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Playfair Display"/>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layfairDisplay-italic.fntdata"/><Relationship Id="rId10" Type="http://schemas.openxmlformats.org/officeDocument/2006/relationships/font" Target="fonts/PlayfairDisplay-bold.fntdata"/><Relationship Id="rId13" Type="http://schemas.openxmlformats.org/officeDocument/2006/relationships/font" Target="fonts/Lato-regular.fntdata"/><Relationship Id="rId12"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layfairDisplay-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34835c37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34835c37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40ba5416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40ba5416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40ba541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40ba541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the VIM editor</a:t>
            </a:r>
            <a:endParaRPr/>
          </a:p>
        </p:txBody>
      </p:sp>
      <p:sp>
        <p:nvSpPr>
          <p:cNvPr id="60" name="Google Shape;60;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Vim VI-IMproved  </a:t>
            </a:r>
            <a:endParaRPr/>
          </a:p>
        </p:txBody>
      </p:sp>
      <p:pic>
        <p:nvPicPr>
          <p:cNvPr id="61" name="Google Shape;61;p13"/>
          <p:cNvPicPr preferRelativeResize="0"/>
          <p:nvPr/>
        </p:nvPicPr>
        <p:blipFill>
          <a:blip r:embed="rId3">
            <a:alphaModFix/>
          </a:blip>
          <a:stretch>
            <a:fillRect/>
          </a:stretch>
        </p:blipFill>
        <p:spPr>
          <a:xfrm>
            <a:off x="5089522" y="1449850"/>
            <a:ext cx="2403774" cy="2407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VI and Vim</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 was created by Bill Joy of Sun Microsystems </a:t>
            </a:r>
            <a:endParaRPr/>
          </a:p>
          <a:p>
            <a:pPr indent="-342900" lvl="0" marL="457200" rtl="0" algn="l">
              <a:spcBef>
                <a:spcPts val="0"/>
              </a:spcBef>
              <a:spcAft>
                <a:spcPts val="0"/>
              </a:spcAft>
              <a:buSzPts val="1800"/>
              <a:buChar char="●"/>
            </a:pPr>
            <a:r>
              <a:rPr lang="en"/>
              <a:t>vi Development started in 1976 </a:t>
            </a:r>
            <a:endParaRPr/>
          </a:p>
          <a:p>
            <a:pPr indent="-342900" lvl="0" marL="457200" rtl="0" algn="l">
              <a:spcBef>
                <a:spcPts val="0"/>
              </a:spcBef>
              <a:spcAft>
                <a:spcPts val="0"/>
              </a:spcAft>
              <a:buSzPts val="1800"/>
              <a:buChar char="●"/>
            </a:pPr>
            <a:r>
              <a:rPr lang="en"/>
              <a:t>vim is a clone of vi with many additions</a:t>
            </a:r>
            <a:endParaRPr/>
          </a:p>
          <a:p>
            <a:pPr indent="-342900" lvl="0" marL="457200" rtl="0" algn="l">
              <a:spcBef>
                <a:spcPts val="0"/>
              </a:spcBef>
              <a:spcAft>
                <a:spcPts val="0"/>
              </a:spcAft>
              <a:buSzPts val="1800"/>
              <a:buChar char="●"/>
            </a:pPr>
            <a:r>
              <a:rPr lang="en"/>
              <a:t>vim was written by Bram Moolenar  </a:t>
            </a:r>
            <a:endParaRPr/>
          </a:p>
          <a:p>
            <a:pPr indent="-342900" lvl="0" marL="457200" rtl="0" algn="l">
              <a:spcBef>
                <a:spcPts val="0"/>
              </a:spcBef>
              <a:spcAft>
                <a:spcPts val="0"/>
              </a:spcAft>
              <a:buSzPts val="1800"/>
              <a:buChar char="●"/>
            </a:pPr>
            <a:r>
              <a:rPr lang="en"/>
              <a:t>Everything that is in vi is included in vim</a:t>
            </a:r>
            <a:endParaRPr/>
          </a:p>
        </p:txBody>
      </p:sp>
      <p:pic>
        <p:nvPicPr>
          <p:cNvPr id="68" name="Google Shape;68;p14"/>
          <p:cNvPicPr preferRelativeResize="0"/>
          <p:nvPr/>
        </p:nvPicPr>
        <p:blipFill>
          <a:blip r:embed="rId3">
            <a:alphaModFix/>
          </a:blip>
          <a:stretch>
            <a:fillRect/>
          </a:stretch>
        </p:blipFill>
        <p:spPr>
          <a:xfrm>
            <a:off x="5602800" y="1544525"/>
            <a:ext cx="2857500" cy="1933575"/>
          </a:xfrm>
          <a:prstGeom prst="rect">
            <a:avLst/>
          </a:prstGeom>
          <a:noFill/>
          <a:ln>
            <a:noFill/>
          </a:ln>
        </p:spPr>
      </p:pic>
      <p:sp>
        <p:nvSpPr>
          <p:cNvPr id="69" name="Google Shape;69;p14"/>
          <p:cNvSpPr txBox="1"/>
          <p:nvPr/>
        </p:nvSpPr>
        <p:spPr>
          <a:xfrm>
            <a:off x="5724150" y="3478100"/>
            <a:ext cx="2614800" cy="2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Bill Joy of Sun Microsystems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should you know vim or vi?</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highlight>
                  <a:srgbClr val="FFFFFF"/>
                </a:highlight>
              </a:rPr>
              <a:t>Vi is present in almost every Linux Unix system, even the most minimal.</a:t>
            </a:r>
            <a:endParaRPr/>
          </a:p>
          <a:p>
            <a:pPr indent="-342900" lvl="0" marL="457200" rtl="0" algn="l">
              <a:spcBef>
                <a:spcPts val="0"/>
              </a:spcBef>
              <a:spcAft>
                <a:spcPts val="0"/>
              </a:spcAft>
              <a:buSzPts val="1800"/>
              <a:buChar char="●"/>
            </a:pPr>
            <a:r>
              <a:rPr lang="en">
                <a:highlight>
                  <a:srgbClr val="FFFFFF"/>
                </a:highlight>
              </a:rPr>
              <a:t>Vi/Vim is very powerful, as just a few very short commands can make sweeping changes to large documents. In fact, vi is more powerful than most of its users realize, and few of them know more than just fraction of all the commands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