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Lato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410ffc4b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410ffc4b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410ffc4b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410ffc4b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410ffc4b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410ffc4b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00300" y="391350"/>
            <a:ext cx="8631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jobs in Linux with crontab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ways to schedule jobs/commands/tasks in Linux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 - this command utilizes the at daemon, and is used for scheduling tasks to run once, at a desired time.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crontab - which use the cron daemon to schedule tasks that will repeatedly run at a specific time.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rontab useful arguments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rontab -l     =  Listing of current user’s cron 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rontab -e    =  Edit the current user’s cron 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</a:t>
            </a:r>
            <a:r>
              <a:rPr lang="en"/>
              <a:t>rontab -d    =  Delete current user’s cron table and associated jobs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crontab times table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17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88" y="1446853"/>
            <a:ext cx="7453825" cy="21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