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681" autoAdjust="0"/>
    <p:restoredTop sz="86378" autoAdjust="0"/>
  </p:normalViewPr>
  <p:slideViewPr>
    <p:cSldViewPr snapToGrid="0">
      <p:cViewPr>
        <p:scale>
          <a:sx n="66" d="100"/>
          <a:sy n="66" d="100"/>
        </p:scale>
        <p:origin x="1541" y="5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9310B-B760-4543-9F8C-E5E20896AA5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8A8E-3347-41F2-83FA-6EDBCB37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5036a1169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25036a1169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479155" y="1978874"/>
            <a:ext cx="4557549" cy="415528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875EAD-D50D-4752-8471-55C57D8D8C64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1939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709862"/>
            <a:ext cx="12192000" cy="3158274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C90C3-3325-47B0-93E4-02E491786F57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5551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8" name="TextBox 17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687360" y="2163534"/>
            <a:ext cx="4422647" cy="276921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ADDCF-A25B-48A6-9D37-B2EEE422C251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8355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6711772" y="1876518"/>
            <a:ext cx="4339462" cy="249108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422774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109428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3657600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6096000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8"/>
          </p:nvPr>
        </p:nvSpPr>
        <p:spPr>
          <a:xfrm>
            <a:off x="8534400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7F0B50-D238-488F-959A-59598FC48AE5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9246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5029200" y="1260656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339C8-F463-4AA5-97AA-2B492864F007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86395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7" name="TextBox 1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1545" y="2195658"/>
            <a:ext cx="12191997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2C0440-CF11-459E-9C11-A4BD0DEF9466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54947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4" name="TextBox 13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1198564" y="1779589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6" name="Picture Placeholder 14"/>
          <p:cNvSpPr>
            <a:spLocks noGrp="1" noChangeAspect="1"/>
          </p:cNvSpPr>
          <p:nvPr>
            <p:ph type="pic" sz="quarter" idx="11"/>
          </p:nvPr>
        </p:nvSpPr>
        <p:spPr>
          <a:xfrm>
            <a:off x="4500564" y="1779589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7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7815264" y="1784351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0BCF7C-A22B-466D-A60C-A0F32D7C952E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20370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1" name="TextBox 10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2084388" y="2000250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72459-EA81-4B7D-9ED4-A172E95CFE75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2375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pport-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255589" y="1692238"/>
            <a:ext cx="4030217" cy="397796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81132-556E-4409-86D9-699C26CE2E44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6539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6" name="TextBox 5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3C698-8EE0-41D0-AF42-F7D5589BD6DF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5304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7" name="TextBox 2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3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4303918" y="2557198"/>
            <a:ext cx="944871" cy="257218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1165167" y="2550141"/>
            <a:ext cx="896020" cy="2572188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252868" y="2267919"/>
            <a:ext cx="1889744" cy="336946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1CC798-15DB-4B14-93DD-FCF25E1E0C86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80139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4" name="TextBox 13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16468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401831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732070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7C19C-8D0C-4934-84B3-6651A9821C52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6904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7036984" y="2394392"/>
            <a:ext cx="1006768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4047873" y="2393726"/>
            <a:ext cx="920404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5140484" y="2174790"/>
            <a:ext cx="1747046" cy="311454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7E3FC-8AF1-4AE1-82E0-D7F14A546C54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6632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988484" y="1821007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4BD80-16DD-45C7-BC75-A7CB89C9B062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295571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1290292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3896747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6549859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9135071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F2B8DF-59B8-414C-A9EA-030920DA4DAC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4837340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2" y="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2" y="1981479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2438750" y="608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50" y="198208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3" y="-60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4871863" y="198087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7299466" y="1216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299466" y="1982694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1" y="1216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9742111" y="1982694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869F46-AD79-48D7-AD10-A23E961ED3BA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82845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2" y="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49" y="198208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3" y="-60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321753" y="1982694"/>
            <a:ext cx="2539935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1" y="1216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27F30-7026-4AA9-AD4E-F67E7A5203C3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21479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09473"/>
            <a:ext cx="12192000" cy="338666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F69E1F-3FE4-442D-A45A-8E0E1CB9B288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8736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Raleway Light"/>
                <a:cs typeface="Raleway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63476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398" y="1188270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07" y="1188270"/>
            <a:ext cx="803171" cy="2133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3" y="966020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148D36-E0CA-4BC4-8AE7-33A56EC1C0DC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4020283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D00F3-E8E3-4099-A35E-73922D94FCCB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01582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841747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8C6593-CAE6-4214-ACFD-2A5FB83FB23B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17709120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1EBFC-6535-4F3E-9D08-EF3F0C60816F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22883138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ftfolio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00563" y="1779589"/>
            <a:ext cx="3194049" cy="22669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808913" y="1779589"/>
            <a:ext cx="3216275" cy="22669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210109" y="1795468"/>
            <a:ext cx="3201554" cy="22510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3BA63E-67A0-42A5-8D70-3D1F1526A235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87085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785657" y="1625400"/>
            <a:ext cx="2317411" cy="231529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6169719" y="1614260"/>
            <a:ext cx="4695167" cy="4634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397693" y="3933267"/>
            <a:ext cx="2317410" cy="23152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180BD0-AD3D-495A-B546-F44912064BF6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0247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9" name="TextBox 18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1421883" y="1647680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113147" y="1647680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21883" y="3961488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6113147" y="3961488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AE516E-22E2-49C4-AB35-B3BDE791EF51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93994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7" name="TextBox 1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1253394" y="143310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3655472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6057550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8459628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253394" y="383372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55472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057550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8459628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D9395D-A98A-4FC5-89D8-EEB3B3DC4754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44680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3" name="TextBox 22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811582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915403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8019222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408155" y="3836202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6511974" y="3836202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A1E26B-C174-4FFA-88D3-BBDD6C3BF9AC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71446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8" name="TextBox 17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682631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458653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906609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C9335A-153A-4A7E-B782-9FAD21058592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14081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1" name="TextBox 20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837773" y="2440695"/>
            <a:ext cx="4064678" cy="382463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4898177" y="4353014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7033110" y="4353014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9161771" y="4353014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FD45D3-5EEE-45C8-8576-EB42193AC3C1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95829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DA2F2-BD2A-48CB-8B39-85BFB08B0590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91927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Objecti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5954186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Raleway Light"/>
                <a:cs typeface="Raleway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40686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D091-9D1E-2ABE-587B-4F964928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Google Shape;54;p16">
            <a:extLst>
              <a:ext uri="{FF2B5EF4-FFF2-40B4-BE49-F238E27FC236}">
                <a16:creationId xmlns:a16="http://schemas.microsoft.com/office/drawing/2014/main" id="{60C4B3F6-D2D9-3168-C3DA-40B740652C35}"/>
              </a:ext>
            </a:extLst>
          </p:cNvPr>
          <p:cNvSpPr/>
          <p:nvPr userDrawn="1"/>
        </p:nvSpPr>
        <p:spPr>
          <a:xfrm>
            <a:off x="0" y="3138490"/>
            <a:ext cx="3049200" cy="3719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Google Shape;55;p16">
            <a:extLst>
              <a:ext uri="{FF2B5EF4-FFF2-40B4-BE49-F238E27FC236}">
                <a16:creationId xmlns:a16="http://schemas.microsoft.com/office/drawing/2014/main" id="{E94E6116-919B-3C8D-B025-2021D2636FC4}"/>
              </a:ext>
            </a:extLst>
          </p:cNvPr>
          <p:cNvSpPr/>
          <p:nvPr userDrawn="1"/>
        </p:nvSpPr>
        <p:spPr>
          <a:xfrm>
            <a:off x="3049200" y="3138490"/>
            <a:ext cx="3049200" cy="37195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Google Shape;54;p16">
            <a:extLst>
              <a:ext uri="{FF2B5EF4-FFF2-40B4-BE49-F238E27FC236}">
                <a16:creationId xmlns:a16="http://schemas.microsoft.com/office/drawing/2014/main" id="{3A4DB41C-DD7D-93B5-16DE-B1680CC6DC3C}"/>
              </a:ext>
            </a:extLst>
          </p:cNvPr>
          <p:cNvSpPr/>
          <p:nvPr userDrawn="1"/>
        </p:nvSpPr>
        <p:spPr>
          <a:xfrm>
            <a:off x="6096000" y="3138489"/>
            <a:ext cx="3049200" cy="37195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55;p16">
            <a:extLst>
              <a:ext uri="{FF2B5EF4-FFF2-40B4-BE49-F238E27FC236}">
                <a16:creationId xmlns:a16="http://schemas.microsoft.com/office/drawing/2014/main" id="{AC018272-304C-D811-47A7-B68EE3B97E06}"/>
              </a:ext>
            </a:extLst>
          </p:cNvPr>
          <p:cNvSpPr/>
          <p:nvPr userDrawn="1"/>
        </p:nvSpPr>
        <p:spPr>
          <a:xfrm>
            <a:off x="9145200" y="3138489"/>
            <a:ext cx="3049200" cy="37195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79547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9" name="TextBox 8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6D30E-48F8-4DF9-9F26-D4E5079F2382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24261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8" name="TextBox 7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273E8-0271-46B9-8CEF-56A493B51173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5471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2DAE1-27E7-4EA0-BDC6-8BC39C831DBD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25612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7" name="TextBox 1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A35A0F-8F76-405B-BA05-E3F3FECB6AEE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9089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20483"/>
            <a:ext cx="12192000" cy="2838449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EB6A9-66D6-4474-8F94-DD5FC8A403AB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60770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5B3D09D8-42D0-42FC-81AE-FB021136969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1A7D817A-13FA-4423-821E-9F78BAE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  <p:sldLayoutId id="2147483728" r:id="rId38"/>
    <p:sldLayoutId id="2147483729" r:id="rId39"/>
    <p:sldLayoutId id="2147483730" r:id="rId40"/>
    <p:sldLayoutId id="2147483731" r:id="rId4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4"/>
          <p:cNvSpPr txBox="1"/>
          <p:nvPr/>
        </p:nvSpPr>
        <p:spPr>
          <a:xfrm>
            <a:off x="4079435" y="1067846"/>
            <a:ext cx="6654610" cy="9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pl-PL" sz="5467" u="sng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Copilot</a:t>
            </a:r>
            <a:r>
              <a:rPr lang="pl-PL" sz="5467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Overview</a:t>
            </a:r>
            <a:endParaRPr sz="5467" u="sng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34"/>
          <p:cNvSpPr txBox="1"/>
          <p:nvPr/>
        </p:nvSpPr>
        <p:spPr>
          <a:xfrm>
            <a:off x="292855" y="4896452"/>
            <a:ext cx="250293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PowerPoint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PC, MAC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&amp; Online 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10" name="Google Shape;116;p34">
            <a:extLst>
              <a:ext uri="{FF2B5EF4-FFF2-40B4-BE49-F238E27FC236}">
                <a16:creationId xmlns:a16="http://schemas.microsoft.com/office/drawing/2014/main" id="{9B5DC36F-BE83-C550-738F-D1629DC0F8B6}"/>
              </a:ext>
            </a:extLst>
          </p:cNvPr>
          <p:cNvSpPr txBox="1"/>
          <p:nvPr/>
        </p:nvSpPr>
        <p:spPr>
          <a:xfrm>
            <a:off x="3381672" y="5081118"/>
            <a:ext cx="250293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Copilot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 feature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14" name="Google Shape;116;p34">
            <a:extLst>
              <a:ext uri="{FF2B5EF4-FFF2-40B4-BE49-F238E27FC236}">
                <a16:creationId xmlns:a16="http://schemas.microsoft.com/office/drawing/2014/main" id="{6AF1CB6E-111F-0F9E-1B70-197EA81EB2F4}"/>
              </a:ext>
            </a:extLst>
          </p:cNvPr>
          <p:cNvSpPr txBox="1"/>
          <p:nvPr/>
        </p:nvSpPr>
        <p:spPr>
          <a:xfrm>
            <a:off x="6352645" y="5081118"/>
            <a:ext cx="250293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Add to Quick Acess Toolbar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15" name="Google Shape;116;p34">
            <a:extLst>
              <a:ext uri="{FF2B5EF4-FFF2-40B4-BE49-F238E27FC236}">
                <a16:creationId xmlns:a16="http://schemas.microsoft.com/office/drawing/2014/main" id="{EE62463F-9897-6F2D-6253-D5D738C3F03C}"/>
              </a:ext>
            </a:extLst>
          </p:cNvPr>
          <p:cNvSpPr txBox="1"/>
          <p:nvPr/>
        </p:nvSpPr>
        <p:spPr>
          <a:xfrm>
            <a:off x="9396209" y="5081118"/>
            <a:ext cx="250293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Overview of the feature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9D115D4-59DF-61F9-6B30-EFF569773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8245" y="591333"/>
            <a:ext cx="1806077" cy="1806077"/>
          </a:xfrm>
          <a:prstGeom prst="rect">
            <a:avLst/>
          </a:prstGeom>
        </p:spPr>
      </p:pic>
      <p:cxnSp>
        <p:nvCxnSpPr>
          <p:cNvPr id="111" name="Google Shape;111;p34"/>
          <p:cNvCxnSpPr>
            <a:cxnSpLocks/>
          </p:cNvCxnSpPr>
          <p:nvPr/>
        </p:nvCxnSpPr>
        <p:spPr>
          <a:xfrm flipV="1">
            <a:off x="1071954" y="4100247"/>
            <a:ext cx="630750" cy="496235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E99FA5D8-F1B6-B40C-0D91-8F0CEB994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7660" y="3574758"/>
            <a:ext cx="1133326" cy="113332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186BE6D-F586-5C06-A384-D5234EB5D4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2726" y="3574758"/>
            <a:ext cx="1060827" cy="106082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E2FCFF3-83EA-D697-2C4D-8ADEC52A16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7450" y="3574758"/>
            <a:ext cx="1133326" cy="1133326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3F379D7-A7F5-8948-D71E-637CDF95C6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44673" y="3574758"/>
            <a:ext cx="1133327" cy="11333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al Turquoise 40 Layouts">
  <a:themeElements>
    <a:clrScheme name="PPT Chat GPT #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3075"/>
      </a:accent1>
      <a:accent2>
        <a:srgbClr val="1D165C"/>
      </a:accent2>
      <a:accent3>
        <a:srgbClr val="586CC2"/>
      </a:accent3>
      <a:accent4>
        <a:srgbClr val="1D91C0"/>
      </a:accent4>
      <a:accent5>
        <a:srgbClr val="4DACC0"/>
      </a:accent5>
      <a:accent6>
        <a:srgbClr val="74CAAF"/>
      </a:accent6>
      <a:hlink>
        <a:srgbClr val="0563C1"/>
      </a:hlink>
      <a:folHlink>
        <a:srgbClr val="954F72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Turquoise 40 Layouts" id="{039C9C5B-F323-41E3-ADD9-209A59AB2444}" vid="{C78472A4-1C22-432F-80E0-A89F5983D2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 Turquoise 40 Layouts</Template>
  <TotalTime>36</TotalTime>
  <Words>20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Aptos</vt:lpstr>
      <vt:lpstr>Arial</vt:lpstr>
      <vt:lpstr>Lato</vt:lpstr>
      <vt:lpstr>Lato Light</vt:lpstr>
      <vt:lpstr>Lato Regular</vt:lpstr>
      <vt:lpstr>Poppins</vt:lpstr>
      <vt:lpstr>Poppins Light</vt:lpstr>
      <vt:lpstr>Raleway Light</vt:lpstr>
      <vt:lpstr>Teal Turquoise 40 Layouts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5</cp:revision>
  <dcterms:created xsi:type="dcterms:W3CDTF">2025-01-27T07:21:06Z</dcterms:created>
  <dcterms:modified xsi:type="dcterms:W3CDTF">2025-01-27T10:47:09Z</dcterms:modified>
</cp:coreProperties>
</file>