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9" r:id="rId5"/>
    <p:sldId id="287" r:id="rId6"/>
    <p:sldId id="285" r:id="rId7"/>
    <p:sldId id="305" r:id="rId8"/>
    <p:sldId id="304" r:id="rId9"/>
    <p:sldId id="294" r:id="rId10"/>
    <p:sldId id="296" r:id="rId11"/>
    <p:sldId id="306" r:id="rId12"/>
    <p:sldId id="298" r:id="rId13"/>
    <p:sldId id="301" r:id="rId14"/>
    <p:sldId id="302" r:id="rId15"/>
    <p:sldId id="30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99" d="100"/>
          <a:sy n="99" d="100"/>
        </p:scale>
        <p:origin x="131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50E45-4150-774C-926C-C38E8D3D53A2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21FDE-8B98-8341-81C2-8A3D3E8A1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42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9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23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6812280" cy="4206240"/>
          </a:xfrm>
        </p:spPr>
        <p:txBody>
          <a:bodyPr anchor="t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5257800"/>
            <a:ext cx="6812279" cy="130759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6A8E625-65C2-D767-7DCE-651B5503EA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2862072" cy="356616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67912" y="2523744"/>
            <a:ext cx="7808976" cy="3694176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9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295144"/>
            <a:ext cx="6464808" cy="4379976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71816" y="2295144"/>
            <a:ext cx="3749040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5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10707624" cy="36576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3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20A8F-16C2-B12B-3951-097B62DB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525079"/>
            <a:ext cx="12192000" cy="3332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F23EB-182C-6270-2663-CB53680A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900416" cy="35295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1051560"/>
            <a:ext cx="3566160" cy="15544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932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6908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0"/>
            <a:ext cx="3648456" cy="5358384"/>
          </a:xfrm>
        </p:spPr>
        <p:txBody>
          <a:bodyPr anchor="b">
            <a:normAutofit/>
          </a:bodyPr>
          <a:lstStyle>
            <a:lvl1pPr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90872" y="0"/>
            <a:ext cx="7498080" cy="341985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84064" y="3841750"/>
            <a:ext cx="660196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85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34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560" y="685800"/>
            <a:ext cx="5943600" cy="4379976"/>
          </a:xfrm>
        </p:spPr>
        <p:txBody>
          <a:bodyPr anchor="t">
            <a:normAutofit/>
          </a:bodyPr>
          <a:lstStyle>
            <a:lvl1pPr>
              <a:defRPr sz="6000"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3560" y="5065776"/>
            <a:ext cx="5945393" cy="1108335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1054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0201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85800"/>
            <a:ext cx="3867912" cy="5504688"/>
          </a:xfrm>
        </p:spPr>
        <p:txBody>
          <a:bodyPr anchor="ctr">
            <a:normAutofit/>
          </a:bodyPr>
          <a:lstStyle>
            <a:lvl1pPr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65776" y="0"/>
            <a:ext cx="7123176" cy="1965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144" y="2496312"/>
            <a:ext cx="5705856" cy="382219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6A403-3582-ABB6-755A-ED7896C1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18520" cy="4105656"/>
          </a:xfrm>
          <a:gradFill flip="none" rotWithShape="1"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1"/>
            <a:tileRect/>
          </a:gradFill>
        </p:spPr>
        <p:txBody>
          <a:bodyPr lIns="82296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B191740-DD54-A5D6-67AB-87EEAB0DD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05656"/>
            <a:ext cx="11018519" cy="2459736"/>
          </a:xfrm>
          <a:gradFill flip="none" rotWithShape="1"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1"/>
            <a:tileRect/>
          </a:gradFill>
        </p:spPr>
        <p:txBody>
          <a:bodyPr lIns="822960" tIns="4572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3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496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52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23176" y="-1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6680" y="667512"/>
            <a:ext cx="3867912" cy="552297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859536"/>
            <a:ext cx="5166360" cy="1499616"/>
          </a:xfrm>
        </p:spPr>
        <p:txBody>
          <a:bodyPr/>
          <a:lstStyle>
            <a:lvl1pPr marL="512064" indent="-512064">
              <a:buClr>
                <a:schemeClr val="accent3">
                  <a:lumMod val="50000"/>
                </a:schemeClr>
              </a:buClr>
              <a:buFont typeface="+mj-lt"/>
              <a:buAutoNum type="arabicPeriod"/>
              <a:defRPr sz="2000"/>
            </a:lvl1pPr>
            <a:lvl2pPr marL="1097280" indent="-457200"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+mj-lt"/>
              <a:buAutoNum type="alphaLcPeriod"/>
              <a:defRPr/>
            </a:lvl2pPr>
            <a:lvl3pPr marL="164592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706624"/>
            <a:ext cx="5084064" cy="33832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B786C7-B8F9-4072-AAAA-17258464D7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2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615184"/>
            <a:ext cx="5614416" cy="384048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23176" y="1958009"/>
            <a:ext cx="5068824" cy="4899991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42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1/26/2025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7" r:id="rId3"/>
    <p:sldLayoutId id="2147483668" r:id="rId4"/>
    <p:sldLayoutId id="2147483669" r:id="rId5"/>
    <p:sldLayoutId id="2147483662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 art of public speaking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This is me</a:t>
            </a:r>
            <a:endParaRPr lang="en-US" dirty="0"/>
          </a:p>
        </p:txBody>
      </p:sp>
      <p:pic>
        <p:nvPicPr>
          <p:cNvPr id="5" name="Picture Placeholder 4" descr="View of the mountains at sunset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25"/>
          <a:stretch/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9346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2862072" cy="3566160"/>
          </a:xfrm>
        </p:spPr>
        <p:txBody>
          <a:bodyPr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E410A886-0778-53D6-B831-7F38A0E03B6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52659670"/>
              </p:ext>
            </p:extLst>
          </p:nvPr>
        </p:nvGraphicFramePr>
        <p:xfrm>
          <a:off x="3867150" y="2524125"/>
          <a:ext cx="7811825" cy="364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21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35083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7969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43907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394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916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916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9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9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45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9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B6F2D-E78A-6FE5-1A36-75C74FD9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Final tips and takeaways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14E3D1-6639-F466-7FDE-6564E4394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295144"/>
            <a:ext cx="6464808" cy="4379976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6EE38-2957-C862-1C4F-9B0157829E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71816" y="2295144"/>
            <a:ext cx="3749040" cy="384048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6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3" name="Table Placeholder 3">
            <a:extLst>
              <a:ext uri="{FF2B5EF4-FFF2-40B4-BE49-F238E27FC236}">
                <a16:creationId xmlns:a16="http://schemas.microsoft.com/office/drawing/2014/main" id="{DAA2584B-E55D-7E22-AD24-417D9C152A2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53645636"/>
              </p:ext>
            </p:extLst>
          </p:nvPr>
        </p:nvGraphicFramePr>
        <p:xfrm>
          <a:off x="649288" y="2524125"/>
          <a:ext cx="10704756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1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96848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001078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745975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76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16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16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16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16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16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19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EDB60-0E6A-C912-682F-BCCCFA33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52" name="Picture Placeholder 51" descr="Mountains at sunset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" b="5035"/>
          <a:stretch/>
        </p:blipFill>
        <p:spPr>
          <a:xfrm>
            <a:off x="0" y="0"/>
            <a:ext cx="7900416" cy="3529584"/>
          </a:xfrm>
        </p:spPr>
      </p:pic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8200" y="1051560"/>
            <a:ext cx="3566160" cy="1554480"/>
          </a:xfrm>
        </p:spPr>
        <p:txBody>
          <a:bodyPr>
            <a:normAutofit/>
          </a:bodyPr>
          <a:lstStyle/>
          <a:p>
            <a:r>
              <a:rPr lang="pl-PL" dirty="0"/>
              <a:t>Was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0"/>
            <a:ext cx="3648456" cy="5358384"/>
          </a:xfrm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28" name="Picture Placeholder 25" descr="View of the mountains with a light, low fog with stars and clouds in the sky">
            <a:extLst>
              <a:ext uri="{FF2B5EF4-FFF2-40B4-BE49-F238E27FC236}">
                <a16:creationId xmlns:a16="http://schemas.microsoft.com/office/drawing/2014/main" id="{942CFB23-F3C8-8053-C30A-7D86AAE418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770" b="21770"/>
          <a:stretch/>
        </p:blipFill>
        <p:spPr>
          <a:xfrm>
            <a:off x="4690872" y="0"/>
            <a:ext cx="7498080" cy="3419856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4064" y="3841750"/>
            <a:ext cx="6601968" cy="229608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09291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lit up tent on the mountains with a cloudy sky at night">
            <a:extLst>
              <a:ext uri="{FF2B5EF4-FFF2-40B4-BE49-F238E27FC236}">
                <a16:creationId xmlns:a16="http://schemas.microsoft.com/office/drawing/2014/main" id="{284A1AA7-2E90-4B15-88DA-97825B6448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C7AC30-1251-40E1-9808-1FB902C4C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</p:spPr>
        <p:txBody>
          <a:bodyPr>
            <a:normAutofit/>
          </a:bodyPr>
          <a:lstStyle/>
          <a:p>
            <a:r>
              <a:rPr lang="en-US" dirty="0"/>
              <a:t>The 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4021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560" y="685800"/>
            <a:ext cx="5943600" cy="4379976"/>
          </a:xfrm>
        </p:spPr>
        <p:txBody>
          <a:bodyPr anchor="t">
            <a:normAutofit/>
          </a:bodyPr>
          <a:lstStyle/>
          <a:p>
            <a:r>
              <a:rPr lang="en-US" dirty="0"/>
              <a:t>Overcoming nervousness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3560" y="5065776"/>
            <a:ext cx="5945393" cy="1108335"/>
          </a:xfrm>
        </p:spPr>
        <p:txBody>
          <a:bodyPr anchor="b"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7" name="Picture Placeholder 17" descr="A person with a backpack looking out over the mountains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"/>
          <a:stretch/>
        </p:blipFill>
        <p:spPr>
          <a:xfrm>
            <a:off x="0" y="0"/>
            <a:ext cx="5105400" cy="6858000"/>
          </a:xfrm>
        </p:spPr>
      </p:pic>
    </p:spTree>
    <p:extLst>
      <p:ext uri="{BB962C8B-B14F-4D97-AF65-F5344CB8AC3E}">
        <p14:creationId xmlns:p14="http://schemas.microsoft.com/office/powerpoint/2010/main" val="267122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25C164-6C60-2A68-7287-EA4B9773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85800"/>
            <a:ext cx="3867912" cy="5504688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pic>
        <p:nvPicPr>
          <p:cNvPr id="19" name="Picture Placeholder 18" descr="View of the mountains with a light, low fog with stars and clouds in the sky">
            <a:extLst>
              <a:ext uri="{FF2B5EF4-FFF2-40B4-BE49-F238E27FC236}">
                <a16:creationId xmlns:a16="http://schemas.microsoft.com/office/drawing/2014/main" id="{F4BD5086-7304-1284-62FC-2A7B3F88A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8" r="238"/>
          <a:stretch/>
        </p:blipFill>
        <p:spPr>
          <a:xfrm>
            <a:off x="5065776" y="0"/>
            <a:ext cx="7123176" cy="196596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F4C87C-25C4-A6EA-C211-A643523079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4144" y="2496312"/>
            <a:ext cx="5705856" cy="38221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1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satellite at night with the mountains behind it and a sky with lots of stars and light cloud coverage">
            <a:extLst>
              <a:ext uri="{FF2B5EF4-FFF2-40B4-BE49-F238E27FC236}">
                <a16:creationId xmlns:a16="http://schemas.microsoft.com/office/drawing/2014/main" id="{284A1AA7-2E90-4B15-88DA-97825B6448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 flipH="1"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C7AC30-1251-40E1-9808-1FB902C4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18520" cy="4105656"/>
          </a:xfrm>
          <a:noFill/>
        </p:spPr>
        <p:txBody>
          <a:bodyPr>
            <a:normAutofit/>
          </a:bodyPr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54B60C-7CE6-4829-87C0-7B4B3E16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05275"/>
            <a:ext cx="11018838" cy="2460625"/>
          </a:xfrm>
          <a:noFill/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3823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B6F2D-E78A-6FE5-1A36-75C74FD9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14E3D1-6639-F466-7FDE-6564E4394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5157216" cy="3840480"/>
          </a:xfrm>
        </p:spPr>
        <p:txBody>
          <a:bodyPr/>
          <a:lstStyle/>
          <a:p>
            <a:r>
              <a:rPr lang="en-US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/>
              <a:t>Pitch variation</a:t>
            </a:r>
          </a:p>
          <a:p>
            <a:pPr lvl="1"/>
            <a:r>
              <a:rPr lang="en-US"/>
              <a:t>Tone inflection</a:t>
            </a:r>
          </a:p>
          <a:p>
            <a:pPr lvl="1"/>
            <a:r>
              <a:rPr lang="en-US"/>
              <a:t>Volume control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6EE38-2957-C862-1C4F-9B0157829E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496" y="2377440"/>
            <a:ext cx="5157216" cy="3840480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0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1377-725D-70DC-9855-C49E6D07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680" y="667512"/>
            <a:ext cx="3867912" cy="5522976"/>
          </a:xfrm>
        </p:spPr>
        <p:txBody>
          <a:bodyPr anchor="ctr">
            <a:normAutofit/>
          </a:bodyPr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F3FFD-8279-A9DE-3C88-41A3F28800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859536"/>
            <a:ext cx="5166360" cy="1499616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843FDC-128E-E69D-EC89-11E4E201E6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706624"/>
            <a:ext cx="5084064" cy="3383280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2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Speaking impact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615184"/>
            <a:ext cx="5614416" cy="3840480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1" name="Content Placeholder 10" descr="People climbing to the top of a mountain at sunset">
            <a:extLst>
              <a:ext uri="{FF2B5EF4-FFF2-40B4-BE49-F238E27FC236}">
                <a16:creationId xmlns:a16="http://schemas.microsoft.com/office/drawing/2014/main" id="{E85594BF-0FC5-688B-B531-7233DECD45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6523" y="1957388"/>
            <a:ext cx="5062066" cy="4900612"/>
          </a:xfrm>
        </p:spPr>
      </p:pic>
    </p:spTree>
    <p:extLst>
      <p:ext uri="{BB962C8B-B14F-4D97-AF65-F5344CB8AC3E}">
        <p14:creationId xmlns:p14="http://schemas.microsoft.com/office/powerpoint/2010/main" val="3959568641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2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Design_win32_CP_v3" id="{814715DD-6C76-4F1A-ACBC-CB50DF76A204}" vid="{32B98461-600B-47E5-8B97-25031B2AA7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Background xmlns="71af3243-3dd4-4a8d-8c0d-dd76da1f02a5">false</Background>
    <Status xmlns="71af3243-3dd4-4a8d-8c0d-dd76da1f02a5">Not started</Status>
    <TaxCatchAll xmlns="230e9df3-be65-4c73-a93b-d1236ebd677e" xsi:nil="true"/>
    <ImageTagsTaxHTField xmlns="71af3243-3dd4-4a8d-8c0d-dd76da1f02a5">
      <Terms xmlns="http://schemas.microsoft.com/office/infopath/2007/PartnerControls"/>
    </ImageTagsTaxHTField>
    <Image xmlns="71af3243-3dd4-4a8d-8c0d-dd76da1f02a5">
      <Url xsi:nil="true"/>
      <Description xsi:nil="true"/>
    </Image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E4B3662-E706-427A-8C63-55F1C5B1CA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D5551C-388C-42EB-B1BB-B0BF4434B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526E5B-BE06-44ED-944C-46B3BE1A406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30e9df3-be65-4c73-a93b-d1236ebd677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1</TotalTime>
  <Words>409</Words>
  <Application>Microsoft Office PowerPoint</Application>
  <PresentationFormat>Widescreen</PresentationFormat>
  <Paragraphs>111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Calibri</vt:lpstr>
      <vt:lpstr>ColorBlockVTI</vt:lpstr>
      <vt:lpstr>The art of public speaking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</vt:lpstr>
      <vt:lpstr>Dynamic delivery</vt:lpstr>
      <vt:lpstr>Final tips and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3</cp:revision>
  <dcterms:created xsi:type="dcterms:W3CDTF">2025-01-26T19:23:45Z</dcterms:created>
  <dcterms:modified xsi:type="dcterms:W3CDTF">2025-01-26T19:41:29Z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0x01010079F111ED35F8CC479449609E8A0923A6</vt:lpwstr>
  </property>
</Properties>
</file>