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5646" autoAdjust="0"/>
  </p:normalViewPr>
  <p:slideViewPr>
    <p:cSldViewPr snapToGrid="0">
      <p:cViewPr varScale="1">
        <p:scale>
          <a:sx n="89" d="100"/>
          <a:sy n="89" d="100"/>
        </p:scale>
        <p:origin x="994" y="29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pl-PL" dirty="0"/>
              <a:t>Respect!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6819" r="16819"/>
          <a:stretch/>
        </p:blipFill>
        <p:spPr>
          <a:xfrm>
            <a:off x="904238" y="1157224"/>
            <a:ext cx="4500562" cy="4521200"/>
          </a:xfrm>
          <a:prstGeom prst="roundRect">
            <a:avLst>
              <a:gd name="adj" fmla="val 155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870" y="136526"/>
            <a:ext cx="9601200" cy="1653371"/>
          </a:xfrm>
        </p:spPr>
        <p:txBody>
          <a:bodyPr anchor="b">
            <a:normAutofit/>
          </a:bodyPr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871" y="2023984"/>
            <a:ext cx="4663440" cy="3332832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 l="8856" r="32996" b="4"/>
          <a:stretch/>
        </p:blipFill>
        <p:spPr>
          <a:xfrm>
            <a:off x="1210247" y="752451"/>
            <a:ext cx="4663440" cy="5353098"/>
          </a:xfrm>
          <a:prstGeom prst="roundRect">
            <a:avLst>
              <a:gd name="adj" fmla="val 15528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{B5CF6AE9-3B66-4468-A387-82055FB6D462}tf45331398_win32</Template>
  <TotalTime>228</TotalTime>
  <Words>412</Words>
  <Application>Microsoft Office PowerPoint</Application>
  <PresentationFormat>Widescreen</PresentationFormat>
  <Paragraphs>120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2</cp:revision>
  <dcterms:created xsi:type="dcterms:W3CDTF">2025-01-26T15:15:40Z</dcterms:created>
  <dcterms:modified xsi:type="dcterms:W3CDTF">2025-01-26T19:58:47Z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