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4" r:id="rId2"/>
    <p:sldId id="25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13" y="1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111F-A75F-4CD6-B62D-631D39994F26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D396-1625-4DD7-9C22-03F18256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ic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72D2-D683-694F-CD8B-3CDCD53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AD4DFF7-FF40-B79F-3B5B-45ACA96E9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05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C15468-2A3D-06CB-14D5-D274EC0D2D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9880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36079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icture (fan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65D73BAF-76D5-A8ED-7530-9D892B6920B4}"/>
              </a:ext>
            </a:extLst>
          </p:cNvPr>
          <p:cNvSpPr/>
          <p:nvPr/>
        </p:nvSpPr>
        <p:spPr>
          <a:xfrm rot="10800000" flipV="1">
            <a:off x="-2295" y="3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10F20A5-B624-B340-510F-92D66455DE0B}"/>
              </a:ext>
            </a:extLst>
          </p:cNvPr>
          <p:cNvSpPr/>
          <p:nvPr/>
        </p:nvSpPr>
        <p:spPr>
          <a:xfrm flipV="1">
            <a:off x="1589649" y="1647953"/>
            <a:ext cx="2643804" cy="2971546"/>
          </a:xfrm>
          <a:custGeom>
            <a:avLst/>
            <a:gdLst>
              <a:gd name="connsiteX0" fmla="*/ 1321720 w 2643804"/>
              <a:gd name="connsiteY0" fmla="*/ 0 h 2971546"/>
              <a:gd name="connsiteX1" fmla="*/ 1347212 w 2643804"/>
              <a:gd name="connsiteY1" fmla="*/ 1296 h 2971546"/>
              <a:gd name="connsiteX2" fmla="*/ 1373067 w 2643804"/>
              <a:gd name="connsiteY2" fmla="*/ 5369 h 2971546"/>
              <a:gd name="connsiteX3" fmla="*/ 1399650 w 2643804"/>
              <a:gd name="connsiteY3" fmla="*/ 11851 h 2971546"/>
              <a:gd name="connsiteX4" fmla="*/ 1427145 w 2643804"/>
              <a:gd name="connsiteY4" fmla="*/ 21109 h 2971546"/>
              <a:gd name="connsiteX5" fmla="*/ 1456277 w 2643804"/>
              <a:gd name="connsiteY5" fmla="*/ 33145 h 2971546"/>
              <a:gd name="connsiteX6" fmla="*/ 1487230 w 2643804"/>
              <a:gd name="connsiteY6" fmla="*/ 47588 h 2971546"/>
              <a:gd name="connsiteX7" fmla="*/ 1520369 w 2643804"/>
              <a:gd name="connsiteY7" fmla="*/ 64808 h 2971546"/>
              <a:gd name="connsiteX8" fmla="*/ 1556057 w 2643804"/>
              <a:gd name="connsiteY8" fmla="*/ 84436 h 2971546"/>
              <a:gd name="connsiteX9" fmla="*/ 1594658 w 2643804"/>
              <a:gd name="connsiteY9" fmla="*/ 107026 h 2971546"/>
              <a:gd name="connsiteX10" fmla="*/ 1636718 w 2643804"/>
              <a:gd name="connsiteY10" fmla="*/ 132023 h 2971546"/>
              <a:gd name="connsiteX11" fmla="*/ 1682420 w 2643804"/>
              <a:gd name="connsiteY11" fmla="*/ 159983 h 2971546"/>
              <a:gd name="connsiteX12" fmla="*/ 1732311 w 2643804"/>
              <a:gd name="connsiteY12" fmla="*/ 190165 h 2971546"/>
              <a:gd name="connsiteX13" fmla="*/ 1786571 w 2643804"/>
              <a:gd name="connsiteY13" fmla="*/ 223310 h 2971546"/>
              <a:gd name="connsiteX14" fmla="*/ 1845564 w 2643804"/>
              <a:gd name="connsiteY14" fmla="*/ 258862 h 2971546"/>
              <a:gd name="connsiteX15" fmla="*/ 1909839 w 2643804"/>
              <a:gd name="connsiteY15" fmla="*/ 297377 h 2971546"/>
              <a:gd name="connsiteX16" fmla="*/ 1979758 w 2643804"/>
              <a:gd name="connsiteY16" fmla="*/ 338113 h 2971546"/>
              <a:gd name="connsiteX17" fmla="*/ 2049676 w 2643804"/>
              <a:gd name="connsiteY17" fmla="*/ 378665 h 2971546"/>
              <a:gd name="connsiteX18" fmla="*/ 2114862 w 2643804"/>
              <a:gd name="connsiteY18" fmla="*/ 415513 h 2971546"/>
              <a:gd name="connsiteX19" fmla="*/ 2174947 w 2643804"/>
              <a:gd name="connsiteY19" fmla="*/ 449213 h 2971546"/>
              <a:gd name="connsiteX20" fmla="*/ 2230664 w 2643804"/>
              <a:gd name="connsiteY20" fmla="*/ 480136 h 2971546"/>
              <a:gd name="connsiteX21" fmla="*/ 2281464 w 2643804"/>
              <a:gd name="connsiteY21" fmla="*/ 508281 h 2971546"/>
              <a:gd name="connsiteX22" fmla="*/ 2328259 w 2643804"/>
              <a:gd name="connsiteY22" fmla="*/ 534389 h 2971546"/>
              <a:gd name="connsiteX23" fmla="*/ 2370866 w 2643804"/>
              <a:gd name="connsiteY23" fmla="*/ 558461 h 2971546"/>
              <a:gd name="connsiteX24" fmla="*/ 2409467 w 2643804"/>
              <a:gd name="connsiteY24" fmla="*/ 580866 h 2971546"/>
              <a:gd name="connsiteX25" fmla="*/ 2444427 w 2643804"/>
              <a:gd name="connsiteY25" fmla="*/ 602345 h 2971546"/>
              <a:gd name="connsiteX26" fmla="*/ 2475926 w 2643804"/>
              <a:gd name="connsiteY26" fmla="*/ 622529 h 2971546"/>
              <a:gd name="connsiteX27" fmla="*/ 2503602 w 2643804"/>
              <a:gd name="connsiteY27" fmla="*/ 642157 h 2971546"/>
              <a:gd name="connsiteX28" fmla="*/ 2528547 w 2643804"/>
              <a:gd name="connsiteY28" fmla="*/ 661784 h 2971546"/>
              <a:gd name="connsiteX29" fmla="*/ 2550397 w 2643804"/>
              <a:gd name="connsiteY29" fmla="*/ 681041 h 2971546"/>
              <a:gd name="connsiteX30" fmla="*/ 2569151 w 2643804"/>
              <a:gd name="connsiteY30" fmla="*/ 700854 h 2971546"/>
              <a:gd name="connsiteX31" fmla="*/ 2585538 w 2643804"/>
              <a:gd name="connsiteY31" fmla="*/ 721407 h 2971546"/>
              <a:gd name="connsiteX32" fmla="*/ 2599376 w 2643804"/>
              <a:gd name="connsiteY32" fmla="*/ 742886 h 2971546"/>
              <a:gd name="connsiteX33" fmla="*/ 2610847 w 2643804"/>
              <a:gd name="connsiteY33" fmla="*/ 765662 h 2971546"/>
              <a:gd name="connsiteX34" fmla="*/ 2620316 w 2643804"/>
              <a:gd name="connsiteY34" fmla="*/ 790103 h 2971546"/>
              <a:gd name="connsiteX35" fmla="*/ 2627963 w 2643804"/>
              <a:gd name="connsiteY35" fmla="*/ 816582 h 2971546"/>
              <a:gd name="connsiteX36" fmla="*/ 2633608 w 2643804"/>
              <a:gd name="connsiteY36" fmla="*/ 845283 h 2971546"/>
              <a:gd name="connsiteX37" fmla="*/ 2638159 w 2643804"/>
              <a:gd name="connsiteY37" fmla="*/ 876577 h 2971546"/>
              <a:gd name="connsiteX38" fmla="*/ 2641073 w 2643804"/>
              <a:gd name="connsiteY38" fmla="*/ 910833 h 2971546"/>
              <a:gd name="connsiteX39" fmla="*/ 2642894 w 2643804"/>
              <a:gd name="connsiteY39" fmla="*/ 948236 h 2971546"/>
              <a:gd name="connsiteX40" fmla="*/ 2643622 w 2643804"/>
              <a:gd name="connsiteY40" fmla="*/ 989343 h 2971546"/>
              <a:gd name="connsiteX41" fmla="*/ 2643804 w 2643804"/>
              <a:gd name="connsiteY41" fmla="*/ 1034523 h 2971546"/>
              <a:gd name="connsiteX42" fmla="*/ 2643258 w 2643804"/>
              <a:gd name="connsiteY42" fmla="*/ 1083777 h 2971546"/>
              <a:gd name="connsiteX43" fmla="*/ 2642165 w 2643804"/>
              <a:gd name="connsiteY43" fmla="*/ 1137291 h 2971546"/>
              <a:gd name="connsiteX44" fmla="*/ 2641073 w 2643804"/>
              <a:gd name="connsiteY44" fmla="*/ 1195988 h 2971546"/>
              <a:gd name="connsiteX45" fmla="*/ 2639798 w 2643804"/>
              <a:gd name="connsiteY45" fmla="*/ 1259870 h 2971546"/>
              <a:gd name="connsiteX46" fmla="*/ 2638705 w 2643804"/>
              <a:gd name="connsiteY46" fmla="*/ 1329122 h 2971546"/>
              <a:gd name="connsiteX47" fmla="*/ 2637795 w 2643804"/>
              <a:gd name="connsiteY47" fmla="*/ 1404485 h 2971546"/>
              <a:gd name="connsiteX48" fmla="*/ 2637431 w 2643804"/>
              <a:gd name="connsiteY48" fmla="*/ 1485773 h 2971546"/>
              <a:gd name="connsiteX49" fmla="*/ 2637795 w 2643804"/>
              <a:gd name="connsiteY49" fmla="*/ 1567061 h 2971546"/>
              <a:gd name="connsiteX50" fmla="*/ 2638705 w 2643804"/>
              <a:gd name="connsiteY50" fmla="*/ 1642424 h 2971546"/>
              <a:gd name="connsiteX51" fmla="*/ 2639798 w 2643804"/>
              <a:gd name="connsiteY51" fmla="*/ 1711676 h 2971546"/>
              <a:gd name="connsiteX52" fmla="*/ 2641073 w 2643804"/>
              <a:gd name="connsiteY52" fmla="*/ 1775558 h 2971546"/>
              <a:gd name="connsiteX53" fmla="*/ 2642165 w 2643804"/>
              <a:gd name="connsiteY53" fmla="*/ 1834256 h 2971546"/>
              <a:gd name="connsiteX54" fmla="*/ 2643258 w 2643804"/>
              <a:gd name="connsiteY54" fmla="*/ 1887769 h 2971546"/>
              <a:gd name="connsiteX55" fmla="*/ 2643804 w 2643804"/>
              <a:gd name="connsiteY55" fmla="*/ 1937023 h 2971546"/>
              <a:gd name="connsiteX56" fmla="*/ 2643622 w 2643804"/>
              <a:gd name="connsiteY56" fmla="*/ 1982204 h 2971546"/>
              <a:gd name="connsiteX57" fmla="*/ 2642894 w 2643804"/>
              <a:gd name="connsiteY57" fmla="*/ 2023311 h 2971546"/>
              <a:gd name="connsiteX58" fmla="*/ 2641073 w 2643804"/>
              <a:gd name="connsiteY58" fmla="*/ 2060714 h 2971546"/>
              <a:gd name="connsiteX59" fmla="*/ 2638159 w 2643804"/>
              <a:gd name="connsiteY59" fmla="*/ 2094970 h 2971546"/>
              <a:gd name="connsiteX60" fmla="*/ 2633790 w 2643804"/>
              <a:gd name="connsiteY60" fmla="*/ 2126263 h 2971546"/>
              <a:gd name="connsiteX61" fmla="*/ 2627963 w 2643804"/>
              <a:gd name="connsiteY61" fmla="*/ 2154963 h 2971546"/>
              <a:gd name="connsiteX62" fmla="*/ 2620316 w 2643804"/>
              <a:gd name="connsiteY62" fmla="*/ 2181442 h 2971546"/>
              <a:gd name="connsiteX63" fmla="*/ 2610847 w 2643804"/>
              <a:gd name="connsiteY63" fmla="*/ 2205884 h 2971546"/>
              <a:gd name="connsiteX64" fmla="*/ 2599376 w 2643804"/>
              <a:gd name="connsiteY64" fmla="*/ 2228660 h 2971546"/>
              <a:gd name="connsiteX65" fmla="*/ 2585538 w 2643804"/>
              <a:gd name="connsiteY65" fmla="*/ 2250139 h 2971546"/>
              <a:gd name="connsiteX66" fmla="*/ 2569151 w 2643804"/>
              <a:gd name="connsiteY66" fmla="*/ 2270692 h 2971546"/>
              <a:gd name="connsiteX67" fmla="*/ 2550397 w 2643804"/>
              <a:gd name="connsiteY67" fmla="*/ 2290505 h 2971546"/>
              <a:gd name="connsiteX68" fmla="*/ 2528547 w 2643804"/>
              <a:gd name="connsiteY68" fmla="*/ 2309763 h 2971546"/>
              <a:gd name="connsiteX69" fmla="*/ 2503784 w 2643804"/>
              <a:gd name="connsiteY69" fmla="*/ 2329390 h 2971546"/>
              <a:gd name="connsiteX70" fmla="*/ 2475926 w 2643804"/>
              <a:gd name="connsiteY70" fmla="*/ 2349018 h 2971546"/>
              <a:gd name="connsiteX71" fmla="*/ 2444427 w 2643804"/>
              <a:gd name="connsiteY71" fmla="*/ 2369386 h 2971546"/>
              <a:gd name="connsiteX72" fmla="*/ 2409649 w 2643804"/>
              <a:gd name="connsiteY72" fmla="*/ 2390680 h 2971546"/>
              <a:gd name="connsiteX73" fmla="*/ 2370866 w 2643804"/>
              <a:gd name="connsiteY73" fmla="*/ 2413085 h 2971546"/>
              <a:gd name="connsiteX74" fmla="*/ 2328259 w 2643804"/>
              <a:gd name="connsiteY74" fmla="*/ 2437156 h 2971546"/>
              <a:gd name="connsiteX75" fmla="*/ 2281464 w 2643804"/>
              <a:gd name="connsiteY75" fmla="*/ 2463265 h 2971546"/>
              <a:gd name="connsiteX76" fmla="*/ 2230664 w 2643804"/>
              <a:gd name="connsiteY76" fmla="*/ 2491596 h 2971546"/>
              <a:gd name="connsiteX77" fmla="*/ 2174947 w 2643804"/>
              <a:gd name="connsiteY77" fmla="*/ 2522518 h 2971546"/>
              <a:gd name="connsiteX78" fmla="*/ 2114862 w 2643804"/>
              <a:gd name="connsiteY78" fmla="*/ 2556034 h 2971546"/>
              <a:gd name="connsiteX79" fmla="*/ 2049676 w 2643804"/>
              <a:gd name="connsiteY79" fmla="*/ 2592881 h 2971546"/>
              <a:gd name="connsiteX80" fmla="*/ 1979758 w 2643804"/>
              <a:gd name="connsiteY80" fmla="*/ 2633433 h 2971546"/>
              <a:gd name="connsiteX81" fmla="*/ 1909839 w 2643804"/>
              <a:gd name="connsiteY81" fmla="*/ 2674169 h 2971546"/>
              <a:gd name="connsiteX82" fmla="*/ 1845564 w 2643804"/>
              <a:gd name="connsiteY82" fmla="*/ 2712684 h 2971546"/>
              <a:gd name="connsiteX83" fmla="*/ 1786571 w 2643804"/>
              <a:gd name="connsiteY83" fmla="*/ 2748236 h 2971546"/>
              <a:gd name="connsiteX84" fmla="*/ 1732311 w 2643804"/>
              <a:gd name="connsiteY84" fmla="*/ 2781380 h 2971546"/>
              <a:gd name="connsiteX85" fmla="*/ 1682420 w 2643804"/>
              <a:gd name="connsiteY85" fmla="*/ 2811563 h 2971546"/>
              <a:gd name="connsiteX86" fmla="*/ 1636718 w 2643804"/>
              <a:gd name="connsiteY86" fmla="*/ 2839522 h 2971546"/>
              <a:gd name="connsiteX87" fmla="*/ 1594658 w 2643804"/>
              <a:gd name="connsiteY87" fmla="*/ 2864520 h 2971546"/>
              <a:gd name="connsiteX88" fmla="*/ 1556057 w 2643804"/>
              <a:gd name="connsiteY88" fmla="*/ 2887111 h 2971546"/>
              <a:gd name="connsiteX89" fmla="*/ 1520369 w 2643804"/>
              <a:gd name="connsiteY89" fmla="*/ 2906738 h 2971546"/>
              <a:gd name="connsiteX90" fmla="*/ 1487230 w 2643804"/>
              <a:gd name="connsiteY90" fmla="*/ 2923959 h 2971546"/>
              <a:gd name="connsiteX91" fmla="*/ 1456277 w 2643804"/>
              <a:gd name="connsiteY91" fmla="*/ 2938401 h 2971546"/>
              <a:gd name="connsiteX92" fmla="*/ 1427145 w 2643804"/>
              <a:gd name="connsiteY92" fmla="*/ 2950438 h 2971546"/>
              <a:gd name="connsiteX93" fmla="*/ 1399650 w 2643804"/>
              <a:gd name="connsiteY93" fmla="*/ 2959696 h 2971546"/>
              <a:gd name="connsiteX94" fmla="*/ 1373067 w 2643804"/>
              <a:gd name="connsiteY94" fmla="*/ 2966176 h 2971546"/>
              <a:gd name="connsiteX95" fmla="*/ 1347212 w 2643804"/>
              <a:gd name="connsiteY95" fmla="*/ 2970250 h 2971546"/>
              <a:gd name="connsiteX96" fmla="*/ 1321720 w 2643804"/>
              <a:gd name="connsiteY96" fmla="*/ 2971546 h 2971546"/>
              <a:gd name="connsiteX97" fmla="*/ 1296593 w 2643804"/>
              <a:gd name="connsiteY97" fmla="*/ 2970250 h 2971546"/>
              <a:gd name="connsiteX98" fmla="*/ 1270737 w 2643804"/>
              <a:gd name="connsiteY98" fmla="*/ 2966176 h 2971546"/>
              <a:gd name="connsiteX99" fmla="*/ 1244154 w 2643804"/>
              <a:gd name="connsiteY99" fmla="*/ 2959696 h 2971546"/>
              <a:gd name="connsiteX100" fmla="*/ 1216660 w 2643804"/>
              <a:gd name="connsiteY100" fmla="*/ 2950438 h 2971546"/>
              <a:gd name="connsiteX101" fmla="*/ 1187526 w 2643804"/>
              <a:gd name="connsiteY101" fmla="*/ 2938401 h 2971546"/>
              <a:gd name="connsiteX102" fmla="*/ 1156574 w 2643804"/>
              <a:gd name="connsiteY102" fmla="*/ 2923959 h 2971546"/>
              <a:gd name="connsiteX103" fmla="*/ 1123435 w 2643804"/>
              <a:gd name="connsiteY103" fmla="*/ 2906738 h 2971546"/>
              <a:gd name="connsiteX104" fmla="*/ 1087747 w 2643804"/>
              <a:gd name="connsiteY104" fmla="*/ 2887111 h 2971546"/>
              <a:gd name="connsiteX105" fmla="*/ 1049146 w 2643804"/>
              <a:gd name="connsiteY105" fmla="*/ 2864520 h 2971546"/>
              <a:gd name="connsiteX106" fmla="*/ 1007086 w 2643804"/>
              <a:gd name="connsiteY106" fmla="*/ 2839522 h 2971546"/>
              <a:gd name="connsiteX107" fmla="*/ 961383 w 2643804"/>
              <a:gd name="connsiteY107" fmla="*/ 2811563 h 2971546"/>
              <a:gd name="connsiteX108" fmla="*/ 911494 w 2643804"/>
              <a:gd name="connsiteY108" fmla="*/ 2781380 h 2971546"/>
              <a:gd name="connsiteX109" fmla="*/ 857233 w 2643804"/>
              <a:gd name="connsiteY109" fmla="*/ 2748236 h 2971546"/>
              <a:gd name="connsiteX110" fmla="*/ 798240 w 2643804"/>
              <a:gd name="connsiteY110" fmla="*/ 2712684 h 2971546"/>
              <a:gd name="connsiteX111" fmla="*/ 733965 w 2643804"/>
              <a:gd name="connsiteY111" fmla="*/ 2674169 h 2971546"/>
              <a:gd name="connsiteX112" fmla="*/ 664046 w 2643804"/>
              <a:gd name="connsiteY112" fmla="*/ 2633433 h 2971546"/>
              <a:gd name="connsiteX113" fmla="*/ 594128 w 2643804"/>
              <a:gd name="connsiteY113" fmla="*/ 2592881 h 2971546"/>
              <a:gd name="connsiteX114" fmla="*/ 528943 w 2643804"/>
              <a:gd name="connsiteY114" fmla="*/ 2556034 h 2971546"/>
              <a:gd name="connsiteX115" fmla="*/ 468857 w 2643804"/>
              <a:gd name="connsiteY115" fmla="*/ 2522333 h 2971546"/>
              <a:gd name="connsiteX116" fmla="*/ 413140 w 2643804"/>
              <a:gd name="connsiteY116" fmla="*/ 2491411 h 2971546"/>
              <a:gd name="connsiteX117" fmla="*/ 362340 w 2643804"/>
              <a:gd name="connsiteY117" fmla="*/ 2463265 h 2971546"/>
              <a:gd name="connsiteX118" fmla="*/ 315545 w 2643804"/>
              <a:gd name="connsiteY118" fmla="*/ 2437156 h 2971546"/>
              <a:gd name="connsiteX119" fmla="*/ 272938 w 2643804"/>
              <a:gd name="connsiteY119" fmla="*/ 2413085 h 2971546"/>
              <a:gd name="connsiteX120" fmla="*/ 234337 w 2643804"/>
              <a:gd name="connsiteY120" fmla="*/ 2390680 h 2971546"/>
              <a:gd name="connsiteX121" fmla="*/ 199378 w 2643804"/>
              <a:gd name="connsiteY121" fmla="*/ 2369201 h 2971546"/>
              <a:gd name="connsiteX122" fmla="*/ 167878 w 2643804"/>
              <a:gd name="connsiteY122" fmla="*/ 2349018 h 2971546"/>
              <a:gd name="connsiteX123" fmla="*/ 140202 w 2643804"/>
              <a:gd name="connsiteY123" fmla="*/ 2329390 h 2971546"/>
              <a:gd name="connsiteX124" fmla="*/ 115256 w 2643804"/>
              <a:gd name="connsiteY124" fmla="*/ 2309763 h 2971546"/>
              <a:gd name="connsiteX125" fmla="*/ 93407 w 2643804"/>
              <a:gd name="connsiteY125" fmla="*/ 2290505 h 2971546"/>
              <a:gd name="connsiteX126" fmla="*/ 74652 w 2643804"/>
              <a:gd name="connsiteY126" fmla="*/ 2270692 h 2971546"/>
              <a:gd name="connsiteX127" fmla="*/ 58266 w 2643804"/>
              <a:gd name="connsiteY127" fmla="*/ 2250139 h 2971546"/>
              <a:gd name="connsiteX128" fmla="*/ 44428 w 2643804"/>
              <a:gd name="connsiteY128" fmla="*/ 2228660 h 2971546"/>
              <a:gd name="connsiteX129" fmla="*/ 32956 w 2643804"/>
              <a:gd name="connsiteY129" fmla="*/ 2205884 h 2971546"/>
              <a:gd name="connsiteX130" fmla="*/ 23488 w 2643804"/>
              <a:gd name="connsiteY130" fmla="*/ 2181442 h 2971546"/>
              <a:gd name="connsiteX131" fmla="*/ 15841 w 2643804"/>
              <a:gd name="connsiteY131" fmla="*/ 2154963 h 2971546"/>
              <a:gd name="connsiteX132" fmla="*/ 10196 w 2643804"/>
              <a:gd name="connsiteY132" fmla="*/ 2126263 h 2971546"/>
              <a:gd name="connsiteX133" fmla="*/ 5644 w 2643804"/>
              <a:gd name="connsiteY133" fmla="*/ 2094970 h 2971546"/>
              <a:gd name="connsiteX134" fmla="*/ 2732 w 2643804"/>
              <a:gd name="connsiteY134" fmla="*/ 2060714 h 2971546"/>
              <a:gd name="connsiteX135" fmla="*/ 910 w 2643804"/>
              <a:gd name="connsiteY135" fmla="*/ 2023311 h 2971546"/>
              <a:gd name="connsiteX136" fmla="*/ 182 w 2643804"/>
              <a:gd name="connsiteY136" fmla="*/ 1982204 h 2971546"/>
              <a:gd name="connsiteX137" fmla="*/ 0 w 2643804"/>
              <a:gd name="connsiteY137" fmla="*/ 1937023 h 2971546"/>
              <a:gd name="connsiteX138" fmla="*/ 546 w 2643804"/>
              <a:gd name="connsiteY138" fmla="*/ 1887769 h 2971546"/>
              <a:gd name="connsiteX139" fmla="*/ 1639 w 2643804"/>
              <a:gd name="connsiteY139" fmla="*/ 1834256 h 2971546"/>
              <a:gd name="connsiteX140" fmla="*/ 2732 w 2643804"/>
              <a:gd name="connsiteY140" fmla="*/ 1775558 h 2971546"/>
              <a:gd name="connsiteX141" fmla="*/ 4006 w 2643804"/>
              <a:gd name="connsiteY141" fmla="*/ 1711676 h 2971546"/>
              <a:gd name="connsiteX142" fmla="*/ 5098 w 2643804"/>
              <a:gd name="connsiteY142" fmla="*/ 1642424 h 2971546"/>
              <a:gd name="connsiteX143" fmla="*/ 6008 w 2643804"/>
              <a:gd name="connsiteY143" fmla="*/ 1567061 h 2971546"/>
              <a:gd name="connsiteX144" fmla="*/ 6372 w 2643804"/>
              <a:gd name="connsiteY144" fmla="*/ 1485773 h 2971546"/>
              <a:gd name="connsiteX145" fmla="*/ 6008 w 2643804"/>
              <a:gd name="connsiteY145" fmla="*/ 1404485 h 2971546"/>
              <a:gd name="connsiteX146" fmla="*/ 5098 w 2643804"/>
              <a:gd name="connsiteY146" fmla="*/ 1329122 h 2971546"/>
              <a:gd name="connsiteX147" fmla="*/ 4006 w 2643804"/>
              <a:gd name="connsiteY147" fmla="*/ 1259870 h 2971546"/>
              <a:gd name="connsiteX148" fmla="*/ 2732 w 2643804"/>
              <a:gd name="connsiteY148" fmla="*/ 1195988 h 2971546"/>
              <a:gd name="connsiteX149" fmla="*/ 1639 w 2643804"/>
              <a:gd name="connsiteY149" fmla="*/ 1137291 h 2971546"/>
              <a:gd name="connsiteX150" fmla="*/ 546 w 2643804"/>
              <a:gd name="connsiteY150" fmla="*/ 1083777 h 2971546"/>
              <a:gd name="connsiteX151" fmla="*/ 0 w 2643804"/>
              <a:gd name="connsiteY151" fmla="*/ 1034523 h 2971546"/>
              <a:gd name="connsiteX152" fmla="*/ 182 w 2643804"/>
              <a:gd name="connsiteY152" fmla="*/ 989343 h 2971546"/>
              <a:gd name="connsiteX153" fmla="*/ 910 w 2643804"/>
              <a:gd name="connsiteY153" fmla="*/ 948236 h 2971546"/>
              <a:gd name="connsiteX154" fmla="*/ 2732 w 2643804"/>
              <a:gd name="connsiteY154" fmla="*/ 910833 h 2971546"/>
              <a:gd name="connsiteX155" fmla="*/ 5644 w 2643804"/>
              <a:gd name="connsiteY155" fmla="*/ 876577 h 2971546"/>
              <a:gd name="connsiteX156" fmla="*/ 10014 w 2643804"/>
              <a:gd name="connsiteY156" fmla="*/ 845283 h 2971546"/>
              <a:gd name="connsiteX157" fmla="*/ 15841 w 2643804"/>
              <a:gd name="connsiteY157" fmla="*/ 816582 h 2971546"/>
              <a:gd name="connsiteX158" fmla="*/ 23488 w 2643804"/>
              <a:gd name="connsiteY158" fmla="*/ 790103 h 2971546"/>
              <a:gd name="connsiteX159" fmla="*/ 32956 w 2643804"/>
              <a:gd name="connsiteY159" fmla="*/ 765662 h 2971546"/>
              <a:gd name="connsiteX160" fmla="*/ 44428 w 2643804"/>
              <a:gd name="connsiteY160" fmla="*/ 742886 h 2971546"/>
              <a:gd name="connsiteX161" fmla="*/ 58266 w 2643804"/>
              <a:gd name="connsiteY161" fmla="*/ 721407 h 2971546"/>
              <a:gd name="connsiteX162" fmla="*/ 74652 w 2643804"/>
              <a:gd name="connsiteY162" fmla="*/ 700854 h 2971546"/>
              <a:gd name="connsiteX163" fmla="*/ 93407 w 2643804"/>
              <a:gd name="connsiteY163" fmla="*/ 681041 h 2971546"/>
              <a:gd name="connsiteX164" fmla="*/ 115256 w 2643804"/>
              <a:gd name="connsiteY164" fmla="*/ 661784 h 2971546"/>
              <a:gd name="connsiteX165" fmla="*/ 140020 w 2643804"/>
              <a:gd name="connsiteY165" fmla="*/ 642157 h 2971546"/>
              <a:gd name="connsiteX166" fmla="*/ 167878 w 2643804"/>
              <a:gd name="connsiteY166" fmla="*/ 622529 h 2971546"/>
              <a:gd name="connsiteX167" fmla="*/ 199378 w 2643804"/>
              <a:gd name="connsiteY167" fmla="*/ 602161 h 2971546"/>
              <a:gd name="connsiteX168" fmla="*/ 234155 w 2643804"/>
              <a:gd name="connsiteY168" fmla="*/ 580866 h 2971546"/>
              <a:gd name="connsiteX169" fmla="*/ 272938 w 2643804"/>
              <a:gd name="connsiteY169" fmla="*/ 558461 h 2971546"/>
              <a:gd name="connsiteX170" fmla="*/ 315545 w 2643804"/>
              <a:gd name="connsiteY170" fmla="*/ 534389 h 2971546"/>
              <a:gd name="connsiteX171" fmla="*/ 362340 w 2643804"/>
              <a:gd name="connsiteY171" fmla="*/ 508281 h 2971546"/>
              <a:gd name="connsiteX172" fmla="*/ 413140 w 2643804"/>
              <a:gd name="connsiteY172" fmla="*/ 479951 h 2971546"/>
              <a:gd name="connsiteX173" fmla="*/ 468857 w 2643804"/>
              <a:gd name="connsiteY173" fmla="*/ 449028 h 2971546"/>
              <a:gd name="connsiteX174" fmla="*/ 528943 w 2643804"/>
              <a:gd name="connsiteY174" fmla="*/ 415513 h 2971546"/>
              <a:gd name="connsiteX175" fmla="*/ 594128 w 2643804"/>
              <a:gd name="connsiteY175" fmla="*/ 378665 h 2971546"/>
              <a:gd name="connsiteX176" fmla="*/ 664046 w 2643804"/>
              <a:gd name="connsiteY176" fmla="*/ 338113 h 2971546"/>
              <a:gd name="connsiteX177" fmla="*/ 733965 w 2643804"/>
              <a:gd name="connsiteY177" fmla="*/ 297377 h 2971546"/>
              <a:gd name="connsiteX178" fmla="*/ 798240 w 2643804"/>
              <a:gd name="connsiteY178" fmla="*/ 258862 h 2971546"/>
              <a:gd name="connsiteX179" fmla="*/ 857233 w 2643804"/>
              <a:gd name="connsiteY179" fmla="*/ 223310 h 2971546"/>
              <a:gd name="connsiteX180" fmla="*/ 911494 w 2643804"/>
              <a:gd name="connsiteY180" fmla="*/ 190165 h 2971546"/>
              <a:gd name="connsiteX181" fmla="*/ 961383 w 2643804"/>
              <a:gd name="connsiteY181" fmla="*/ 159983 h 2971546"/>
              <a:gd name="connsiteX182" fmla="*/ 1007086 w 2643804"/>
              <a:gd name="connsiteY182" fmla="*/ 132023 h 2971546"/>
              <a:gd name="connsiteX183" fmla="*/ 1049146 w 2643804"/>
              <a:gd name="connsiteY183" fmla="*/ 107026 h 2971546"/>
              <a:gd name="connsiteX184" fmla="*/ 1087747 w 2643804"/>
              <a:gd name="connsiteY184" fmla="*/ 84436 h 2971546"/>
              <a:gd name="connsiteX185" fmla="*/ 1123435 w 2643804"/>
              <a:gd name="connsiteY185" fmla="*/ 64808 h 2971546"/>
              <a:gd name="connsiteX186" fmla="*/ 1156574 w 2643804"/>
              <a:gd name="connsiteY186" fmla="*/ 47588 h 2971546"/>
              <a:gd name="connsiteX187" fmla="*/ 1187526 w 2643804"/>
              <a:gd name="connsiteY187" fmla="*/ 33145 h 2971546"/>
              <a:gd name="connsiteX188" fmla="*/ 1216660 w 2643804"/>
              <a:gd name="connsiteY188" fmla="*/ 21109 h 2971546"/>
              <a:gd name="connsiteX189" fmla="*/ 1244154 w 2643804"/>
              <a:gd name="connsiteY189" fmla="*/ 11851 h 2971546"/>
              <a:gd name="connsiteX190" fmla="*/ 1270737 w 2643804"/>
              <a:gd name="connsiteY190" fmla="*/ 5369 h 2971546"/>
              <a:gd name="connsiteX191" fmla="*/ 1296593 w 2643804"/>
              <a:gd name="connsiteY191" fmla="*/ 1296 h 297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643804" h="2971546">
                <a:moveTo>
                  <a:pt x="1321720" y="0"/>
                </a:moveTo>
                <a:lnTo>
                  <a:pt x="1347212" y="1296"/>
                </a:lnTo>
                <a:lnTo>
                  <a:pt x="1373067" y="5369"/>
                </a:lnTo>
                <a:lnTo>
                  <a:pt x="1399650" y="11851"/>
                </a:lnTo>
                <a:lnTo>
                  <a:pt x="1427145" y="21109"/>
                </a:lnTo>
                <a:lnTo>
                  <a:pt x="1456277" y="33145"/>
                </a:lnTo>
                <a:lnTo>
                  <a:pt x="1487230" y="47588"/>
                </a:lnTo>
                <a:lnTo>
                  <a:pt x="1520369" y="64808"/>
                </a:lnTo>
                <a:lnTo>
                  <a:pt x="1556057" y="84436"/>
                </a:lnTo>
                <a:lnTo>
                  <a:pt x="1594658" y="107026"/>
                </a:lnTo>
                <a:lnTo>
                  <a:pt x="1636718" y="132023"/>
                </a:lnTo>
                <a:lnTo>
                  <a:pt x="1682420" y="159983"/>
                </a:lnTo>
                <a:lnTo>
                  <a:pt x="1732311" y="190165"/>
                </a:lnTo>
                <a:lnTo>
                  <a:pt x="1786571" y="223310"/>
                </a:lnTo>
                <a:lnTo>
                  <a:pt x="1845564" y="258862"/>
                </a:lnTo>
                <a:lnTo>
                  <a:pt x="1909839" y="297377"/>
                </a:lnTo>
                <a:lnTo>
                  <a:pt x="1979758" y="338113"/>
                </a:lnTo>
                <a:lnTo>
                  <a:pt x="2049676" y="378665"/>
                </a:lnTo>
                <a:lnTo>
                  <a:pt x="2114862" y="415513"/>
                </a:lnTo>
                <a:lnTo>
                  <a:pt x="2174947" y="449213"/>
                </a:lnTo>
                <a:lnTo>
                  <a:pt x="2230664" y="480136"/>
                </a:lnTo>
                <a:lnTo>
                  <a:pt x="2281464" y="508281"/>
                </a:lnTo>
                <a:lnTo>
                  <a:pt x="2328259" y="534389"/>
                </a:lnTo>
                <a:lnTo>
                  <a:pt x="2370866" y="558461"/>
                </a:lnTo>
                <a:lnTo>
                  <a:pt x="2409467" y="580866"/>
                </a:lnTo>
                <a:lnTo>
                  <a:pt x="2444427" y="602345"/>
                </a:lnTo>
                <a:lnTo>
                  <a:pt x="2475926" y="622529"/>
                </a:lnTo>
                <a:lnTo>
                  <a:pt x="2503602" y="642157"/>
                </a:lnTo>
                <a:lnTo>
                  <a:pt x="2528547" y="661784"/>
                </a:lnTo>
                <a:lnTo>
                  <a:pt x="2550397" y="681041"/>
                </a:lnTo>
                <a:lnTo>
                  <a:pt x="2569151" y="700854"/>
                </a:lnTo>
                <a:lnTo>
                  <a:pt x="2585538" y="721407"/>
                </a:lnTo>
                <a:lnTo>
                  <a:pt x="2599376" y="742886"/>
                </a:lnTo>
                <a:lnTo>
                  <a:pt x="2610847" y="765662"/>
                </a:lnTo>
                <a:lnTo>
                  <a:pt x="2620316" y="790103"/>
                </a:lnTo>
                <a:lnTo>
                  <a:pt x="2627963" y="816582"/>
                </a:lnTo>
                <a:lnTo>
                  <a:pt x="2633608" y="845283"/>
                </a:lnTo>
                <a:lnTo>
                  <a:pt x="2638159" y="876577"/>
                </a:lnTo>
                <a:lnTo>
                  <a:pt x="2641073" y="910833"/>
                </a:lnTo>
                <a:lnTo>
                  <a:pt x="2642894" y="948236"/>
                </a:lnTo>
                <a:lnTo>
                  <a:pt x="2643622" y="989343"/>
                </a:lnTo>
                <a:lnTo>
                  <a:pt x="2643804" y="1034523"/>
                </a:lnTo>
                <a:lnTo>
                  <a:pt x="2643258" y="1083777"/>
                </a:lnTo>
                <a:lnTo>
                  <a:pt x="2642165" y="1137291"/>
                </a:lnTo>
                <a:lnTo>
                  <a:pt x="2641073" y="1195988"/>
                </a:lnTo>
                <a:lnTo>
                  <a:pt x="2639798" y="1259870"/>
                </a:lnTo>
                <a:lnTo>
                  <a:pt x="2638705" y="1329122"/>
                </a:lnTo>
                <a:lnTo>
                  <a:pt x="2637795" y="1404485"/>
                </a:lnTo>
                <a:lnTo>
                  <a:pt x="2637431" y="1485773"/>
                </a:lnTo>
                <a:lnTo>
                  <a:pt x="2637795" y="1567061"/>
                </a:lnTo>
                <a:lnTo>
                  <a:pt x="2638705" y="1642424"/>
                </a:lnTo>
                <a:lnTo>
                  <a:pt x="2639798" y="1711676"/>
                </a:lnTo>
                <a:lnTo>
                  <a:pt x="2641073" y="1775558"/>
                </a:lnTo>
                <a:lnTo>
                  <a:pt x="2642165" y="1834256"/>
                </a:lnTo>
                <a:lnTo>
                  <a:pt x="2643258" y="1887769"/>
                </a:lnTo>
                <a:lnTo>
                  <a:pt x="2643804" y="1937023"/>
                </a:lnTo>
                <a:lnTo>
                  <a:pt x="2643622" y="1982204"/>
                </a:lnTo>
                <a:lnTo>
                  <a:pt x="2642894" y="2023311"/>
                </a:lnTo>
                <a:lnTo>
                  <a:pt x="2641073" y="2060714"/>
                </a:lnTo>
                <a:lnTo>
                  <a:pt x="2638159" y="2094970"/>
                </a:lnTo>
                <a:lnTo>
                  <a:pt x="2633790" y="2126263"/>
                </a:lnTo>
                <a:lnTo>
                  <a:pt x="2627963" y="2154963"/>
                </a:lnTo>
                <a:lnTo>
                  <a:pt x="2620316" y="2181442"/>
                </a:lnTo>
                <a:lnTo>
                  <a:pt x="2610847" y="2205884"/>
                </a:lnTo>
                <a:lnTo>
                  <a:pt x="2599376" y="2228660"/>
                </a:lnTo>
                <a:lnTo>
                  <a:pt x="2585538" y="2250139"/>
                </a:lnTo>
                <a:lnTo>
                  <a:pt x="2569151" y="2270692"/>
                </a:lnTo>
                <a:lnTo>
                  <a:pt x="2550397" y="2290505"/>
                </a:lnTo>
                <a:lnTo>
                  <a:pt x="2528547" y="2309763"/>
                </a:lnTo>
                <a:lnTo>
                  <a:pt x="2503784" y="2329390"/>
                </a:lnTo>
                <a:lnTo>
                  <a:pt x="2475926" y="2349018"/>
                </a:lnTo>
                <a:lnTo>
                  <a:pt x="2444427" y="2369386"/>
                </a:lnTo>
                <a:lnTo>
                  <a:pt x="2409649" y="2390680"/>
                </a:lnTo>
                <a:lnTo>
                  <a:pt x="2370866" y="2413085"/>
                </a:lnTo>
                <a:lnTo>
                  <a:pt x="2328259" y="2437156"/>
                </a:lnTo>
                <a:lnTo>
                  <a:pt x="2281464" y="2463265"/>
                </a:lnTo>
                <a:lnTo>
                  <a:pt x="2230664" y="2491596"/>
                </a:lnTo>
                <a:lnTo>
                  <a:pt x="2174947" y="2522518"/>
                </a:lnTo>
                <a:lnTo>
                  <a:pt x="2114862" y="2556034"/>
                </a:lnTo>
                <a:lnTo>
                  <a:pt x="2049676" y="2592881"/>
                </a:lnTo>
                <a:lnTo>
                  <a:pt x="1979758" y="2633433"/>
                </a:lnTo>
                <a:lnTo>
                  <a:pt x="1909839" y="2674169"/>
                </a:lnTo>
                <a:lnTo>
                  <a:pt x="1845564" y="2712684"/>
                </a:lnTo>
                <a:lnTo>
                  <a:pt x="1786571" y="2748236"/>
                </a:lnTo>
                <a:lnTo>
                  <a:pt x="1732311" y="2781380"/>
                </a:lnTo>
                <a:lnTo>
                  <a:pt x="1682420" y="2811563"/>
                </a:lnTo>
                <a:lnTo>
                  <a:pt x="1636718" y="2839522"/>
                </a:lnTo>
                <a:lnTo>
                  <a:pt x="1594658" y="2864520"/>
                </a:lnTo>
                <a:lnTo>
                  <a:pt x="1556057" y="2887111"/>
                </a:lnTo>
                <a:lnTo>
                  <a:pt x="1520369" y="2906738"/>
                </a:lnTo>
                <a:lnTo>
                  <a:pt x="1487230" y="2923959"/>
                </a:lnTo>
                <a:lnTo>
                  <a:pt x="1456277" y="2938401"/>
                </a:lnTo>
                <a:lnTo>
                  <a:pt x="1427145" y="2950438"/>
                </a:lnTo>
                <a:lnTo>
                  <a:pt x="1399650" y="2959696"/>
                </a:lnTo>
                <a:lnTo>
                  <a:pt x="1373067" y="2966176"/>
                </a:lnTo>
                <a:lnTo>
                  <a:pt x="1347212" y="2970250"/>
                </a:lnTo>
                <a:lnTo>
                  <a:pt x="1321720" y="2971546"/>
                </a:lnTo>
                <a:lnTo>
                  <a:pt x="1296593" y="2970250"/>
                </a:lnTo>
                <a:lnTo>
                  <a:pt x="1270737" y="2966176"/>
                </a:lnTo>
                <a:lnTo>
                  <a:pt x="1244154" y="2959696"/>
                </a:lnTo>
                <a:lnTo>
                  <a:pt x="1216660" y="2950438"/>
                </a:lnTo>
                <a:lnTo>
                  <a:pt x="1187526" y="2938401"/>
                </a:lnTo>
                <a:lnTo>
                  <a:pt x="1156574" y="2923959"/>
                </a:lnTo>
                <a:lnTo>
                  <a:pt x="1123435" y="2906738"/>
                </a:lnTo>
                <a:lnTo>
                  <a:pt x="1087747" y="2887111"/>
                </a:lnTo>
                <a:lnTo>
                  <a:pt x="1049146" y="2864520"/>
                </a:lnTo>
                <a:lnTo>
                  <a:pt x="1007086" y="2839522"/>
                </a:lnTo>
                <a:lnTo>
                  <a:pt x="961383" y="2811563"/>
                </a:lnTo>
                <a:lnTo>
                  <a:pt x="911494" y="2781380"/>
                </a:lnTo>
                <a:lnTo>
                  <a:pt x="857233" y="2748236"/>
                </a:lnTo>
                <a:lnTo>
                  <a:pt x="798240" y="2712684"/>
                </a:lnTo>
                <a:lnTo>
                  <a:pt x="733965" y="2674169"/>
                </a:lnTo>
                <a:lnTo>
                  <a:pt x="664046" y="2633433"/>
                </a:lnTo>
                <a:lnTo>
                  <a:pt x="594128" y="2592881"/>
                </a:lnTo>
                <a:lnTo>
                  <a:pt x="528943" y="2556034"/>
                </a:lnTo>
                <a:lnTo>
                  <a:pt x="468857" y="2522333"/>
                </a:lnTo>
                <a:lnTo>
                  <a:pt x="413140" y="2491411"/>
                </a:lnTo>
                <a:lnTo>
                  <a:pt x="362340" y="2463265"/>
                </a:lnTo>
                <a:lnTo>
                  <a:pt x="315545" y="2437156"/>
                </a:lnTo>
                <a:lnTo>
                  <a:pt x="272938" y="2413085"/>
                </a:lnTo>
                <a:lnTo>
                  <a:pt x="234337" y="2390680"/>
                </a:lnTo>
                <a:lnTo>
                  <a:pt x="199378" y="2369201"/>
                </a:lnTo>
                <a:lnTo>
                  <a:pt x="167878" y="2349018"/>
                </a:lnTo>
                <a:lnTo>
                  <a:pt x="140202" y="2329390"/>
                </a:lnTo>
                <a:lnTo>
                  <a:pt x="115256" y="2309763"/>
                </a:lnTo>
                <a:lnTo>
                  <a:pt x="93407" y="2290505"/>
                </a:lnTo>
                <a:lnTo>
                  <a:pt x="74652" y="2270692"/>
                </a:lnTo>
                <a:lnTo>
                  <a:pt x="58266" y="2250139"/>
                </a:lnTo>
                <a:lnTo>
                  <a:pt x="44428" y="2228660"/>
                </a:lnTo>
                <a:lnTo>
                  <a:pt x="32956" y="2205884"/>
                </a:lnTo>
                <a:lnTo>
                  <a:pt x="23488" y="2181442"/>
                </a:lnTo>
                <a:lnTo>
                  <a:pt x="15841" y="2154963"/>
                </a:lnTo>
                <a:lnTo>
                  <a:pt x="10196" y="2126263"/>
                </a:lnTo>
                <a:lnTo>
                  <a:pt x="5644" y="2094970"/>
                </a:lnTo>
                <a:lnTo>
                  <a:pt x="2732" y="2060714"/>
                </a:lnTo>
                <a:lnTo>
                  <a:pt x="910" y="2023311"/>
                </a:lnTo>
                <a:lnTo>
                  <a:pt x="182" y="1982204"/>
                </a:lnTo>
                <a:lnTo>
                  <a:pt x="0" y="1937023"/>
                </a:lnTo>
                <a:lnTo>
                  <a:pt x="546" y="1887769"/>
                </a:lnTo>
                <a:lnTo>
                  <a:pt x="1639" y="1834256"/>
                </a:lnTo>
                <a:lnTo>
                  <a:pt x="2732" y="1775558"/>
                </a:lnTo>
                <a:lnTo>
                  <a:pt x="4006" y="1711676"/>
                </a:lnTo>
                <a:lnTo>
                  <a:pt x="5098" y="1642424"/>
                </a:lnTo>
                <a:lnTo>
                  <a:pt x="6008" y="1567061"/>
                </a:lnTo>
                <a:lnTo>
                  <a:pt x="6372" y="1485773"/>
                </a:lnTo>
                <a:lnTo>
                  <a:pt x="6008" y="1404485"/>
                </a:lnTo>
                <a:lnTo>
                  <a:pt x="5098" y="1329122"/>
                </a:lnTo>
                <a:lnTo>
                  <a:pt x="4006" y="1259870"/>
                </a:lnTo>
                <a:lnTo>
                  <a:pt x="2732" y="1195988"/>
                </a:lnTo>
                <a:lnTo>
                  <a:pt x="1639" y="1137291"/>
                </a:lnTo>
                <a:lnTo>
                  <a:pt x="546" y="1083777"/>
                </a:lnTo>
                <a:lnTo>
                  <a:pt x="0" y="1034523"/>
                </a:lnTo>
                <a:lnTo>
                  <a:pt x="182" y="989343"/>
                </a:lnTo>
                <a:lnTo>
                  <a:pt x="910" y="948236"/>
                </a:lnTo>
                <a:lnTo>
                  <a:pt x="2732" y="910833"/>
                </a:lnTo>
                <a:lnTo>
                  <a:pt x="5644" y="876577"/>
                </a:lnTo>
                <a:lnTo>
                  <a:pt x="10014" y="845283"/>
                </a:lnTo>
                <a:lnTo>
                  <a:pt x="15841" y="816582"/>
                </a:lnTo>
                <a:lnTo>
                  <a:pt x="23488" y="790103"/>
                </a:lnTo>
                <a:lnTo>
                  <a:pt x="32956" y="765662"/>
                </a:lnTo>
                <a:lnTo>
                  <a:pt x="44428" y="742886"/>
                </a:lnTo>
                <a:lnTo>
                  <a:pt x="58266" y="721407"/>
                </a:lnTo>
                <a:lnTo>
                  <a:pt x="74652" y="700854"/>
                </a:lnTo>
                <a:lnTo>
                  <a:pt x="93407" y="681041"/>
                </a:lnTo>
                <a:lnTo>
                  <a:pt x="115256" y="661784"/>
                </a:lnTo>
                <a:lnTo>
                  <a:pt x="140020" y="642157"/>
                </a:lnTo>
                <a:lnTo>
                  <a:pt x="167878" y="622529"/>
                </a:lnTo>
                <a:lnTo>
                  <a:pt x="199378" y="602161"/>
                </a:lnTo>
                <a:lnTo>
                  <a:pt x="234155" y="580866"/>
                </a:lnTo>
                <a:lnTo>
                  <a:pt x="272938" y="558461"/>
                </a:lnTo>
                <a:lnTo>
                  <a:pt x="315545" y="534389"/>
                </a:lnTo>
                <a:lnTo>
                  <a:pt x="362340" y="508281"/>
                </a:lnTo>
                <a:lnTo>
                  <a:pt x="413140" y="479951"/>
                </a:lnTo>
                <a:lnTo>
                  <a:pt x="468857" y="449028"/>
                </a:lnTo>
                <a:lnTo>
                  <a:pt x="528943" y="415513"/>
                </a:lnTo>
                <a:lnTo>
                  <a:pt x="594128" y="378665"/>
                </a:lnTo>
                <a:lnTo>
                  <a:pt x="664046" y="338113"/>
                </a:lnTo>
                <a:lnTo>
                  <a:pt x="733965" y="297377"/>
                </a:lnTo>
                <a:lnTo>
                  <a:pt x="798240" y="258862"/>
                </a:lnTo>
                <a:lnTo>
                  <a:pt x="857233" y="223310"/>
                </a:lnTo>
                <a:lnTo>
                  <a:pt x="911494" y="190165"/>
                </a:lnTo>
                <a:lnTo>
                  <a:pt x="961383" y="159983"/>
                </a:lnTo>
                <a:lnTo>
                  <a:pt x="1007086" y="132023"/>
                </a:lnTo>
                <a:lnTo>
                  <a:pt x="1049146" y="107026"/>
                </a:lnTo>
                <a:lnTo>
                  <a:pt x="1087747" y="84436"/>
                </a:lnTo>
                <a:lnTo>
                  <a:pt x="1123435" y="64808"/>
                </a:lnTo>
                <a:lnTo>
                  <a:pt x="1156574" y="47588"/>
                </a:lnTo>
                <a:lnTo>
                  <a:pt x="1187526" y="33145"/>
                </a:lnTo>
                <a:lnTo>
                  <a:pt x="1216660" y="21109"/>
                </a:lnTo>
                <a:lnTo>
                  <a:pt x="1244154" y="11851"/>
                </a:lnTo>
                <a:lnTo>
                  <a:pt x="1270737" y="5369"/>
                </a:lnTo>
                <a:lnTo>
                  <a:pt x="1296593" y="1296"/>
                </a:ln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AB7FA76-DD29-38BC-1B9C-204A70A04E44}"/>
              </a:ext>
            </a:extLst>
          </p:cNvPr>
          <p:cNvSpPr/>
          <p:nvPr/>
        </p:nvSpPr>
        <p:spPr>
          <a:xfrm flipV="1">
            <a:off x="9144218" y="3562100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8ACB58-9EB8-6B92-06E6-747E364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D5B7E25-4C26-EA0E-D888-F155EE7E6A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05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1098A4-2732-21A0-E672-87BC6CF223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9880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0654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D3EE84-869F-07B9-C747-47A01B9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B34C586-1CA7-9AAB-1D93-B209B0968C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A57AF9-0463-CCAC-4510-4E37E09C7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055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8011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 (fan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A8D8D06B-3458-D12C-BC7F-7FDA8694A5ED}"/>
              </a:ext>
            </a:extLst>
          </p:cNvPr>
          <p:cNvSpPr/>
          <p:nvPr/>
        </p:nvSpPr>
        <p:spPr>
          <a:xfrm rot="10800000">
            <a:off x="-2295" y="3562100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1E9593-49AF-5D02-ACE8-5E99ADF41AAE}"/>
              </a:ext>
            </a:extLst>
          </p:cNvPr>
          <p:cNvSpPr/>
          <p:nvPr/>
        </p:nvSpPr>
        <p:spPr>
          <a:xfrm>
            <a:off x="1589649" y="2238504"/>
            <a:ext cx="2643804" cy="2971546"/>
          </a:xfrm>
          <a:custGeom>
            <a:avLst/>
            <a:gdLst>
              <a:gd name="connsiteX0" fmla="*/ 1321720 w 2643804"/>
              <a:gd name="connsiteY0" fmla="*/ 0 h 2971546"/>
              <a:gd name="connsiteX1" fmla="*/ 1347212 w 2643804"/>
              <a:gd name="connsiteY1" fmla="*/ 1296 h 2971546"/>
              <a:gd name="connsiteX2" fmla="*/ 1373067 w 2643804"/>
              <a:gd name="connsiteY2" fmla="*/ 5369 h 2971546"/>
              <a:gd name="connsiteX3" fmla="*/ 1399650 w 2643804"/>
              <a:gd name="connsiteY3" fmla="*/ 11851 h 2971546"/>
              <a:gd name="connsiteX4" fmla="*/ 1427145 w 2643804"/>
              <a:gd name="connsiteY4" fmla="*/ 21109 h 2971546"/>
              <a:gd name="connsiteX5" fmla="*/ 1456277 w 2643804"/>
              <a:gd name="connsiteY5" fmla="*/ 33145 h 2971546"/>
              <a:gd name="connsiteX6" fmla="*/ 1487230 w 2643804"/>
              <a:gd name="connsiteY6" fmla="*/ 47588 h 2971546"/>
              <a:gd name="connsiteX7" fmla="*/ 1520369 w 2643804"/>
              <a:gd name="connsiteY7" fmla="*/ 64808 h 2971546"/>
              <a:gd name="connsiteX8" fmla="*/ 1556057 w 2643804"/>
              <a:gd name="connsiteY8" fmla="*/ 84436 h 2971546"/>
              <a:gd name="connsiteX9" fmla="*/ 1594658 w 2643804"/>
              <a:gd name="connsiteY9" fmla="*/ 107026 h 2971546"/>
              <a:gd name="connsiteX10" fmla="*/ 1636718 w 2643804"/>
              <a:gd name="connsiteY10" fmla="*/ 132023 h 2971546"/>
              <a:gd name="connsiteX11" fmla="*/ 1682420 w 2643804"/>
              <a:gd name="connsiteY11" fmla="*/ 159983 h 2971546"/>
              <a:gd name="connsiteX12" fmla="*/ 1732311 w 2643804"/>
              <a:gd name="connsiteY12" fmla="*/ 190165 h 2971546"/>
              <a:gd name="connsiteX13" fmla="*/ 1786571 w 2643804"/>
              <a:gd name="connsiteY13" fmla="*/ 223310 h 2971546"/>
              <a:gd name="connsiteX14" fmla="*/ 1845564 w 2643804"/>
              <a:gd name="connsiteY14" fmla="*/ 258862 h 2971546"/>
              <a:gd name="connsiteX15" fmla="*/ 1909839 w 2643804"/>
              <a:gd name="connsiteY15" fmla="*/ 297377 h 2971546"/>
              <a:gd name="connsiteX16" fmla="*/ 1979758 w 2643804"/>
              <a:gd name="connsiteY16" fmla="*/ 338113 h 2971546"/>
              <a:gd name="connsiteX17" fmla="*/ 2049676 w 2643804"/>
              <a:gd name="connsiteY17" fmla="*/ 378665 h 2971546"/>
              <a:gd name="connsiteX18" fmla="*/ 2114862 w 2643804"/>
              <a:gd name="connsiteY18" fmla="*/ 415513 h 2971546"/>
              <a:gd name="connsiteX19" fmla="*/ 2174947 w 2643804"/>
              <a:gd name="connsiteY19" fmla="*/ 449213 h 2971546"/>
              <a:gd name="connsiteX20" fmla="*/ 2230664 w 2643804"/>
              <a:gd name="connsiteY20" fmla="*/ 480136 h 2971546"/>
              <a:gd name="connsiteX21" fmla="*/ 2281464 w 2643804"/>
              <a:gd name="connsiteY21" fmla="*/ 508281 h 2971546"/>
              <a:gd name="connsiteX22" fmla="*/ 2328259 w 2643804"/>
              <a:gd name="connsiteY22" fmla="*/ 534389 h 2971546"/>
              <a:gd name="connsiteX23" fmla="*/ 2370866 w 2643804"/>
              <a:gd name="connsiteY23" fmla="*/ 558461 h 2971546"/>
              <a:gd name="connsiteX24" fmla="*/ 2409467 w 2643804"/>
              <a:gd name="connsiteY24" fmla="*/ 580866 h 2971546"/>
              <a:gd name="connsiteX25" fmla="*/ 2444427 w 2643804"/>
              <a:gd name="connsiteY25" fmla="*/ 602345 h 2971546"/>
              <a:gd name="connsiteX26" fmla="*/ 2475926 w 2643804"/>
              <a:gd name="connsiteY26" fmla="*/ 622529 h 2971546"/>
              <a:gd name="connsiteX27" fmla="*/ 2503602 w 2643804"/>
              <a:gd name="connsiteY27" fmla="*/ 642157 h 2971546"/>
              <a:gd name="connsiteX28" fmla="*/ 2528547 w 2643804"/>
              <a:gd name="connsiteY28" fmla="*/ 661784 h 2971546"/>
              <a:gd name="connsiteX29" fmla="*/ 2550397 w 2643804"/>
              <a:gd name="connsiteY29" fmla="*/ 681041 h 2971546"/>
              <a:gd name="connsiteX30" fmla="*/ 2569151 w 2643804"/>
              <a:gd name="connsiteY30" fmla="*/ 700854 h 2971546"/>
              <a:gd name="connsiteX31" fmla="*/ 2585538 w 2643804"/>
              <a:gd name="connsiteY31" fmla="*/ 721407 h 2971546"/>
              <a:gd name="connsiteX32" fmla="*/ 2599376 w 2643804"/>
              <a:gd name="connsiteY32" fmla="*/ 742886 h 2971546"/>
              <a:gd name="connsiteX33" fmla="*/ 2610847 w 2643804"/>
              <a:gd name="connsiteY33" fmla="*/ 765662 h 2971546"/>
              <a:gd name="connsiteX34" fmla="*/ 2620316 w 2643804"/>
              <a:gd name="connsiteY34" fmla="*/ 790103 h 2971546"/>
              <a:gd name="connsiteX35" fmla="*/ 2627963 w 2643804"/>
              <a:gd name="connsiteY35" fmla="*/ 816582 h 2971546"/>
              <a:gd name="connsiteX36" fmla="*/ 2633608 w 2643804"/>
              <a:gd name="connsiteY36" fmla="*/ 845283 h 2971546"/>
              <a:gd name="connsiteX37" fmla="*/ 2638159 w 2643804"/>
              <a:gd name="connsiteY37" fmla="*/ 876577 h 2971546"/>
              <a:gd name="connsiteX38" fmla="*/ 2641073 w 2643804"/>
              <a:gd name="connsiteY38" fmla="*/ 910833 h 2971546"/>
              <a:gd name="connsiteX39" fmla="*/ 2642894 w 2643804"/>
              <a:gd name="connsiteY39" fmla="*/ 948236 h 2971546"/>
              <a:gd name="connsiteX40" fmla="*/ 2643622 w 2643804"/>
              <a:gd name="connsiteY40" fmla="*/ 989343 h 2971546"/>
              <a:gd name="connsiteX41" fmla="*/ 2643804 w 2643804"/>
              <a:gd name="connsiteY41" fmla="*/ 1034523 h 2971546"/>
              <a:gd name="connsiteX42" fmla="*/ 2643258 w 2643804"/>
              <a:gd name="connsiteY42" fmla="*/ 1083777 h 2971546"/>
              <a:gd name="connsiteX43" fmla="*/ 2642165 w 2643804"/>
              <a:gd name="connsiteY43" fmla="*/ 1137291 h 2971546"/>
              <a:gd name="connsiteX44" fmla="*/ 2641073 w 2643804"/>
              <a:gd name="connsiteY44" fmla="*/ 1195988 h 2971546"/>
              <a:gd name="connsiteX45" fmla="*/ 2639798 w 2643804"/>
              <a:gd name="connsiteY45" fmla="*/ 1259870 h 2971546"/>
              <a:gd name="connsiteX46" fmla="*/ 2638705 w 2643804"/>
              <a:gd name="connsiteY46" fmla="*/ 1329122 h 2971546"/>
              <a:gd name="connsiteX47" fmla="*/ 2637795 w 2643804"/>
              <a:gd name="connsiteY47" fmla="*/ 1404485 h 2971546"/>
              <a:gd name="connsiteX48" fmla="*/ 2637431 w 2643804"/>
              <a:gd name="connsiteY48" fmla="*/ 1485773 h 2971546"/>
              <a:gd name="connsiteX49" fmla="*/ 2637795 w 2643804"/>
              <a:gd name="connsiteY49" fmla="*/ 1567061 h 2971546"/>
              <a:gd name="connsiteX50" fmla="*/ 2638705 w 2643804"/>
              <a:gd name="connsiteY50" fmla="*/ 1642424 h 2971546"/>
              <a:gd name="connsiteX51" fmla="*/ 2639798 w 2643804"/>
              <a:gd name="connsiteY51" fmla="*/ 1711676 h 2971546"/>
              <a:gd name="connsiteX52" fmla="*/ 2641073 w 2643804"/>
              <a:gd name="connsiteY52" fmla="*/ 1775558 h 2971546"/>
              <a:gd name="connsiteX53" fmla="*/ 2642165 w 2643804"/>
              <a:gd name="connsiteY53" fmla="*/ 1834256 h 2971546"/>
              <a:gd name="connsiteX54" fmla="*/ 2643258 w 2643804"/>
              <a:gd name="connsiteY54" fmla="*/ 1887769 h 2971546"/>
              <a:gd name="connsiteX55" fmla="*/ 2643804 w 2643804"/>
              <a:gd name="connsiteY55" fmla="*/ 1937023 h 2971546"/>
              <a:gd name="connsiteX56" fmla="*/ 2643622 w 2643804"/>
              <a:gd name="connsiteY56" fmla="*/ 1982204 h 2971546"/>
              <a:gd name="connsiteX57" fmla="*/ 2642894 w 2643804"/>
              <a:gd name="connsiteY57" fmla="*/ 2023311 h 2971546"/>
              <a:gd name="connsiteX58" fmla="*/ 2641073 w 2643804"/>
              <a:gd name="connsiteY58" fmla="*/ 2060714 h 2971546"/>
              <a:gd name="connsiteX59" fmla="*/ 2638159 w 2643804"/>
              <a:gd name="connsiteY59" fmla="*/ 2094970 h 2971546"/>
              <a:gd name="connsiteX60" fmla="*/ 2633790 w 2643804"/>
              <a:gd name="connsiteY60" fmla="*/ 2126263 h 2971546"/>
              <a:gd name="connsiteX61" fmla="*/ 2627963 w 2643804"/>
              <a:gd name="connsiteY61" fmla="*/ 2154963 h 2971546"/>
              <a:gd name="connsiteX62" fmla="*/ 2620316 w 2643804"/>
              <a:gd name="connsiteY62" fmla="*/ 2181442 h 2971546"/>
              <a:gd name="connsiteX63" fmla="*/ 2610847 w 2643804"/>
              <a:gd name="connsiteY63" fmla="*/ 2205884 h 2971546"/>
              <a:gd name="connsiteX64" fmla="*/ 2599376 w 2643804"/>
              <a:gd name="connsiteY64" fmla="*/ 2228660 h 2971546"/>
              <a:gd name="connsiteX65" fmla="*/ 2585538 w 2643804"/>
              <a:gd name="connsiteY65" fmla="*/ 2250139 h 2971546"/>
              <a:gd name="connsiteX66" fmla="*/ 2569151 w 2643804"/>
              <a:gd name="connsiteY66" fmla="*/ 2270692 h 2971546"/>
              <a:gd name="connsiteX67" fmla="*/ 2550397 w 2643804"/>
              <a:gd name="connsiteY67" fmla="*/ 2290505 h 2971546"/>
              <a:gd name="connsiteX68" fmla="*/ 2528547 w 2643804"/>
              <a:gd name="connsiteY68" fmla="*/ 2309763 h 2971546"/>
              <a:gd name="connsiteX69" fmla="*/ 2503784 w 2643804"/>
              <a:gd name="connsiteY69" fmla="*/ 2329390 h 2971546"/>
              <a:gd name="connsiteX70" fmla="*/ 2475926 w 2643804"/>
              <a:gd name="connsiteY70" fmla="*/ 2349018 h 2971546"/>
              <a:gd name="connsiteX71" fmla="*/ 2444427 w 2643804"/>
              <a:gd name="connsiteY71" fmla="*/ 2369386 h 2971546"/>
              <a:gd name="connsiteX72" fmla="*/ 2409649 w 2643804"/>
              <a:gd name="connsiteY72" fmla="*/ 2390680 h 2971546"/>
              <a:gd name="connsiteX73" fmla="*/ 2370866 w 2643804"/>
              <a:gd name="connsiteY73" fmla="*/ 2413085 h 2971546"/>
              <a:gd name="connsiteX74" fmla="*/ 2328259 w 2643804"/>
              <a:gd name="connsiteY74" fmla="*/ 2437156 h 2971546"/>
              <a:gd name="connsiteX75" fmla="*/ 2281464 w 2643804"/>
              <a:gd name="connsiteY75" fmla="*/ 2463265 h 2971546"/>
              <a:gd name="connsiteX76" fmla="*/ 2230664 w 2643804"/>
              <a:gd name="connsiteY76" fmla="*/ 2491596 h 2971546"/>
              <a:gd name="connsiteX77" fmla="*/ 2174947 w 2643804"/>
              <a:gd name="connsiteY77" fmla="*/ 2522518 h 2971546"/>
              <a:gd name="connsiteX78" fmla="*/ 2114862 w 2643804"/>
              <a:gd name="connsiteY78" fmla="*/ 2556034 h 2971546"/>
              <a:gd name="connsiteX79" fmla="*/ 2049676 w 2643804"/>
              <a:gd name="connsiteY79" fmla="*/ 2592881 h 2971546"/>
              <a:gd name="connsiteX80" fmla="*/ 1979758 w 2643804"/>
              <a:gd name="connsiteY80" fmla="*/ 2633433 h 2971546"/>
              <a:gd name="connsiteX81" fmla="*/ 1909839 w 2643804"/>
              <a:gd name="connsiteY81" fmla="*/ 2674169 h 2971546"/>
              <a:gd name="connsiteX82" fmla="*/ 1845564 w 2643804"/>
              <a:gd name="connsiteY82" fmla="*/ 2712684 h 2971546"/>
              <a:gd name="connsiteX83" fmla="*/ 1786571 w 2643804"/>
              <a:gd name="connsiteY83" fmla="*/ 2748236 h 2971546"/>
              <a:gd name="connsiteX84" fmla="*/ 1732311 w 2643804"/>
              <a:gd name="connsiteY84" fmla="*/ 2781380 h 2971546"/>
              <a:gd name="connsiteX85" fmla="*/ 1682420 w 2643804"/>
              <a:gd name="connsiteY85" fmla="*/ 2811563 h 2971546"/>
              <a:gd name="connsiteX86" fmla="*/ 1636718 w 2643804"/>
              <a:gd name="connsiteY86" fmla="*/ 2839522 h 2971546"/>
              <a:gd name="connsiteX87" fmla="*/ 1594658 w 2643804"/>
              <a:gd name="connsiteY87" fmla="*/ 2864520 h 2971546"/>
              <a:gd name="connsiteX88" fmla="*/ 1556057 w 2643804"/>
              <a:gd name="connsiteY88" fmla="*/ 2887111 h 2971546"/>
              <a:gd name="connsiteX89" fmla="*/ 1520369 w 2643804"/>
              <a:gd name="connsiteY89" fmla="*/ 2906738 h 2971546"/>
              <a:gd name="connsiteX90" fmla="*/ 1487230 w 2643804"/>
              <a:gd name="connsiteY90" fmla="*/ 2923959 h 2971546"/>
              <a:gd name="connsiteX91" fmla="*/ 1456277 w 2643804"/>
              <a:gd name="connsiteY91" fmla="*/ 2938401 h 2971546"/>
              <a:gd name="connsiteX92" fmla="*/ 1427145 w 2643804"/>
              <a:gd name="connsiteY92" fmla="*/ 2950438 h 2971546"/>
              <a:gd name="connsiteX93" fmla="*/ 1399650 w 2643804"/>
              <a:gd name="connsiteY93" fmla="*/ 2959696 h 2971546"/>
              <a:gd name="connsiteX94" fmla="*/ 1373067 w 2643804"/>
              <a:gd name="connsiteY94" fmla="*/ 2966176 h 2971546"/>
              <a:gd name="connsiteX95" fmla="*/ 1347212 w 2643804"/>
              <a:gd name="connsiteY95" fmla="*/ 2970250 h 2971546"/>
              <a:gd name="connsiteX96" fmla="*/ 1321720 w 2643804"/>
              <a:gd name="connsiteY96" fmla="*/ 2971546 h 2971546"/>
              <a:gd name="connsiteX97" fmla="*/ 1296593 w 2643804"/>
              <a:gd name="connsiteY97" fmla="*/ 2970250 h 2971546"/>
              <a:gd name="connsiteX98" fmla="*/ 1270737 w 2643804"/>
              <a:gd name="connsiteY98" fmla="*/ 2966176 h 2971546"/>
              <a:gd name="connsiteX99" fmla="*/ 1244154 w 2643804"/>
              <a:gd name="connsiteY99" fmla="*/ 2959696 h 2971546"/>
              <a:gd name="connsiteX100" fmla="*/ 1216660 w 2643804"/>
              <a:gd name="connsiteY100" fmla="*/ 2950438 h 2971546"/>
              <a:gd name="connsiteX101" fmla="*/ 1187526 w 2643804"/>
              <a:gd name="connsiteY101" fmla="*/ 2938401 h 2971546"/>
              <a:gd name="connsiteX102" fmla="*/ 1156574 w 2643804"/>
              <a:gd name="connsiteY102" fmla="*/ 2923959 h 2971546"/>
              <a:gd name="connsiteX103" fmla="*/ 1123435 w 2643804"/>
              <a:gd name="connsiteY103" fmla="*/ 2906738 h 2971546"/>
              <a:gd name="connsiteX104" fmla="*/ 1087747 w 2643804"/>
              <a:gd name="connsiteY104" fmla="*/ 2887111 h 2971546"/>
              <a:gd name="connsiteX105" fmla="*/ 1049146 w 2643804"/>
              <a:gd name="connsiteY105" fmla="*/ 2864520 h 2971546"/>
              <a:gd name="connsiteX106" fmla="*/ 1007086 w 2643804"/>
              <a:gd name="connsiteY106" fmla="*/ 2839522 h 2971546"/>
              <a:gd name="connsiteX107" fmla="*/ 961383 w 2643804"/>
              <a:gd name="connsiteY107" fmla="*/ 2811563 h 2971546"/>
              <a:gd name="connsiteX108" fmla="*/ 911494 w 2643804"/>
              <a:gd name="connsiteY108" fmla="*/ 2781380 h 2971546"/>
              <a:gd name="connsiteX109" fmla="*/ 857233 w 2643804"/>
              <a:gd name="connsiteY109" fmla="*/ 2748236 h 2971546"/>
              <a:gd name="connsiteX110" fmla="*/ 798240 w 2643804"/>
              <a:gd name="connsiteY110" fmla="*/ 2712684 h 2971546"/>
              <a:gd name="connsiteX111" fmla="*/ 733965 w 2643804"/>
              <a:gd name="connsiteY111" fmla="*/ 2674169 h 2971546"/>
              <a:gd name="connsiteX112" fmla="*/ 664046 w 2643804"/>
              <a:gd name="connsiteY112" fmla="*/ 2633433 h 2971546"/>
              <a:gd name="connsiteX113" fmla="*/ 594128 w 2643804"/>
              <a:gd name="connsiteY113" fmla="*/ 2592881 h 2971546"/>
              <a:gd name="connsiteX114" fmla="*/ 528943 w 2643804"/>
              <a:gd name="connsiteY114" fmla="*/ 2556034 h 2971546"/>
              <a:gd name="connsiteX115" fmla="*/ 468857 w 2643804"/>
              <a:gd name="connsiteY115" fmla="*/ 2522333 h 2971546"/>
              <a:gd name="connsiteX116" fmla="*/ 413140 w 2643804"/>
              <a:gd name="connsiteY116" fmla="*/ 2491411 h 2971546"/>
              <a:gd name="connsiteX117" fmla="*/ 362340 w 2643804"/>
              <a:gd name="connsiteY117" fmla="*/ 2463265 h 2971546"/>
              <a:gd name="connsiteX118" fmla="*/ 315545 w 2643804"/>
              <a:gd name="connsiteY118" fmla="*/ 2437156 h 2971546"/>
              <a:gd name="connsiteX119" fmla="*/ 272938 w 2643804"/>
              <a:gd name="connsiteY119" fmla="*/ 2413085 h 2971546"/>
              <a:gd name="connsiteX120" fmla="*/ 234337 w 2643804"/>
              <a:gd name="connsiteY120" fmla="*/ 2390680 h 2971546"/>
              <a:gd name="connsiteX121" fmla="*/ 199378 w 2643804"/>
              <a:gd name="connsiteY121" fmla="*/ 2369201 h 2971546"/>
              <a:gd name="connsiteX122" fmla="*/ 167878 w 2643804"/>
              <a:gd name="connsiteY122" fmla="*/ 2349018 h 2971546"/>
              <a:gd name="connsiteX123" fmla="*/ 140202 w 2643804"/>
              <a:gd name="connsiteY123" fmla="*/ 2329390 h 2971546"/>
              <a:gd name="connsiteX124" fmla="*/ 115256 w 2643804"/>
              <a:gd name="connsiteY124" fmla="*/ 2309763 h 2971546"/>
              <a:gd name="connsiteX125" fmla="*/ 93407 w 2643804"/>
              <a:gd name="connsiteY125" fmla="*/ 2290505 h 2971546"/>
              <a:gd name="connsiteX126" fmla="*/ 74652 w 2643804"/>
              <a:gd name="connsiteY126" fmla="*/ 2270692 h 2971546"/>
              <a:gd name="connsiteX127" fmla="*/ 58266 w 2643804"/>
              <a:gd name="connsiteY127" fmla="*/ 2250139 h 2971546"/>
              <a:gd name="connsiteX128" fmla="*/ 44428 w 2643804"/>
              <a:gd name="connsiteY128" fmla="*/ 2228660 h 2971546"/>
              <a:gd name="connsiteX129" fmla="*/ 32956 w 2643804"/>
              <a:gd name="connsiteY129" fmla="*/ 2205884 h 2971546"/>
              <a:gd name="connsiteX130" fmla="*/ 23488 w 2643804"/>
              <a:gd name="connsiteY130" fmla="*/ 2181442 h 2971546"/>
              <a:gd name="connsiteX131" fmla="*/ 15841 w 2643804"/>
              <a:gd name="connsiteY131" fmla="*/ 2154963 h 2971546"/>
              <a:gd name="connsiteX132" fmla="*/ 10196 w 2643804"/>
              <a:gd name="connsiteY132" fmla="*/ 2126263 h 2971546"/>
              <a:gd name="connsiteX133" fmla="*/ 5644 w 2643804"/>
              <a:gd name="connsiteY133" fmla="*/ 2094970 h 2971546"/>
              <a:gd name="connsiteX134" fmla="*/ 2732 w 2643804"/>
              <a:gd name="connsiteY134" fmla="*/ 2060714 h 2971546"/>
              <a:gd name="connsiteX135" fmla="*/ 910 w 2643804"/>
              <a:gd name="connsiteY135" fmla="*/ 2023311 h 2971546"/>
              <a:gd name="connsiteX136" fmla="*/ 182 w 2643804"/>
              <a:gd name="connsiteY136" fmla="*/ 1982204 h 2971546"/>
              <a:gd name="connsiteX137" fmla="*/ 0 w 2643804"/>
              <a:gd name="connsiteY137" fmla="*/ 1937023 h 2971546"/>
              <a:gd name="connsiteX138" fmla="*/ 546 w 2643804"/>
              <a:gd name="connsiteY138" fmla="*/ 1887769 h 2971546"/>
              <a:gd name="connsiteX139" fmla="*/ 1639 w 2643804"/>
              <a:gd name="connsiteY139" fmla="*/ 1834256 h 2971546"/>
              <a:gd name="connsiteX140" fmla="*/ 2732 w 2643804"/>
              <a:gd name="connsiteY140" fmla="*/ 1775558 h 2971546"/>
              <a:gd name="connsiteX141" fmla="*/ 4006 w 2643804"/>
              <a:gd name="connsiteY141" fmla="*/ 1711676 h 2971546"/>
              <a:gd name="connsiteX142" fmla="*/ 5098 w 2643804"/>
              <a:gd name="connsiteY142" fmla="*/ 1642424 h 2971546"/>
              <a:gd name="connsiteX143" fmla="*/ 6008 w 2643804"/>
              <a:gd name="connsiteY143" fmla="*/ 1567061 h 2971546"/>
              <a:gd name="connsiteX144" fmla="*/ 6372 w 2643804"/>
              <a:gd name="connsiteY144" fmla="*/ 1485773 h 2971546"/>
              <a:gd name="connsiteX145" fmla="*/ 6008 w 2643804"/>
              <a:gd name="connsiteY145" fmla="*/ 1404485 h 2971546"/>
              <a:gd name="connsiteX146" fmla="*/ 5098 w 2643804"/>
              <a:gd name="connsiteY146" fmla="*/ 1329122 h 2971546"/>
              <a:gd name="connsiteX147" fmla="*/ 4006 w 2643804"/>
              <a:gd name="connsiteY147" fmla="*/ 1259870 h 2971546"/>
              <a:gd name="connsiteX148" fmla="*/ 2732 w 2643804"/>
              <a:gd name="connsiteY148" fmla="*/ 1195988 h 2971546"/>
              <a:gd name="connsiteX149" fmla="*/ 1639 w 2643804"/>
              <a:gd name="connsiteY149" fmla="*/ 1137291 h 2971546"/>
              <a:gd name="connsiteX150" fmla="*/ 546 w 2643804"/>
              <a:gd name="connsiteY150" fmla="*/ 1083777 h 2971546"/>
              <a:gd name="connsiteX151" fmla="*/ 0 w 2643804"/>
              <a:gd name="connsiteY151" fmla="*/ 1034523 h 2971546"/>
              <a:gd name="connsiteX152" fmla="*/ 182 w 2643804"/>
              <a:gd name="connsiteY152" fmla="*/ 989343 h 2971546"/>
              <a:gd name="connsiteX153" fmla="*/ 910 w 2643804"/>
              <a:gd name="connsiteY153" fmla="*/ 948236 h 2971546"/>
              <a:gd name="connsiteX154" fmla="*/ 2732 w 2643804"/>
              <a:gd name="connsiteY154" fmla="*/ 910833 h 2971546"/>
              <a:gd name="connsiteX155" fmla="*/ 5644 w 2643804"/>
              <a:gd name="connsiteY155" fmla="*/ 876577 h 2971546"/>
              <a:gd name="connsiteX156" fmla="*/ 10014 w 2643804"/>
              <a:gd name="connsiteY156" fmla="*/ 845283 h 2971546"/>
              <a:gd name="connsiteX157" fmla="*/ 15841 w 2643804"/>
              <a:gd name="connsiteY157" fmla="*/ 816582 h 2971546"/>
              <a:gd name="connsiteX158" fmla="*/ 23488 w 2643804"/>
              <a:gd name="connsiteY158" fmla="*/ 790103 h 2971546"/>
              <a:gd name="connsiteX159" fmla="*/ 32956 w 2643804"/>
              <a:gd name="connsiteY159" fmla="*/ 765662 h 2971546"/>
              <a:gd name="connsiteX160" fmla="*/ 44428 w 2643804"/>
              <a:gd name="connsiteY160" fmla="*/ 742886 h 2971546"/>
              <a:gd name="connsiteX161" fmla="*/ 58266 w 2643804"/>
              <a:gd name="connsiteY161" fmla="*/ 721407 h 2971546"/>
              <a:gd name="connsiteX162" fmla="*/ 74652 w 2643804"/>
              <a:gd name="connsiteY162" fmla="*/ 700854 h 2971546"/>
              <a:gd name="connsiteX163" fmla="*/ 93407 w 2643804"/>
              <a:gd name="connsiteY163" fmla="*/ 681041 h 2971546"/>
              <a:gd name="connsiteX164" fmla="*/ 115256 w 2643804"/>
              <a:gd name="connsiteY164" fmla="*/ 661784 h 2971546"/>
              <a:gd name="connsiteX165" fmla="*/ 140020 w 2643804"/>
              <a:gd name="connsiteY165" fmla="*/ 642157 h 2971546"/>
              <a:gd name="connsiteX166" fmla="*/ 167878 w 2643804"/>
              <a:gd name="connsiteY166" fmla="*/ 622529 h 2971546"/>
              <a:gd name="connsiteX167" fmla="*/ 199378 w 2643804"/>
              <a:gd name="connsiteY167" fmla="*/ 602161 h 2971546"/>
              <a:gd name="connsiteX168" fmla="*/ 234155 w 2643804"/>
              <a:gd name="connsiteY168" fmla="*/ 580866 h 2971546"/>
              <a:gd name="connsiteX169" fmla="*/ 272938 w 2643804"/>
              <a:gd name="connsiteY169" fmla="*/ 558461 h 2971546"/>
              <a:gd name="connsiteX170" fmla="*/ 315545 w 2643804"/>
              <a:gd name="connsiteY170" fmla="*/ 534389 h 2971546"/>
              <a:gd name="connsiteX171" fmla="*/ 362340 w 2643804"/>
              <a:gd name="connsiteY171" fmla="*/ 508281 h 2971546"/>
              <a:gd name="connsiteX172" fmla="*/ 413140 w 2643804"/>
              <a:gd name="connsiteY172" fmla="*/ 479951 h 2971546"/>
              <a:gd name="connsiteX173" fmla="*/ 468857 w 2643804"/>
              <a:gd name="connsiteY173" fmla="*/ 449028 h 2971546"/>
              <a:gd name="connsiteX174" fmla="*/ 528943 w 2643804"/>
              <a:gd name="connsiteY174" fmla="*/ 415513 h 2971546"/>
              <a:gd name="connsiteX175" fmla="*/ 594128 w 2643804"/>
              <a:gd name="connsiteY175" fmla="*/ 378665 h 2971546"/>
              <a:gd name="connsiteX176" fmla="*/ 664046 w 2643804"/>
              <a:gd name="connsiteY176" fmla="*/ 338113 h 2971546"/>
              <a:gd name="connsiteX177" fmla="*/ 733965 w 2643804"/>
              <a:gd name="connsiteY177" fmla="*/ 297377 h 2971546"/>
              <a:gd name="connsiteX178" fmla="*/ 798240 w 2643804"/>
              <a:gd name="connsiteY178" fmla="*/ 258862 h 2971546"/>
              <a:gd name="connsiteX179" fmla="*/ 857233 w 2643804"/>
              <a:gd name="connsiteY179" fmla="*/ 223310 h 2971546"/>
              <a:gd name="connsiteX180" fmla="*/ 911494 w 2643804"/>
              <a:gd name="connsiteY180" fmla="*/ 190165 h 2971546"/>
              <a:gd name="connsiteX181" fmla="*/ 961383 w 2643804"/>
              <a:gd name="connsiteY181" fmla="*/ 159983 h 2971546"/>
              <a:gd name="connsiteX182" fmla="*/ 1007086 w 2643804"/>
              <a:gd name="connsiteY182" fmla="*/ 132023 h 2971546"/>
              <a:gd name="connsiteX183" fmla="*/ 1049146 w 2643804"/>
              <a:gd name="connsiteY183" fmla="*/ 107026 h 2971546"/>
              <a:gd name="connsiteX184" fmla="*/ 1087747 w 2643804"/>
              <a:gd name="connsiteY184" fmla="*/ 84436 h 2971546"/>
              <a:gd name="connsiteX185" fmla="*/ 1123435 w 2643804"/>
              <a:gd name="connsiteY185" fmla="*/ 64808 h 2971546"/>
              <a:gd name="connsiteX186" fmla="*/ 1156574 w 2643804"/>
              <a:gd name="connsiteY186" fmla="*/ 47588 h 2971546"/>
              <a:gd name="connsiteX187" fmla="*/ 1187526 w 2643804"/>
              <a:gd name="connsiteY187" fmla="*/ 33145 h 2971546"/>
              <a:gd name="connsiteX188" fmla="*/ 1216660 w 2643804"/>
              <a:gd name="connsiteY188" fmla="*/ 21109 h 2971546"/>
              <a:gd name="connsiteX189" fmla="*/ 1244154 w 2643804"/>
              <a:gd name="connsiteY189" fmla="*/ 11851 h 2971546"/>
              <a:gd name="connsiteX190" fmla="*/ 1270737 w 2643804"/>
              <a:gd name="connsiteY190" fmla="*/ 5369 h 2971546"/>
              <a:gd name="connsiteX191" fmla="*/ 1296593 w 2643804"/>
              <a:gd name="connsiteY191" fmla="*/ 1296 h 297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643804" h="2971546">
                <a:moveTo>
                  <a:pt x="1321720" y="0"/>
                </a:moveTo>
                <a:lnTo>
                  <a:pt x="1347212" y="1296"/>
                </a:lnTo>
                <a:lnTo>
                  <a:pt x="1373067" y="5369"/>
                </a:lnTo>
                <a:lnTo>
                  <a:pt x="1399650" y="11851"/>
                </a:lnTo>
                <a:lnTo>
                  <a:pt x="1427145" y="21109"/>
                </a:lnTo>
                <a:lnTo>
                  <a:pt x="1456277" y="33145"/>
                </a:lnTo>
                <a:lnTo>
                  <a:pt x="1487230" y="47588"/>
                </a:lnTo>
                <a:lnTo>
                  <a:pt x="1520369" y="64808"/>
                </a:lnTo>
                <a:lnTo>
                  <a:pt x="1556057" y="84436"/>
                </a:lnTo>
                <a:lnTo>
                  <a:pt x="1594658" y="107026"/>
                </a:lnTo>
                <a:lnTo>
                  <a:pt x="1636718" y="132023"/>
                </a:lnTo>
                <a:lnTo>
                  <a:pt x="1682420" y="159983"/>
                </a:lnTo>
                <a:lnTo>
                  <a:pt x="1732311" y="190165"/>
                </a:lnTo>
                <a:lnTo>
                  <a:pt x="1786571" y="223310"/>
                </a:lnTo>
                <a:lnTo>
                  <a:pt x="1845564" y="258862"/>
                </a:lnTo>
                <a:lnTo>
                  <a:pt x="1909839" y="297377"/>
                </a:lnTo>
                <a:lnTo>
                  <a:pt x="1979758" y="338113"/>
                </a:lnTo>
                <a:lnTo>
                  <a:pt x="2049676" y="378665"/>
                </a:lnTo>
                <a:lnTo>
                  <a:pt x="2114862" y="415513"/>
                </a:lnTo>
                <a:lnTo>
                  <a:pt x="2174947" y="449213"/>
                </a:lnTo>
                <a:lnTo>
                  <a:pt x="2230664" y="480136"/>
                </a:lnTo>
                <a:lnTo>
                  <a:pt x="2281464" y="508281"/>
                </a:lnTo>
                <a:lnTo>
                  <a:pt x="2328259" y="534389"/>
                </a:lnTo>
                <a:lnTo>
                  <a:pt x="2370866" y="558461"/>
                </a:lnTo>
                <a:lnTo>
                  <a:pt x="2409467" y="580866"/>
                </a:lnTo>
                <a:lnTo>
                  <a:pt x="2444427" y="602345"/>
                </a:lnTo>
                <a:lnTo>
                  <a:pt x="2475926" y="622529"/>
                </a:lnTo>
                <a:lnTo>
                  <a:pt x="2503602" y="642157"/>
                </a:lnTo>
                <a:lnTo>
                  <a:pt x="2528547" y="661784"/>
                </a:lnTo>
                <a:lnTo>
                  <a:pt x="2550397" y="681041"/>
                </a:lnTo>
                <a:lnTo>
                  <a:pt x="2569151" y="700854"/>
                </a:lnTo>
                <a:lnTo>
                  <a:pt x="2585538" y="721407"/>
                </a:lnTo>
                <a:lnTo>
                  <a:pt x="2599376" y="742886"/>
                </a:lnTo>
                <a:lnTo>
                  <a:pt x="2610847" y="765662"/>
                </a:lnTo>
                <a:lnTo>
                  <a:pt x="2620316" y="790103"/>
                </a:lnTo>
                <a:lnTo>
                  <a:pt x="2627963" y="816582"/>
                </a:lnTo>
                <a:lnTo>
                  <a:pt x="2633608" y="845283"/>
                </a:lnTo>
                <a:lnTo>
                  <a:pt x="2638159" y="876577"/>
                </a:lnTo>
                <a:lnTo>
                  <a:pt x="2641073" y="910833"/>
                </a:lnTo>
                <a:lnTo>
                  <a:pt x="2642894" y="948236"/>
                </a:lnTo>
                <a:lnTo>
                  <a:pt x="2643622" y="989343"/>
                </a:lnTo>
                <a:lnTo>
                  <a:pt x="2643804" y="1034523"/>
                </a:lnTo>
                <a:lnTo>
                  <a:pt x="2643258" y="1083777"/>
                </a:lnTo>
                <a:lnTo>
                  <a:pt x="2642165" y="1137291"/>
                </a:lnTo>
                <a:lnTo>
                  <a:pt x="2641073" y="1195988"/>
                </a:lnTo>
                <a:lnTo>
                  <a:pt x="2639798" y="1259870"/>
                </a:lnTo>
                <a:lnTo>
                  <a:pt x="2638705" y="1329122"/>
                </a:lnTo>
                <a:lnTo>
                  <a:pt x="2637795" y="1404485"/>
                </a:lnTo>
                <a:lnTo>
                  <a:pt x="2637431" y="1485773"/>
                </a:lnTo>
                <a:lnTo>
                  <a:pt x="2637795" y="1567061"/>
                </a:lnTo>
                <a:lnTo>
                  <a:pt x="2638705" y="1642424"/>
                </a:lnTo>
                <a:lnTo>
                  <a:pt x="2639798" y="1711676"/>
                </a:lnTo>
                <a:lnTo>
                  <a:pt x="2641073" y="1775558"/>
                </a:lnTo>
                <a:lnTo>
                  <a:pt x="2642165" y="1834256"/>
                </a:lnTo>
                <a:lnTo>
                  <a:pt x="2643258" y="1887769"/>
                </a:lnTo>
                <a:lnTo>
                  <a:pt x="2643804" y="1937023"/>
                </a:lnTo>
                <a:lnTo>
                  <a:pt x="2643622" y="1982204"/>
                </a:lnTo>
                <a:lnTo>
                  <a:pt x="2642894" y="2023311"/>
                </a:lnTo>
                <a:lnTo>
                  <a:pt x="2641073" y="2060714"/>
                </a:lnTo>
                <a:lnTo>
                  <a:pt x="2638159" y="2094970"/>
                </a:lnTo>
                <a:lnTo>
                  <a:pt x="2633790" y="2126263"/>
                </a:lnTo>
                <a:lnTo>
                  <a:pt x="2627963" y="2154963"/>
                </a:lnTo>
                <a:lnTo>
                  <a:pt x="2620316" y="2181442"/>
                </a:lnTo>
                <a:lnTo>
                  <a:pt x="2610847" y="2205884"/>
                </a:lnTo>
                <a:lnTo>
                  <a:pt x="2599376" y="2228660"/>
                </a:lnTo>
                <a:lnTo>
                  <a:pt x="2585538" y="2250139"/>
                </a:lnTo>
                <a:lnTo>
                  <a:pt x="2569151" y="2270692"/>
                </a:lnTo>
                <a:lnTo>
                  <a:pt x="2550397" y="2290505"/>
                </a:lnTo>
                <a:lnTo>
                  <a:pt x="2528547" y="2309763"/>
                </a:lnTo>
                <a:lnTo>
                  <a:pt x="2503784" y="2329390"/>
                </a:lnTo>
                <a:lnTo>
                  <a:pt x="2475926" y="2349018"/>
                </a:lnTo>
                <a:lnTo>
                  <a:pt x="2444427" y="2369386"/>
                </a:lnTo>
                <a:lnTo>
                  <a:pt x="2409649" y="2390680"/>
                </a:lnTo>
                <a:lnTo>
                  <a:pt x="2370866" y="2413085"/>
                </a:lnTo>
                <a:lnTo>
                  <a:pt x="2328259" y="2437156"/>
                </a:lnTo>
                <a:lnTo>
                  <a:pt x="2281464" y="2463265"/>
                </a:lnTo>
                <a:lnTo>
                  <a:pt x="2230664" y="2491596"/>
                </a:lnTo>
                <a:lnTo>
                  <a:pt x="2174947" y="2522518"/>
                </a:lnTo>
                <a:lnTo>
                  <a:pt x="2114862" y="2556034"/>
                </a:lnTo>
                <a:lnTo>
                  <a:pt x="2049676" y="2592881"/>
                </a:lnTo>
                <a:lnTo>
                  <a:pt x="1979758" y="2633433"/>
                </a:lnTo>
                <a:lnTo>
                  <a:pt x="1909839" y="2674169"/>
                </a:lnTo>
                <a:lnTo>
                  <a:pt x="1845564" y="2712684"/>
                </a:lnTo>
                <a:lnTo>
                  <a:pt x="1786571" y="2748236"/>
                </a:lnTo>
                <a:lnTo>
                  <a:pt x="1732311" y="2781380"/>
                </a:lnTo>
                <a:lnTo>
                  <a:pt x="1682420" y="2811563"/>
                </a:lnTo>
                <a:lnTo>
                  <a:pt x="1636718" y="2839522"/>
                </a:lnTo>
                <a:lnTo>
                  <a:pt x="1594658" y="2864520"/>
                </a:lnTo>
                <a:lnTo>
                  <a:pt x="1556057" y="2887111"/>
                </a:lnTo>
                <a:lnTo>
                  <a:pt x="1520369" y="2906738"/>
                </a:lnTo>
                <a:lnTo>
                  <a:pt x="1487230" y="2923959"/>
                </a:lnTo>
                <a:lnTo>
                  <a:pt x="1456277" y="2938401"/>
                </a:lnTo>
                <a:lnTo>
                  <a:pt x="1427145" y="2950438"/>
                </a:lnTo>
                <a:lnTo>
                  <a:pt x="1399650" y="2959696"/>
                </a:lnTo>
                <a:lnTo>
                  <a:pt x="1373067" y="2966176"/>
                </a:lnTo>
                <a:lnTo>
                  <a:pt x="1347212" y="2970250"/>
                </a:lnTo>
                <a:lnTo>
                  <a:pt x="1321720" y="2971546"/>
                </a:lnTo>
                <a:lnTo>
                  <a:pt x="1296593" y="2970250"/>
                </a:lnTo>
                <a:lnTo>
                  <a:pt x="1270737" y="2966176"/>
                </a:lnTo>
                <a:lnTo>
                  <a:pt x="1244154" y="2959696"/>
                </a:lnTo>
                <a:lnTo>
                  <a:pt x="1216660" y="2950438"/>
                </a:lnTo>
                <a:lnTo>
                  <a:pt x="1187526" y="2938401"/>
                </a:lnTo>
                <a:lnTo>
                  <a:pt x="1156574" y="2923959"/>
                </a:lnTo>
                <a:lnTo>
                  <a:pt x="1123435" y="2906738"/>
                </a:lnTo>
                <a:lnTo>
                  <a:pt x="1087747" y="2887111"/>
                </a:lnTo>
                <a:lnTo>
                  <a:pt x="1049146" y="2864520"/>
                </a:lnTo>
                <a:lnTo>
                  <a:pt x="1007086" y="2839522"/>
                </a:lnTo>
                <a:lnTo>
                  <a:pt x="961383" y="2811563"/>
                </a:lnTo>
                <a:lnTo>
                  <a:pt x="911494" y="2781380"/>
                </a:lnTo>
                <a:lnTo>
                  <a:pt x="857233" y="2748236"/>
                </a:lnTo>
                <a:lnTo>
                  <a:pt x="798240" y="2712684"/>
                </a:lnTo>
                <a:lnTo>
                  <a:pt x="733965" y="2674169"/>
                </a:lnTo>
                <a:lnTo>
                  <a:pt x="664046" y="2633433"/>
                </a:lnTo>
                <a:lnTo>
                  <a:pt x="594128" y="2592881"/>
                </a:lnTo>
                <a:lnTo>
                  <a:pt x="528943" y="2556034"/>
                </a:lnTo>
                <a:lnTo>
                  <a:pt x="468857" y="2522333"/>
                </a:lnTo>
                <a:lnTo>
                  <a:pt x="413140" y="2491411"/>
                </a:lnTo>
                <a:lnTo>
                  <a:pt x="362340" y="2463265"/>
                </a:lnTo>
                <a:lnTo>
                  <a:pt x="315545" y="2437156"/>
                </a:lnTo>
                <a:lnTo>
                  <a:pt x="272938" y="2413085"/>
                </a:lnTo>
                <a:lnTo>
                  <a:pt x="234337" y="2390680"/>
                </a:lnTo>
                <a:lnTo>
                  <a:pt x="199378" y="2369201"/>
                </a:lnTo>
                <a:lnTo>
                  <a:pt x="167878" y="2349018"/>
                </a:lnTo>
                <a:lnTo>
                  <a:pt x="140202" y="2329390"/>
                </a:lnTo>
                <a:lnTo>
                  <a:pt x="115256" y="2309763"/>
                </a:lnTo>
                <a:lnTo>
                  <a:pt x="93407" y="2290505"/>
                </a:lnTo>
                <a:lnTo>
                  <a:pt x="74652" y="2270692"/>
                </a:lnTo>
                <a:lnTo>
                  <a:pt x="58266" y="2250139"/>
                </a:lnTo>
                <a:lnTo>
                  <a:pt x="44428" y="2228660"/>
                </a:lnTo>
                <a:lnTo>
                  <a:pt x="32956" y="2205884"/>
                </a:lnTo>
                <a:lnTo>
                  <a:pt x="23488" y="2181442"/>
                </a:lnTo>
                <a:lnTo>
                  <a:pt x="15841" y="2154963"/>
                </a:lnTo>
                <a:lnTo>
                  <a:pt x="10196" y="2126263"/>
                </a:lnTo>
                <a:lnTo>
                  <a:pt x="5644" y="2094970"/>
                </a:lnTo>
                <a:lnTo>
                  <a:pt x="2732" y="2060714"/>
                </a:lnTo>
                <a:lnTo>
                  <a:pt x="910" y="2023311"/>
                </a:lnTo>
                <a:lnTo>
                  <a:pt x="182" y="1982204"/>
                </a:lnTo>
                <a:lnTo>
                  <a:pt x="0" y="1937023"/>
                </a:lnTo>
                <a:lnTo>
                  <a:pt x="546" y="1887769"/>
                </a:lnTo>
                <a:lnTo>
                  <a:pt x="1639" y="1834256"/>
                </a:lnTo>
                <a:lnTo>
                  <a:pt x="2732" y="1775558"/>
                </a:lnTo>
                <a:lnTo>
                  <a:pt x="4006" y="1711676"/>
                </a:lnTo>
                <a:lnTo>
                  <a:pt x="5098" y="1642424"/>
                </a:lnTo>
                <a:lnTo>
                  <a:pt x="6008" y="1567061"/>
                </a:lnTo>
                <a:lnTo>
                  <a:pt x="6372" y="1485773"/>
                </a:lnTo>
                <a:lnTo>
                  <a:pt x="6008" y="1404485"/>
                </a:lnTo>
                <a:lnTo>
                  <a:pt x="5098" y="1329122"/>
                </a:lnTo>
                <a:lnTo>
                  <a:pt x="4006" y="1259870"/>
                </a:lnTo>
                <a:lnTo>
                  <a:pt x="2732" y="1195988"/>
                </a:lnTo>
                <a:lnTo>
                  <a:pt x="1639" y="1137291"/>
                </a:lnTo>
                <a:lnTo>
                  <a:pt x="546" y="1083777"/>
                </a:lnTo>
                <a:lnTo>
                  <a:pt x="0" y="1034523"/>
                </a:lnTo>
                <a:lnTo>
                  <a:pt x="182" y="989343"/>
                </a:lnTo>
                <a:lnTo>
                  <a:pt x="910" y="948236"/>
                </a:lnTo>
                <a:lnTo>
                  <a:pt x="2732" y="910833"/>
                </a:lnTo>
                <a:lnTo>
                  <a:pt x="5644" y="876577"/>
                </a:lnTo>
                <a:lnTo>
                  <a:pt x="10014" y="845283"/>
                </a:lnTo>
                <a:lnTo>
                  <a:pt x="15841" y="816582"/>
                </a:lnTo>
                <a:lnTo>
                  <a:pt x="23488" y="790103"/>
                </a:lnTo>
                <a:lnTo>
                  <a:pt x="32956" y="765662"/>
                </a:lnTo>
                <a:lnTo>
                  <a:pt x="44428" y="742886"/>
                </a:lnTo>
                <a:lnTo>
                  <a:pt x="58266" y="721407"/>
                </a:lnTo>
                <a:lnTo>
                  <a:pt x="74652" y="700854"/>
                </a:lnTo>
                <a:lnTo>
                  <a:pt x="93407" y="681041"/>
                </a:lnTo>
                <a:lnTo>
                  <a:pt x="115256" y="661784"/>
                </a:lnTo>
                <a:lnTo>
                  <a:pt x="140020" y="642157"/>
                </a:lnTo>
                <a:lnTo>
                  <a:pt x="167878" y="622529"/>
                </a:lnTo>
                <a:lnTo>
                  <a:pt x="199378" y="602161"/>
                </a:lnTo>
                <a:lnTo>
                  <a:pt x="234155" y="580866"/>
                </a:lnTo>
                <a:lnTo>
                  <a:pt x="272938" y="558461"/>
                </a:lnTo>
                <a:lnTo>
                  <a:pt x="315545" y="534389"/>
                </a:lnTo>
                <a:lnTo>
                  <a:pt x="362340" y="508281"/>
                </a:lnTo>
                <a:lnTo>
                  <a:pt x="413140" y="479951"/>
                </a:lnTo>
                <a:lnTo>
                  <a:pt x="468857" y="449028"/>
                </a:lnTo>
                <a:lnTo>
                  <a:pt x="528943" y="415513"/>
                </a:lnTo>
                <a:lnTo>
                  <a:pt x="594128" y="378665"/>
                </a:lnTo>
                <a:lnTo>
                  <a:pt x="664046" y="338113"/>
                </a:lnTo>
                <a:lnTo>
                  <a:pt x="733965" y="297377"/>
                </a:lnTo>
                <a:lnTo>
                  <a:pt x="798240" y="258862"/>
                </a:lnTo>
                <a:lnTo>
                  <a:pt x="857233" y="223310"/>
                </a:lnTo>
                <a:lnTo>
                  <a:pt x="911494" y="190165"/>
                </a:lnTo>
                <a:lnTo>
                  <a:pt x="961383" y="159983"/>
                </a:lnTo>
                <a:lnTo>
                  <a:pt x="1007086" y="132023"/>
                </a:lnTo>
                <a:lnTo>
                  <a:pt x="1049146" y="107026"/>
                </a:lnTo>
                <a:lnTo>
                  <a:pt x="1087747" y="84436"/>
                </a:lnTo>
                <a:lnTo>
                  <a:pt x="1123435" y="64808"/>
                </a:lnTo>
                <a:lnTo>
                  <a:pt x="1156574" y="47588"/>
                </a:lnTo>
                <a:lnTo>
                  <a:pt x="1187526" y="33145"/>
                </a:lnTo>
                <a:lnTo>
                  <a:pt x="1216660" y="21109"/>
                </a:lnTo>
                <a:lnTo>
                  <a:pt x="1244154" y="11851"/>
                </a:lnTo>
                <a:lnTo>
                  <a:pt x="1270737" y="5369"/>
                </a:lnTo>
                <a:lnTo>
                  <a:pt x="1296593" y="1296"/>
                </a:ln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9807B9B-DE40-7E29-A492-0E156C4FD095}"/>
              </a:ext>
            </a:extLst>
          </p:cNvPr>
          <p:cNvSpPr/>
          <p:nvPr/>
        </p:nvSpPr>
        <p:spPr>
          <a:xfrm>
            <a:off x="9144218" y="3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0900B6-624A-1CB1-F705-B572C69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D84B8DE-6F8B-668B-1B6C-6D9D2A6BE5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DD76F87-7DC5-BCBB-A7AE-6059748D70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055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99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B34C586-1CA7-9AAB-1D93-B209B0968C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5407" y="1954274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A57AF9-0463-CCAC-4510-4E37E09C7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9559" y="1954275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AC33F-52D8-364B-1821-480F117E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59" y="330402"/>
            <a:ext cx="1067097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2F4E4BA-B366-6652-EA76-6B2240D88C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65407" y="3538297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F2A3DA-5DFF-3E8F-C289-C8E29D390A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559" y="3538297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CE75364-9012-ADD4-CDD4-142EC246DF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65407" y="5122320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92470B-F601-BEBC-7AF3-62A89BE6C5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559" y="5122320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B34C586-1CA7-9AAB-1D93-B209B0968C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559" y="1954274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A57AF9-0463-CCAC-4510-4E37E09C7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50532" y="1954275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AC33F-52D8-364B-1821-480F117E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59" y="330402"/>
            <a:ext cx="1067097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2F4E4BA-B366-6652-EA76-6B2240D88C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9559" y="3538297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F2A3DA-5DFF-3E8F-C289-C8E29D390A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50532" y="3538297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CE75364-9012-ADD4-CDD4-142EC246DF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9559" y="5122320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92470B-F601-BEBC-7AF3-62A89BE6C5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50532" y="5122320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69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AD4DFF7-FF40-B79F-3B5B-45ACA96E9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4500" y="2109969"/>
            <a:ext cx="10863000" cy="413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29C004-D578-A40F-AA51-3A735970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515598"/>
            <a:ext cx="108214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06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799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AA1380-8EA2-BAF4-DF35-9AE5DE08FF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8BF-0137-BB40-8543-83067E7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040F-77F5-B346-9269-E2DB701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A2DD-11B9-644E-AFEB-69DEE5DF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9931-91DD-4111-B8C0-A559483A9A6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59B5-9BDC-B84E-8F57-2DFBE78C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A851-907A-A949-AD33-AB19F5FB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ABA5-DE63-403C-BC09-E9EDCF13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151">
          <p15:clr>
            <a:srgbClr val="5ACBF0"/>
          </p15:clr>
        </p15:guide>
        <p15:guide id="4" pos="529">
          <p15:clr>
            <a:srgbClr val="5ACBF0"/>
          </p15:clr>
        </p15:guide>
        <p15:guide id="5" pos="4089">
          <p15:clr>
            <a:srgbClr val="5ACBF0"/>
          </p15:clr>
        </p15:guide>
        <p15:guide id="6" pos="359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819-E4B0-DB79-0774-E36EEC81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78AD-2FCB-78CD-9BEB-FE55C17B93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>
            <a:normAutofit/>
          </a:bodyPr>
          <a:lstStyle/>
          <a:p>
            <a:r>
              <a:rPr lang="en-US"/>
              <a:t>Introduction to Gardening</a:t>
            </a:r>
          </a:p>
          <a:p>
            <a:r>
              <a:rPr lang="en-US"/>
              <a:t>Planning Your Garden Layout</a:t>
            </a:r>
          </a:p>
          <a:p>
            <a:r>
              <a:rPr lang="en-US"/>
              <a:t>Understanding Light and Soil Requirements</a:t>
            </a:r>
          </a:p>
          <a:p>
            <a:r>
              <a:rPr lang="en-US"/>
              <a:t>Choosing the Right Plants</a:t>
            </a:r>
          </a:p>
          <a:p>
            <a:r>
              <a:rPr lang="en-US"/>
              <a:t>Creating a Planting Schedule</a:t>
            </a:r>
          </a:p>
          <a:p>
            <a:r>
              <a:rPr lang="en-US"/>
              <a:t>Care and Maintenance of Your Garden</a:t>
            </a:r>
          </a:p>
        </p:txBody>
      </p:sp>
      <p:pic>
        <p:nvPicPr>
          <p:cNvPr id="17" name="Picture Placeholder 16" descr="A monkey sitting on a branch in a forest&#10;&#10;Description automatically generated">
            <a:extLst>
              <a:ext uri="{FF2B5EF4-FFF2-40B4-BE49-F238E27FC236}">
                <a16:creationId xmlns:a16="http://schemas.microsoft.com/office/drawing/2014/main" id="{798EC095-45E1-AD75-764A-EB584F74EA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1" r="26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26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5AA85-8DD5-AD1A-3500-82DF4DE4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E49-9F79-12F5-C5E9-00C3070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62FE-0905-9F75-F892-DB0F7662A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>
            <a:normAutofit/>
          </a:bodyPr>
          <a:lstStyle/>
          <a:p>
            <a:r>
              <a:rPr lang="en-US"/>
              <a:t>Introduction to Gardening</a:t>
            </a:r>
          </a:p>
          <a:p>
            <a:r>
              <a:rPr lang="en-US"/>
              <a:t>Planning Your Garden Layout</a:t>
            </a:r>
          </a:p>
          <a:p>
            <a:r>
              <a:rPr lang="en-US"/>
              <a:t>Understanding Light and Soil Requirements</a:t>
            </a:r>
          </a:p>
          <a:p>
            <a:r>
              <a:rPr lang="en-US"/>
              <a:t>Choosing the Right Plants</a:t>
            </a:r>
          </a:p>
          <a:p>
            <a:r>
              <a:rPr lang="en-US"/>
              <a:t>Creating a Planting Schedule</a:t>
            </a:r>
          </a:p>
          <a:p>
            <a:r>
              <a:rPr lang="en-US"/>
              <a:t>Care and Maintenance of Your Garden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22003C6-BEBE-DAC9-B669-651E68E4AF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0116"/>
      </p:ext>
    </p:extLst>
  </p:cSld>
  <p:clrMapOvr>
    <a:masterClrMapping/>
  </p:clrMapOvr>
</p:sld>
</file>

<file path=ppt/theme/theme1.xml><?xml version="1.0" encoding="utf-8"?>
<a:theme xmlns:a="http://schemas.openxmlformats.org/drawingml/2006/main" name="AP_Purple Clean">
  <a:themeElements>
    <a:clrScheme name="Custom 36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2B65"/>
      </a:accent1>
      <a:accent2>
        <a:srgbClr val="CE0EFC"/>
      </a:accent2>
      <a:accent3>
        <a:srgbClr val="FED159"/>
      </a:accent3>
      <a:accent4>
        <a:srgbClr val="6215CF"/>
      </a:accent4>
      <a:accent5>
        <a:srgbClr val="22DDAD"/>
      </a:accent5>
      <a:accent6>
        <a:srgbClr val="0939C7"/>
      </a:accent6>
      <a:hlink>
        <a:srgbClr val="70AC46"/>
      </a:hlink>
      <a:folHlink>
        <a:srgbClr val="954F72"/>
      </a:folHlink>
    </a:clrScheme>
    <a:fontScheme name="League Spartan (ExtraB + Regular)">
      <a:majorFont>
        <a:latin typeface="League Spartan ExtraBold"/>
        <a:ea typeface=""/>
        <a:cs typeface=""/>
      </a:majorFont>
      <a:minorFont>
        <a:latin typeface="League Spart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P_Purple Clean" id="{D543D22D-871F-4428-91D0-E2B549C68728}" vid="{358BF584-6375-496F-AE3E-841DBA1F00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AP_Purple Clean</Template>
  <TotalTime>20</TotalTime>
  <Words>54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League Spartan</vt:lpstr>
      <vt:lpstr>League Spartan ExtraBold</vt:lpstr>
      <vt:lpstr>AP_Purple Clean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9</cp:revision>
  <dcterms:created xsi:type="dcterms:W3CDTF">2025-01-27T11:57:41Z</dcterms:created>
  <dcterms:modified xsi:type="dcterms:W3CDTF">2025-01-27T12:19:13Z</dcterms:modified>
</cp:coreProperties>
</file>