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1" r:id="rId5"/>
    <p:sldId id="2562" r:id="rId6"/>
    <p:sldId id="2563" r:id="rId7"/>
    <p:sldId id="2564" r:id="rId8"/>
    <p:sldId id="2565" r:id="rId9"/>
    <p:sldId id="2566" r:id="rId10"/>
    <p:sldId id="2567" r:id="rId11"/>
    <p:sldId id="2568" r:id="rId12"/>
    <p:sldId id="2569" r:id="rId13"/>
    <p:sldId id="2570" r:id="rId14"/>
    <p:sldId id="2571" r:id="rId15"/>
    <p:sldId id="2572" r:id="rId16"/>
    <p:sldId id="25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orient="horz" pos="1008"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DFE"/>
    <a:srgbClr val="D4DDFE"/>
    <a:srgbClr val="D5DEFF"/>
    <a:srgbClr val="F6F7FF"/>
    <a:srgbClr val="DBDCE5"/>
    <a:srgbClr val="F0F1FB"/>
    <a:srgbClr val="DFE1F6"/>
    <a:srgbClr val="EEEFF5"/>
    <a:srgbClr val="DFE1EF"/>
    <a:srgbClr val="A9B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7" autoAdjust="0"/>
    <p:restoredTop sz="95394" autoAdjust="0"/>
  </p:normalViewPr>
  <p:slideViewPr>
    <p:cSldViewPr snapToGrid="0">
      <p:cViewPr varScale="1">
        <p:scale>
          <a:sx n="47" d="100"/>
          <a:sy n="47" d="100"/>
        </p:scale>
        <p:origin x="53" y="1392"/>
      </p:cViewPr>
      <p:guideLst>
        <p:guide orient="horz" pos="1416"/>
        <p:guide orient="horz" pos="1008"/>
        <p:guide pos="3840"/>
      </p:guideLst>
    </p:cSldViewPr>
  </p:slideViewPr>
  <p:outlineViewPr>
    <p:cViewPr>
      <p:scale>
        <a:sx n="33" d="100"/>
        <a:sy n="33" d="100"/>
      </p:scale>
      <p:origin x="0" y="-10368"/>
    </p:cViewPr>
  </p:outlin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32BE22-BCF5-218A-BCDB-9D6463B9A4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6C6B9B-3CD0-9D38-9EB7-8FC9403B85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A62055-8DBD-6042-92AC-66DE479F90DE}" type="datetimeFigureOut">
              <a:rPr lang="en-US" smtClean="0"/>
              <a:t>1/26/2025</a:t>
            </a:fld>
            <a:endParaRPr lang="en-US" dirty="0"/>
          </a:p>
        </p:txBody>
      </p:sp>
      <p:sp>
        <p:nvSpPr>
          <p:cNvPr id="4" name="Footer Placeholder 3">
            <a:extLst>
              <a:ext uri="{FF2B5EF4-FFF2-40B4-BE49-F238E27FC236}">
                <a16:creationId xmlns:a16="http://schemas.microsoft.com/office/drawing/2014/main" id="{7745B14E-D4D7-1E40-CD23-AE797C2368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713512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EE50A-AB77-49BE-9076-23C4C8D08BB2}" type="datetimeFigureOut">
              <a:rPr lang="en-US" smtClean="0"/>
              <a:t>1/26/2025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9883-B744-4FDD-8623-D69A66650022}" type="slidenum">
              <a:rPr lang="en-US" smtClean="0"/>
              <a:t>‹#›</a:t>
            </a:fld>
            <a:endParaRPr lang="en-US" dirty="0"/>
          </a:p>
        </p:txBody>
      </p:sp>
    </p:spTree>
    <p:extLst>
      <p:ext uri="{BB962C8B-B14F-4D97-AF65-F5344CB8AC3E}">
        <p14:creationId xmlns:p14="http://schemas.microsoft.com/office/powerpoint/2010/main" val="142764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This presentation delves into the essential metrics used in investing to analyze companies. We will explore various financial ratios and metrics that investors use to evaluate company performance and potential investment opportunities.
</a:t>
            </a:r>
          </a:p>
        </p:txBody>
      </p:sp>
      <p:sp>
        <p:nvSpPr>
          <p:cNvPr id="4" name="Slide Number Placeholder 3"/>
          <p:cNvSpPr>
            <a:spLocks noGrp="1"/>
          </p:cNvSpPr>
          <p:nvPr>
            <p:ph type="sldNum" sz="quarter" idx="5"/>
          </p:nvPr>
        </p:nvSpPr>
        <p:spPr/>
        <p:txBody>
          <a:bodyPr/>
          <a:lstStyle/>
          <a:p>
            <a:fld id="{96E09883-B744-4FDD-8623-D69A66650022}" type="slidenum">
              <a:rPr lang="en-US" smtClean="0"/>
              <a:t>1</a:t>
            </a:fld>
            <a:endParaRPr lang="en-US" dirty="0"/>
          </a:p>
        </p:txBody>
      </p:sp>
    </p:spTree>
    <p:extLst>
      <p:ext uri="{BB962C8B-B14F-4D97-AF65-F5344CB8AC3E}">
        <p14:creationId xmlns:p14="http://schemas.microsoft.com/office/powerpoint/2010/main" val="1373370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 will discuss how to effectively evaluate investment opportunities by analyzing financial metrics. Understanding these ratios can guide investors in making sound investment decisions.</a:t>
            </a:r>
          </a:p>
        </p:txBody>
      </p:sp>
      <p:sp>
        <p:nvSpPr>
          <p:cNvPr id="4" name="Slide Number Placeholder 3"/>
          <p:cNvSpPr>
            <a:spLocks noGrp="1"/>
          </p:cNvSpPr>
          <p:nvPr>
            <p:ph type="sldNum" sz="quarter" idx="5"/>
          </p:nvPr>
        </p:nvSpPr>
        <p:spPr/>
        <p:txBody>
          <a:bodyPr/>
          <a:lstStyle/>
          <a:p>
            <a:fld id="{96E09883-B744-4FDD-8623-D69A66650022}" type="slidenum">
              <a:rPr lang="en-US" smtClean="0"/>
              <a:t>10</a:t>
            </a:fld>
            <a:endParaRPr lang="en-US" dirty="0"/>
          </a:p>
        </p:txBody>
      </p:sp>
    </p:spTree>
    <p:extLst>
      <p:ext uri="{BB962C8B-B14F-4D97-AF65-F5344CB8AC3E}">
        <p14:creationId xmlns:p14="http://schemas.microsoft.com/office/powerpoint/2010/main" val="3344738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Comparative analysis involves comparing the key metrics of a company with its competitors or industry averages. This approach helps investors identify strengths and weaknesses in a company's financial performance.</a:t>
            </a:r>
          </a:p>
        </p:txBody>
      </p:sp>
      <p:sp>
        <p:nvSpPr>
          <p:cNvPr id="4" name="Slide Number Placeholder 3"/>
          <p:cNvSpPr>
            <a:spLocks noGrp="1"/>
          </p:cNvSpPr>
          <p:nvPr>
            <p:ph type="sldNum" sz="quarter" idx="5"/>
          </p:nvPr>
        </p:nvSpPr>
        <p:spPr/>
        <p:txBody>
          <a:bodyPr/>
          <a:lstStyle/>
          <a:p>
            <a:fld id="{96E09883-B744-4FDD-8623-D69A66650022}" type="slidenum">
              <a:rPr lang="en-US" smtClean="0"/>
              <a:t>11</a:t>
            </a:fld>
            <a:endParaRPr lang="en-US" dirty="0"/>
          </a:p>
        </p:txBody>
      </p:sp>
    </p:spTree>
    <p:extLst>
      <p:ext uri="{BB962C8B-B14F-4D97-AF65-F5344CB8AC3E}">
        <p14:creationId xmlns:p14="http://schemas.microsoft.com/office/powerpoint/2010/main" val="3022113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Investors can use financial metrics to make informed decisions about buying, holding, or selling stocks. Understanding the context of these metrics within the industry can enhance investment strategies.</a:t>
            </a:r>
          </a:p>
        </p:txBody>
      </p:sp>
      <p:sp>
        <p:nvSpPr>
          <p:cNvPr id="4" name="Slide Number Placeholder 3"/>
          <p:cNvSpPr>
            <a:spLocks noGrp="1"/>
          </p:cNvSpPr>
          <p:nvPr>
            <p:ph type="sldNum" sz="quarter" idx="5"/>
          </p:nvPr>
        </p:nvSpPr>
        <p:spPr/>
        <p:txBody>
          <a:bodyPr/>
          <a:lstStyle/>
          <a:p>
            <a:fld id="{96E09883-B744-4FDD-8623-D69A66650022}" type="slidenum">
              <a:rPr lang="en-US" smtClean="0"/>
              <a:t>12</a:t>
            </a:fld>
            <a:endParaRPr lang="en-US" dirty="0"/>
          </a:p>
        </p:txBody>
      </p:sp>
    </p:spTree>
    <p:extLst>
      <p:ext uri="{BB962C8B-B14F-4D97-AF65-F5344CB8AC3E}">
        <p14:creationId xmlns:p14="http://schemas.microsoft.com/office/powerpoint/2010/main" val="1372197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key metrics play a crucial role in investment analysis. By understanding and utilizing financial ratios such as PE, PS, and PB, investors can better assess companies and make informed investment choices.</a:t>
            </a:r>
          </a:p>
        </p:txBody>
      </p:sp>
      <p:sp>
        <p:nvSpPr>
          <p:cNvPr id="4" name="Slide Number Placeholder 3"/>
          <p:cNvSpPr>
            <a:spLocks noGrp="1"/>
          </p:cNvSpPr>
          <p:nvPr>
            <p:ph type="sldNum" sz="quarter" idx="5"/>
          </p:nvPr>
        </p:nvSpPr>
        <p:spPr/>
        <p:txBody>
          <a:bodyPr/>
          <a:lstStyle/>
          <a:p>
            <a:fld id="{96E09883-B744-4FDD-8623-D69A66650022}" type="slidenum">
              <a:rPr lang="en-US" smtClean="0"/>
              <a:t>13</a:t>
            </a:fld>
            <a:endParaRPr lang="en-US" dirty="0"/>
          </a:p>
        </p:txBody>
      </p:sp>
    </p:spTree>
    <p:extLst>
      <p:ext uri="{BB962C8B-B14F-4D97-AF65-F5344CB8AC3E}">
        <p14:creationId xmlns:p14="http://schemas.microsoft.com/office/powerpoint/2010/main" val="1437665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begin by understanding what key metrics are and their significance in investment analysis. Then, we will look in-depth at specific ratios such as PE, PS, and PB ratios. Finally, we will discuss how to evaluate investment opportunities using these metrics.</a:t>
            </a:r>
          </a:p>
        </p:txBody>
      </p:sp>
      <p:sp>
        <p:nvSpPr>
          <p:cNvPr id="4" name="Slide Number Placeholder 3"/>
          <p:cNvSpPr>
            <a:spLocks noGrp="1"/>
          </p:cNvSpPr>
          <p:nvPr>
            <p:ph type="sldNum" sz="quarter" idx="5"/>
          </p:nvPr>
        </p:nvSpPr>
        <p:spPr/>
        <p:txBody>
          <a:bodyPr/>
          <a:lstStyle/>
          <a:p>
            <a:fld id="{96E09883-B744-4FDD-8623-D69A66650022}" type="slidenum">
              <a:rPr lang="en-US" smtClean="0"/>
              <a:t>2</a:t>
            </a:fld>
            <a:endParaRPr lang="en-US" dirty="0"/>
          </a:p>
        </p:txBody>
      </p:sp>
    </p:spTree>
    <p:extLst>
      <p:ext uri="{BB962C8B-B14F-4D97-AF65-F5344CB8AC3E}">
        <p14:creationId xmlns:p14="http://schemas.microsoft.com/office/powerpoint/2010/main" val="175526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Key metrics are essential financial indicators that help investors assess a company's performance and make informed decisions. Understanding these metrics is crucial for evaluating investment opportunities effectively.</a:t>
            </a:r>
          </a:p>
        </p:txBody>
      </p:sp>
      <p:sp>
        <p:nvSpPr>
          <p:cNvPr id="4" name="Slide Number Placeholder 3"/>
          <p:cNvSpPr>
            <a:spLocks noGrp="1"/>
          </p:cNvSpPr>
          <p:nvPr>
            <p:ph type="sldNum" sz="quarter" idx="5"/>
          </p:nvPr>
        </p:nvSpPr>
        <p:spPr/>
        <p:txBody>
          <a:bodyPr/>
          <a:lstStyle/>
          <a:p>
            <a:fld id="{96E09883-B744-4FDD-8623-D69A66650022}" type="slidenum">
              <a:rPr lang="en-US" smtClean="0"/>
              <a:t>3</a:t>
            </a:fld>
            <a:endParaRPr lang="en-US" dirty="0"/>
          </a:p>
        </p:txBody>
      </p:sp>
    </p:spTree>
    <p:extLst>
      <p:ext uri="{BB962C8B-B14F-4D97-AF65-F5344CB8AC3E}">
        <p14:creationId xmlns:p14="http://schemas.microsoft.com/office/powerpoint/2010/main" val="4206906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Key metrics are quantitative measures used to evaluate a company's financial health and performance. They provide insight into aspects such as profitability, efficiency, and valuation, helping investors make data-driven decisions.</a:t>
            </a:r>
          </a:p>
        </p:txBody>
      </p:sp>
      <p:sp>
        <p:nvSpPr>
          <p:cNvPr id="4" name="Slide Number Placeholder 3"/>
          <p:cNvSpPr>
            <a:spLocks noGrp="1"/>
          </p:cNvSpPr>
          <p:nvPr>
            <p:ph type="sldNum" sz="quarter" idx="5"/>
          </p:nvPr>
        </p:nvSpPr>
        <p:spPr/>
        <p:txBody>
          <a:bodyPr/>
          <a:lstStyle/>
          <a:p>
            <a:fld id="{96E09883-B744-4FDD-8623-D69A66650022}" type="slidenum">
              <a:rPr lang="en-US" smtClean="0"/>
              <a:t>4</a:t>
            </a:fld>
            <a:endParaRPr lang="en-US" dirty="0"/>
          </a:p>
        </p:txBody>
      </p:sp>
    </p:spTree>
    <p:extLst>
      <p:ext uri="{BB962C8B-B14F-4D97-AF65-F5344CB8AC3E}">
        <p14:creationId xmlns:p14="http://schemas.microsoft.com/office/powerpoint/2010/main" val="3226004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Financial metrics are vital for investors as they provide a standardized way to compare companies across industries. Metrics like PE and PS ratios help investors gauge whether a stock is overvalued or undervalued.</a:t>
            </a:r>
          </a:p>
        </p:txBody>
      </p:sp>
      <p:sp>
        <p:nvSpPr>
          <p:cNvPr id="4" name="Slide Number Placeholder 3"/>
          <p:cNvSpPr>
            <a:spLocks noGrp="1"/>
          </p:cNvSpPr>
          <p:nvPr>
            <p:ph type="sldNum" sz="quarter" idx="5"/>
          </p:nvPr>
        </p:nvSpPr>
        <p:spPr/>
        <p:txBody>
          <a:bodyPr/>
          <a:lstStyle/>
          <a:p>
            <a:fld id="{96E09883-B744-4FDD-8623-D69A66650022}" type="slidenum">
              <a:rPr lang="en-US" smtClean="0"/>
              <a:t>5</a:t>
            </a:fld>
            <a:endParaRPr lang="en-US" dirty="0"/>
          </a:p>
        </p:txBody>
      </p:sp>
    </p:spTree>
    <p:extLst>
      <p:ext uri="{BB962C8B-B14F-4D97-AF65-F5344CB8AC3E}">
        <p14:creationId xmlns:p14="http://schemas.microsoft.com/office/powerpoint/2010/main" val="2644924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 will explore specific financial ratios that are commonly used in investment analysis, including price-to-earnings (PE) ratio, price-to-sales (PS) ratio, and price-to-book (PB) ratio.</a:t>
            </a:r>
          </a:p>
        </p:txBody>
      </p:sp>
      <p:sp>
        <p:nvSpPr>
          <p:cNvPr id="4" name="Slide Number Placeholder 3"/>
          <p:cNvSpPr>
            <a:spLocks noGrp="1"/>
          </p:cNvSpPr>
          <p:nvPr>
            <p:ph type="sldNum" sz="quarter" idx="5"/>
          </p:nvPr>
        </p:nvSpPr>
        <p:spPr/>
        <p:txBody>
          <a:bodyPr/>
          <a:lstStyle/>
          <a:p>
            <a:fld id="{96E09883-B744-4FDD-8623-D69A66650022}" type="slidenum">
              <a:rPr lang="en-US" smtClean="0"/>
              <a:t>6</a:t>
            </a:fld>
            <a:endParaRPr lang="en-US" dirty="0"/>
          </a:p>
        </p:txBody>
      </p:sp>
    </p:spTree>
    <p:extLst>
      <p:ext uri="{BB962C8B-B14F-4D97-AF65-F5344CB8AC3E}">
        <p14:creationId xmlns:p14="http://schemas.microsoft.com/office/powerpoint/2010/main" val="4000554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PE ratio is a valuation ratio calculated by dividing a company's current share price by its earnings per share (EPS). It indicates how much investors are willing to pay for a dollar of earnings and is widely used to assess stock valuation.</a:t>
            </a:r>
          </a:p>
        </p:txBody>
      </p:sp>
      <p:sp>
        <p:nvSpPr>
          <p:cNvPr id="4" name="Slide Number Placeholder 3"/>
          <p:cNvSpPr>
            <a:spLocks noGrp="1"/>
          </p:cNvSpPr>
          <p:nvPr>
            <p:ph type="sldNum" sz="quarter" idx="5"/>
          </p:nvPr>
        </p:nvSpPr>
        <p:spPr/>
        <p:txBody>
          <a:bodyPr/>
          <a:lstStyle/>
          <a:p>
            <a:fld id="{96E09883-B744-4FDD-8623-D69A66650022}" type="slidenum">
              <a:rPr lang="en-US" smtClean="0"/>
              <a:t>7</a:t>
            </a:fld>
            <a:endParaRPr lang="en-US" dirty="0"/>
          </a:p>
        </p:txBody>
      </p:sp>
    </p:spTree>
    <p:extLst>
      <p:ext uri="{BB962C8B-B14F-4D97-AF65-F5344CB8AC3E}">
        <p14:creationId xmlns:p14="http://schemas.microsoft.com/office/powerpoint/2010/main" val="754353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PS ratio is calculated by dividing a company's market capitalization by its total sales or revenue. This metric helps investors understand how much they are paying for each dollar of sales, providing insight into the company's revenue-generating efficiency.</a:t>
            </a:r>
          </a:p>
        </p:txBody>
      </p:sp>
      <p:sp>
        <p:nvSpPr>
          <p:cNvPr id="4" name="Slide Number Placeholder 3"/>
          <p:cNvSpPr>
            <a:spLocks noGrp="1"/>
          </p:cNvSpPr>
          <p:nvPr>
            <p:ph type="sldNum" sz="quarter" idx="5"/>
          </p:nvPr>
        </p:nvSpPr>
        <p:spPr/>
        <p:txBody>
          <a:bodyPr/>
          <a:lstStyle/>
          <a:p>
            <a:fld id="{96E09883-B744-4FDD-8623-D69A66650022}" type="slidenum">
              <a:rPr lang="en-US" smtClean="0"/>
              <a:t>8</a:t>
            </a:fld>
            <a:endParaRPr lang="en-US" dirty="0"/>
          </a:p>
        </p:txBody>
      </p:sp>
    </p:spTree>
    <p:extLst>
      <p:ext uri="{BB962C8B-B14F-4D97-AF65-F5344CB8AC3E}">
        <p14:creationId xmlns:p14="http://schemas.microsoft.com/office/powerpoint/2010/main" val="3389316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PB ratio compares a company's market value to its book value, calculated by dividing the share price by the book value per share. A lower PB ratio may indicate that a stock is undervalued relative to its assets.</a:t>
            </a:r>
          </a:p>
        </p:txBody>
      </p:sp>
      <p:sp>
        <p:nvSpPr>
          <p:cNvPr id="4" name="Slide Number Placeholder 3"/>
          <p:cNvSpPr>
            <a:spLocks noGrp="1"/>
          </p:cNvSpPr>
          <p:nvPr>
            <p:ph type="sldNum" sz="quarter" idx="5"/>
          </p:nvPr>
        </p:nvSpPr>
        <p:spPr/>
        <p:txBody>
          <a:bodyPr/>
          <a:lstStyle/>
          <a:p>
            <a:fld id="{96E09883-B744-4FDD-8623-D69A66650022}" type="slidenum">
              <a:rPr lang="en-US" smtClean="0"/>
              <a:t>9</a:t>
            </a:fld>
            <a:endParaRPr lang="en-US" dirty="0"/>
          </a:p>
        </p:txBody>
      </p:sp>
    </p:spTree>
    <p:extLst>
      <p:ext uri="{BB962C8B-B14F-4D97-AF65-F5344CB8AC3E}">
        <p14:creationId xmlns:p14="http://schemas.microsoft.com/office/powerpoint/2010/main" val="135223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11185" y="629469"/>
            <a:ext cx="8961120" cy="5599062"/>
          </a:xfrm>
        </p:spPr>
        <p:txBody>
          <a:bodyPr lIns="0" tIns="0" rIns="0" bIns="0" anchor="ctr">
            <a:noAutofit/>
          </a:bodyPr>
          <a:lstStyle>
            <a:lvl1pPr marL="0" algn="l">
              <a:lnSpc>
                <a:spcPct val="80000"/>
              </a:lnSpc>
              <a:spcBef>
                <a:spcPts val="0"/>
              </a:spcBef>
              <a:spcAft>
                <a:spcPts val="0"/>
              </a:spcAft>
              <a:defRPr sz="7000"/>
            </a:lvl1pPr>
          </a:lstStyle>
          <a:p>
            <a:r>
              <a:rPr lang="en-US" dirty="0"/>
              <a:t>Click to add title</a:t>
            </a:r>
          </a:p>
        </p:txBody>
      </p:sp>
      <p:sp>
        <p:nvSpPr>
          <p:cNvPr id="6" name="Freeform 5">
            <a:extLst>
              <a:ext uri="{FF2B5EF4-FFF2-40B4-BE49-F238E27FC236}">
                <a16:creationId xmlns:a16="http://schemas.microsoft.com/office/drawing/2014/main" id="{CA65DB93-2357-6899-3DDD-DC79C877ADA2}"/>
              </a:ext>
              <a:ext uri="{C183D7F6-B498-43B3-948B-1728B52AA6E4}">
                <adec:decorative xmlns:adec="http://schemas.microsoft.com/office/drawing/2017/decorative" val="1"/>
              </a:ext>
            </a:extLst>
          </p:cNvPr>
          <p:cNvSpPr/>
          <p:nvPr userDrawn="1"/>
        </p:nvSpPr>
        <p:spPr>
          <a:xfrm>
            <a:off x="9729533" y="5801722"/>
            <a:ext cx="2115210" cy="1056278"/>
          </a:xfrm>
          <a:custGeom>
            <a:avLst/>
            <a:gdLst>
              <a:gd name="connsiteX0" fmla="*/ 1057605 w 2115210"/>
              <a:gd name="connsiteY0" fmla="*/ 0 h 1056278"/>
              <a:gd name="connsiteX1" fmla="*/ 2109820 w 2115210"/>
              <a:gd name="connsiteY1" fmla="*/ 949535 h 1056278"/>
              <a:gd name="connsiteX2" fmla="*/ 2115210 w 2115210"/>
              <a:gd name="connsiteY2" fmla="*/ 1056278 h 1056278"/>
              <a:gd name="connsiteX3" fmla="*/ 0 w 2115210"/>
              <a:gd name="connsiteY3" fmla="*/ 1056278 h 1056278"/>
              <a:gd name="connsiteX4" fmla="*/ 5390 w 2115210"/>
              <a:gd name="connsiteY4" fmla="*/ 949535 h 1056278"/>
              <a:gd name="connsiteX5" fmla="*/ 1057605 w 2115210"/>
              <a:gd name="connsiteY5" fmla="*/ 0 h 10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5210" h="1056278">
                <a:moveTo>
                  <a:pt x="1057605" y="0"/>
                </a:moveTo>
                <a:cubicBezTo>
                  <a:pt x="1605234" y="0"/>
                  <a:pt x="2055657" y="416196"/>
                  <a:pt x="2109820" y="949535"/>
                </a:cubicBezTo>
                <a:lnTo>
                  <a:pt x="2115210" y="1056278"/>
                </a:lnTo>
                <a:lnTo>
                  <a:pt x="0" y="1056278"/>
                </a:lnTo>
                <a:lnTo>
                  <a:pt x="5390" y="949535"/>
                </a:lnTo>
                <a:cubicBezTo>
                  <a:pt x="59553" y="416196"/>
                  <a:pt x="509976" y="0"/>
                  <a:pt x="10576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Object 1">
            <a:extLst>
              <a:ext uri="{FF2B5EF4-FFF2-40B4-BE49-F238E27FC236}">
                <a16:creationId xmlns:a16="http://schemas.microsoft.com/office/drawing/2014/main" id="{056E6431-5C32-6197-AA1B-3763794313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999852" y="0"/>
            <a:ext cx="1574573" cy="3954463"/>
          </a:xfrm>
          <a:prstGeom prst="rect">
            <a:avLst/>
          </a:prstGeom>
        </p:spPr>
      </p:pic>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accent3"/>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D978EB2-1AE7-BB87-954B-F3DBF5080553}"/>
              </a:ext>
            </a:extLst>
          </p:cNvPr>
          <p:cNvSpPr>
            <a:spLocks noGrp="1"/>
          </p:cNvSpPr>
          <p:nvPr>
            <p:ph type="title" hasCustomPrompt="1"/>
          </p:nvPr>
        </p:nvSpPr>
        <p:spPr>
          <a:xfrm>
            <a:off x="811184" y="621973"/>
            <a:ext cx="10569634" cy="1801793"/>
          </a:xfrm>
        </p:spPr>
        <p:txBody>
          <a:bodyPr lIns="0" tIns="0" rIns="0" bIns="0">
            <a:noAutofit/>
          </a:bodyPr>
          <a:lstStyle/>
          <a:p>
            <a:r>
              <a:rPr lang="en-US" dirty="0"/>
              <a:t>Click to add title</a:t>
            </a:r>
          </a:p>
        </p:txBody>
      </p:sp>
      <p:sp>
        <p:nvSpPr>
          <p:cNvPr id="2" name="Content Placeholder 2">
            <a:extLst>
              <a:ext uri="{FF2B5EF4-FFF2-40B4-BE49-F238E27FC236}">
                <a16:creationId xmlns:a16="http://schemas.microsoft.com/office/drawing/2014/main" id="{1406BDC3-2B84-117A-BF71-A331C1DD6BCB}"/>
              </a:ext>
            </a:extLst>
          </p:cNvPr>
          <p:cNvSpPr>
            <a:spLocks noGrp="1"/>
          </p:cNvSpPr>
          <p:nvPr>
            <p:ph sz="quarter" idx="26" hasCustomPrompt="1"/>
          </p:nvPr>
        </p:nvSpPr>
        <p:spPr>
          <a:xfrm>
            <a:off x="811183" y="2796209"/>
            <a:ext cx="3657598" cy="3147392"/>
          </a:xfrm>
        </p:spPr>
        <p:txBody>
          <a:bodyPr lIns="0" tIns="0" rIns="0" bIns="0"/>
          <a:lstStyle>
            <a:lvl1pPr marL="285750" indent="-285750">
              <a:buFont typeface="Arial" panose="020B0604020202020204" pitchFamily="34" charset="0"/>
              <a:buChar char="•"/>
              <a:defRPr sz="1800"/>
            </a:lvl1pPr>
            <a:lvl2pPr marL="411480">
              <a:defRPr sz="1600"/>
            </a:lvl2pPr>
            <a:lvl3pPr marL="685800">
              <a:defRPr sz="1400"/>
            </a:lvl3pPr>
            <a:lvl4pPr marL="1051560">
              <a:defRPr sz="1200"/>
            </a:lvl4pPr>
            <a:lvl5pPr marL="1417320">
              <a:defRPr sz="1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able Placeholder 4">
            <a:extLst>
              <a:ext uri="{FF2B5EF4-FFF2-40B4-BE49-F238E27FC236}">
                <a16:creationId xmlns:a16="http://schemas.microsoft.com/office/drawing/2014/main" id="{4D2A92BD-8372-F61F-9551-6FA12079139B}"/>
              </a:ext>
            </a:extLst>
          </p:cNvPr>
          <p:cNvSpPr>
            <a:spLocks noGrp="1"/>
          </p:cNvSpPr>
          <p:nvPr>
            <p:ph type="tbl" sz="quarter" idx="28" hasCustomPrompt="1"/>
          </p:nvPr>
        </p:nvSpPr>
        <p:spPr>
          <a:xfrm>
            <a:off x="4902200" y="2795588"/>
            <a:ext cx="6478617" cy="3148012"/>
          </a:xfrm>
        </p:spPr>
        <p:txBody>
          <a:bodyPr/>
          <a:lstStyle>
            <a:lvl1pPr>
              <a:defRPr/>
            </a:lvl1pPr>
          </a:lstStyle>
          <a:p>
            <a:r>
              <a:rPr lang="en-US" dirty="0"/>
              <a:t>Click icon to insert table</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166183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3"/>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9EF52E1-6F3C-5D9B-32DC-A156BDDE2834}"/>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647" b="86709"/>
          <a:stretch/>
        </p:blipFill>
        <p:spPr>
          <a:xfrm>
            <a:off x="-1" y="5946505"/>
            <a:ext cx="5304866" cy="911495"/>
          </a:xfrm>
          <a:custGeom>
            <a:avLst/>
            <a:gdLst>
              <a:gd name="connsiteX0" fmla="*/ 0 w 5304866"/>
              <a:gd name="connsiteY0" fmla="*/ 0 h 1912980"/>
              <a:gd name="connsiteX1" fmla="*/ 5304866 w 5304866"/>
              <a:gd name="connsiteY1" fmla="*/ 0 h 1912980"/>
              <a:gd name="connsiteX2" fmla="*/ 5304866 w 5304866"/>
              <a:gd name="connsiteY2" fmla="*/ 1912980 h 1912980"/>
              <a:gd name="connsiteX3" fmla="*/ 5304865 w 5304866"/>
              <a:gd name="connsiteY3" fmla="*/ 1912980 h 1912980"/>
              <a:gd name="connsiteX4" fmla="*/ 0 w 5304866"/>
              <a:gd name="connsiteY4" fmla="*/ 1912980 h 1912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4866" h="1912980">
                <a:moveTo>
                  <a:pt x="0" y="0"/>
                </a:moveTo>
                <a:lnTo>
                  <a:pt x="5304866" y="0"/>
                </a:lnTo>
                <a:lnTo>
                  <a:pt x="5304866" y="1912980"/>
                </a:lnTo>
                <a:lnTo>
                  <a:pt x="5304865" y="1912980"/>
                </a:lnTo>
                <a:lnTo>
                  <a:pt x="0" y="1912980"/>
                </a:lnTo>
                <a:close/>
              </a:path>
            </a:pathLst>
          </a:custGeom>
        </p:spPr>
      </p:pic>
      <p:sp>
        <p:nvSpPr>
          <p:cNvPr id="9" name="Freeform 8">
            <a:extLst>
              <a:ext uri="{FF2B5EF4-FFF2-40B4-BE49-F238E27FC236}">
                <a16:creationId xmlns:a16="http://schemas.microsoft.com/office/drawing/2014/main" id="{4510996E-0672-63AB-DCBF-25B251B22899}"/>
              </a:ext>
              <a:ext uri="{C183D7F6-B498-43B3-948B-1728B52AA6E4}">
                <adec:decorative xmlns:adec="http://schemas.microsoft.com/office/drawing/2017/decorative" val="1"/>
              </a:ext>
            </a:extLst>
          </p:cNvPr>
          <p:cNvSpPr/>
          <p:nvPr userDrawn="1"/>
        </p:nvSpPr>
        <p:spPr>
          <a:xfrm>
            <a:off x="10497680" y="0"/>
            <a:ext cx="1694321" cy="2692400"/>
          </a:xfrm>
          <a:custGeom>
            <a:avLst/>
            <a:gdLst>
              <a:gd name="connsiteX0" fmla="*/ 1346200 w 1694321"/>
              <a:gd name="connsiteY0" fmla="*/ 0 h 2692400"/>
              <a:gd name="connsiteX1" fmla="*/ 1617506 w 1694321"/>
              <a:gd name="connsiteY1" fmla="*/ 27350 h 2692400"/>
              <a:gd name="connsiteX2" fmla="*/ 1694321 w 1694321"/>
              <a:gd name="connsiteY2" fmla="*/ 47101 h 2692400"/>
              <a:gd name="connsiteX3" fmla="*/ 1694321 w 1694321"/>
              <a:gd name="connsiteY3" fmla="*/ 528114 h 2692400"/>
              <a:gd name="connsiteX4" fmla="*/ 1692265 w 1694321"/>
              <a:gd name="connsiteY4" fmla="*/ 526998 h 2692400"/>
              <a:gd name="connsiteX5" fmla="*/ 1346199 w 1694321"/>
              <a:gd name="connsiteY5" fmla="*/ 457130 h 2692400"/>
              <a:gd name="connsiteX6" fmla="*/ 457130 w 1694321"/>
              <a:gd name="connsiteY6" fmla="*/ 1346199 h 2692400"/>
              <a:gd name="connsiteX7" fmla="*/ 1346199 w 1694321"/>
              <a:gd name="connsiteY7" fmla="*/ 2235268 h 2692400"/>
              <a:gd name="connsiteX8" fmla="*/ 1692265 w 1694321"/>
              <a:gd name="connsiteY8" fmla="*/ 2165401 h 2692400"/>
              <a:gd name="connsiteX9" fmla="*/ 1694321 w 1694321"/>
              <a:gd name="connsiteY9" fmla="*/ 2164285 h 2692400"/>
              <a:gd name="connsiteX10" fmla="*/ 1694321 w 1694321"/>
              <a:gd name="connsiteY10" fmla="*/ 2645299 h 2692400"/>
              <a:gd name="connsiteX11" fmla="*/ 1617506 w 1694321"/>
              <a:gd name="connsiteY11" fmla="*/ 2665050 h 2692400"/>
              <a:gd name="connsiteX12" fmla="*/ 1346200 w 1694321"/>
              <a:gd name="connsiteY12" fmla="*/ 2692400 h 2692400"/>
              <a:gd name="connsiteX13" fmla="*/ 0 w 1694321"/>
              <a:gd name="connsiteY13" fmla="*/ 1346200 h 2692400"/>
              <a:gd name="connsiteX14" fmla="*/ 1346200 w 1694321"/>
              <a:gd name="connsiteY14"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4321" h="2692400">
                <a:moveTo>
                  <a:pt x="1346200" y="0"/>
                </a:moveTo>
                <a:cubicBezTo>
                  <a:pt x="1439136" y="0"/>
                  <a:pt x="1529872" y="9417"/>
                  <a:pt x="1617506" y="27350"/>
                </a:cubicBezTo>
                <a:lnTo>
                  <a:pt x="1694321" y="47101"/>
                </a:lnTo>
                <a:lnTo>
                  <a:pt x="1694321" y="528114"/>
                </a:lnTo>
                <a:lnTo>
                  <a:pt x="1692265" y="526998"/>
                </a:lnTo>
                <a:cubicBezTo>
                  <a:pt x="1585898" y="482008"/>
                  <a:pt x="1468954" y="457130"/>
                  <a:pt x="1346199" y="457130"/>
                </a:cubicBezTo>
                <a:cubicBezTo>
                  <a:pt x="855180" y="457130"/>
                  <a:pt x="457130" y="855180"/>
                  <a:pt x="457130" y="1346199"/>
                </a:cubicBezTo>
                <a:cubicBezTo>
                  <a:pt x="457130" y="1837218"/>
                  <a:pt x="855180" y="2235268"/>
                  <a:pt x="1346199" y="2235268"/>
                </a:cubicBezTo>
                <a:cubicBezTo>
                  <a:pt x="1468954" y="2235268"/>
                  <a:pt x="1585898" y="2210390"/>
                  <a:pt x="1692265" y="2165401"/>
                </a:cubicBezTo>
                <a:lnTo>
                  <a:pt x="1694321" y="2164285"/>
                </a:lnTo>
                <a:lnTo>
                  <a:pt x="1694321" y="2645299"/>
                </a:lnTo>
                <a:lnTo>
                  <a:pt x="1617506" y="2665050"/>
                </a:lnTo>
                <a:cubicBezTo>
                  <a:pt x="1529872" y="2682983"/>
                  <a:pt x="1439136" y="2692400"/>
                  <a:pt x="1346200" y="2692400"/>
                </a:cubicBezTo>
                <a:cubicBezTo>
                  <a:pt x="602714" y="2692400"/>
                  <a:pt x="0" y="2089686"/>
                  <a:pt x="0" y="1346200"/>
                </a:cubicBezTo>
                <a:cubicBezTo>
                  <a:pt x="0" y="602714"/>
                  <a:pt x="602714" y="0"/>
                  <a:pt x="13462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D1A089D1-3F91-4EA1-F598-0EDD4632E42D}"/>
              </a:ext>
            </a:extLst>
          </p:cNvPr>
          <p:cNvSpPr>
            <a:spLocks noGrp="1"/>
          </p:cNvSpPr>
          <p:nvPr>
            <p:ph type="title" hasCustomPrompt="1"/>
          </p:nvPr>
        </p:nvSpPr>
        <p:spPr>
          <a:xfrm>
            <a:off x="811185" y="621972"/>
            <a:ext cx="6400800" cy="1828800"/>
          </a:xfrm>
        </p:spPr>
        <p:txBody>
          <a:bodyPr lIns="0" tIns="0" rIns="0" bIns="0">
            <a:noAutofit/>
          </a:bodyPr>
          <a:lstStyle/>
          <a:p>
            <a:r>
              <a:rPr lang="en-US" dirty="0"/>
              <a:t>Click to add title</a:t>
            </a:r>
          </a:p>
        </p:txBody>
      </p:sp>
      <p:sp>
        <p:nvSpPr>
          <p:cNvPr id="2" name="Content Placeholder 2">
            <a:extLst>
              <a:ext uri="{FF2B5EF4-FFF2-40B4-BE49-F238E27FC236}">
                <a16:creationId xmlns:a16="http://schemas.microsoft.com/office/drawing/2014/main" id="{5DE2B4D4-87FA-ACC4-A0FD-E98B07CE9852}"/>
              </a:ext>
            </a:extLst>
          </p:cNvPr>
          <p:cNvSpPr>
            <a:spLocks noGrp="1"/>
          </p:cNvSpPr>
          <p:nvPr>
            <p:ph sz="quarter" idx="26" hasCustomPrompt="1"/>
          </p:nvPr>
        </p:nvSpPr>
        <p:spPr>
          <a:xfrm>
            <a:off x="811185" y="3067050"/>
            <a:ext cx="6400800" cy="3048000"/>
          </a:xfrm>
        </p:spPr>
        <p:txBody>
          <a:bodyPr lIns="0" tIns="0" rIns="0" bIns="0"/>
          <a:lstStyle>
            <a:lvl1pPr marL="0" indent="0">
              <a:buNone/>
              <a:defRPr sz="1800"/>
            </a:lvl1pPr>
            <a:lvl2pPr marL="411480">
              <a:defRPr sz="1800"/>
            </a:lvl2pPr>
            <a:lvl3pPr marL="685800">
              <a:defRPr sz="1800"/>
            </a:lvl3pPr>
            <a:lvl4pPr marL="1051560">
              <a:defRPr sz="1800"/>
            </a:lvl4pPr>
            <a:lvl5pPr marL="141732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4A58F85D-7A7F-3D36-8C6A-6589D66D2AFD}"/>
              </a:ext>
            </a:extLst>
          </p:cNvPr>
          <p:cNvSpPr>
            <a:spLocks noGrp="1"/>
          </p:cNvSpPr>
          <p:nvPr>
            <p:ph sz="quarter" idx="27" hasCustomPrompt="1"/>
          </p:nvPr>
        </p:nvSpPr>
        <p:spPr>
          <a:xfrm>
            <a:off x="7861300" y="3067050"/>
            <a:ext cx="3519515" cy="3048000"/>
          </a:xfrm>
        </p:spPr>
        <p:txBody>
          <a:bodyPr lIns="0" tIns="0" rIns="0" bIns="0"/>
          <a:lstStyle>
            <a:lvl1pPr marL="342900" indent="-342900">
              <a:buFont typeface="+mj-lt"/>
              <a:buAutoNum type="arabicPeriod"/>
              <a:defRPr sz="1800"/>
            </a:lvl1pPr>
            <a:lvl2pPr marL="525780" indent="-342900">
              <a:buFont typeface="+mj-lt"/>
              <a:buAutoNum type="alphaLcPeriod"/>
              <a:defRPr sz="1800"/>
            </a:lvl2pPr>
            <a:lvl3pPr marL="800100" indent="-342900">
              <a:buFont typeface="+mj-lt"/>
              <a:buAutoNum type="arabicParenR"/>
              <a:defRPr sz="1800"/>
            </a:lvl3pPr>
            <a:lvl4pPr marL="1165860" indent="-342900">
              <a:buFont typeface="+mj-lt"/>
              <a:buAutoNum type="alphaLcPeriod"/>
              <a:defRPr sz="1800"/>
            </a:lvl4pPr>
            <a:lvl5pPr marL="1531620" indent="-34290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7694533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accent3"/>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8C74DBB-978B-8EA5-44E6-3AF3F58B700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5028" b="67254"/>
          <a:stretch>
            <a:fillRect/>
          </a:stretch>
        </p:blipFill>
        <p:spPr>
          <a:xfrm>
            <a:off x="0" y="4612248"/>
            <a:ext cx="3769950" cy="2245753"/>
          </a:xfrm>
          <a:custGeom>
            <a:avLst/>
            <a:gdLst>
              <a:gd name="connsiteX0" fmla="*/ 0 w 3769950"/>
              <a:gd name="connsiteY0" fmla="*/ 0 h 2245753"/>
              <a:gd name="connsiteX1" fmla="*/ 3769950 w 3769950"/>
              <a:gd name="connsiteY1" fmla="*/ 0 h 2245753"/>
              <a:gd name="connsiteX2" fmla="*/ 3769950 w 3769950"/>
              <a:gd name="connsiteY2" fmla="*/ 2245753 h 2245753"/>
              <a:gd name="connsiteX3" fmla="*/ 0 w 3769950"/>
              <a:gd name="connsiteY3" fmla="*/ 2245753 h 2245753"/>
            </a:gdLst>
            <a:ahLst/>
            <a:cxnLst>
              <a:cxn ang="0">
                <a:pos x="connsiteX0" y="connsiteY0"/>
              </a:cxn>
              <a:cxn ang="0">
                <a:pos x="connsiteX1" y="connsiteY1"/>
              </a:cxn>
              <a:cxn ang="0">
                <a:pos x="connsiteX2" y="connsiteY2"/>
              </a:cxn>
              <a:cxn ang="0">
                <a:pos x="connsiteX3" y="connsiteY3"/>
              </a:cxn>
            </a:cxnLst>
            <a:rect l="l" t="t" r="r" b="b"/>
            <a:pathLst>
              <a:path w="3769950" h="2245753">
                <a:moveTo>
                  <a:pt x="0" y="0"/>
                </a:moveTo>
                <a:lnTo>
                  <a:pt x="3769950" y="0"/>
                </a:lnTo>
                <a:lnTo>
                  <a:pt x="3769950" y="2245753"/>
                </a:lnTo>
                <a:lnTo>
                  <a:pt x="0" y="2245753"/>
                </a:lnTo>
                <a:close/>
              </a:path>
            </a:pathLst>
          </a:custGeom>
        </p:spPr>
      </p:pic>
      <p:pic>
        <p:nvPicPr>
          <p:cNvPr id="4" name="Graphic 3">
            <a:extLst>
              <a:ext uri="{FF2B5EF4-FFF2-40B4-BE49-F238E27FC236}">
                <a16:creationId xmlns:a16="http://schemas.microsoft.com/office/drawing/2014/main" id="{F7D965D3-2ED5-0347-F848-6C2A1D36AEB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55513" b="14154"/>
          <a:stretch>
            <a:fillRect/>
          </a:stretch>
        </p:blipFill>
        <p:spPr>
          <a:xfrm>
            <a:off x="9141088" y="970666"/>
            <a:ext cx="3050912" cy="5887335"/>
          </a:xfrm>
          <a:custGeom>
            <a:avLst/>
            <a:gdLst>
              <a:gd name="connsiteX0" fmla="*/ 0 w 3050912"/>
              <a:gd name="connsiteY0" fmla="*/ 0 h 5887335"/>
              <a:gd name="connsiteX1" fmla="*/ 3050912 w 3050912"/>
              <a:gd name="connsiteY1" fmla="*/ 0 h 5887335"/>
              <a:gd name="connsiteX2" fmla="*/ 3050912 w 3050912"/>
              <a:gd name="connsiteY2" fmla="*/ 5887335 h 5887335"/>
              <a:gd name="connsiteX3" fmla="*/ 0 w 3050912"/>
              <a:gd name="connsiteY3" fmla="*/ 5887335 h 5887335"/>
            </a:gdLst>
            <a:ahLst/>
            <a:cxnLst>
              <a:cxn ang="0">
                <a:pos x="connsiteX0" y="connsiteY0"/>
              </a:cxn>
              <a:cxn ang="0">
                <a:pos x="connsiteX1" y="connsiteY1"/>
              </a:cxn>
              <a:cxn ang="0">
                <a:pos x="connsiteX2" y="connsiteY2"/>
              </a:cxn>
              <a:cxn ang="0">
                <a:pos x="connsiteX3" y="connsiteY3"/>
              </a:cxn>
            </a:cxnLst>
            <a:rect l="l" t="t" r="r" b="b"/>
            <a:pathLst>
              <a:path w="3050912" h="5887335">
                <a:moveTo>
                  <a:pt x="0" y="0"/>
                </a:moveTo>
                <a:lnTo>
                  <a:pt x="3050912" y="0"/>
                </a:lnTo>
                <a:lnTo>
                  <a:pt x="3050912" y="5887335"/>
                </a:lnTo>
                <a:lnTo>
                  <a:pt x="0" y="5887335"/>
                </a:lnTo>
                <a:close/>
              </a:path>
            </a:pathLst>
          </a:custGeom>
        </p:spPr>
      </p:pic>
      <p:sp>
        <p:nvSpPr>
          <p:cNvPr id="20" name="Title 1">
            <a:extLst>
              <a:ext uri="{FF2B5EF4-FFF2-40B4-BE49-F238E27FC236}">
                <a16:creationId xmlns:a16="http://schemas.microsoft.com/office/drawing/2014/main" id="{1CBEC63C-AA69-807D-2A93-BC45B1BDF641}"/>
              </a:ext>
            </a:extLst>
          </p:cNvPr>
          <p:cNvSpPr>
            <a:spLocks noGrp="1"/>
          </p:cNvSpPr>
          <p:nvPr>
            <p:ph type="title"/>
          </p:nvPr>
        </p:nvSpPr>
        <p:spPr>
          <a:xfrm>
            <a:off x="811184" y="621973"/>
            <a:ext cx="7309086" cy="1828800"/>
          </a:xfrm>
        </p:spPr>
        <p:txBody>
          <a:bodyPr lIns="0" tIns="0" rIns="0" bIns="0">
            <a:noAutofit/>
          </a:body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3E0C7AAD-1535-12DC-133E-2253BF501721}"/>
              </a:ext>
            </a:extLst>
          </p:cNvPr>
          <p:cNvSpPr>
            <a:spLocks noGrp="1"/>
          </p:cNvSpPr>
          <p:nvPr>
            <p:ph type="tbl" sz="quarter" idx="12" hasCustomPrompt="1"/>
          </p:nvPr>
        </p:nvSpPr>
        <p:spPr>
          <a:xfrm>
            <a:off x="811183" y="2757488"/>
            <a:ext cx="10548967" cy="3399964"/>
          </a:xfrm>
        </p:spPr>
        <p:txBody>
          <a:bodyPr/>
          <a:lstStyle/>
          <a:p>
            <a:r>
              <a:rPr lang="en-US" dirty="0"/>
              <a:t>Click icon to insert table</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3697493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accent3"/>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8AC6985-AA41-BCAE-CEDF-E736D973B5FF}"/>
              </a:ext>
            </a:extLst>
          </p:cNvPr>
          <p:cNvSpPr>
            <a:spLocks noGrp="1"/>
          </p:cNvSpPr>
          <p:nvPr>
            <p:ph type="ctrTitle"/>
          </p:nvPr>
        </p:nvSpPr>
        <p:spPr>
          <a:xfrm>
            <a:off x="811184" y="612647"/>
            <a:ext cx="10002589" cy="3657600"/>
          </a:xfrm>
        </p:spPr>
        <p:txBody>
          <a:bodyPr lIns="0" tIns="0" rIns="0" bIns="0" anchor="b">
            <a:noAutofit/>
          </a:bodyPr>
          <a:lstStyle>
            <a:lvl1pPr marL="0" algn="l">
              <a:lnSpc>
                <a:spcPct val="90000"/>
              </a:lnSpc>
              <a:spcBef>
                <a:spcPts val="0"/>
              </a:spcBef>
              <a:spcAft>
                <a:spcPts val="0"/>
              </a:spcAft>
              <a:defRPr sz="7000"/>
            </a:lvl1pPr>
          </a:lstStyle>
          <a:p>
            <a:r>
              <a:rPr lang="en-US"/>
              <a:t>Click to edit Master title style</a:t>
            </a:r>
            <a:endParaRPr lang="en-US" dirty="0"/>
          </a:p>
        </p:txBody>
      </p:sp>
      <p:sp>
        <p:nvSpPr>
          <p:cNvPr id="19" name="Subtitle 2">
            <a:extLst>
              <a:ext uri="{FF2B5EF4-FFF2-40B4-BE49-F238E27FC236}">
                <a16:creationId xmlns:a16="http://schemas.microsoft.com/office/drawing/2014/main" id="{A7B85660-94E4-85D1-95CA-415513A0355F}"/>
              </a:ext>
            </a:extLst>
          </p:cNvPr>
          <p:cNvSpPr>
            <a:spLocks noGrp="1"/>
          </p:cNvSpPr>
          <p:nvPr>
            <p:ph type="subTitle" idx="1" hasCustomPrompt="1"/>
          </p:nvPr>
        </p:nvSpPr>
        <p:spPr>
          <a:xfrm>
            <a:off x="811185" y="4724033"/>
            <a:ext cx="7000972" cy="1709423"/>
          </a:xfrm>
        </p:spPr>
        <p:txBody>
          <a:bodyPr lIns="0" tIns="0" rIns="0" bIns="0">
            <a:noAutofit/>
          </a:bodyPr>
          <a:lstStyle>
            <a:lvl1pPr marL="0" indent="0" algn="l">
              <a:buNone/>
              <a:defRPr sz="2400" b="1" i="0">
                <a:solidFill>
                  <a:schemeClr val="accent4"/>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2" name="Group 1">
            <a:extLst>
              <a:ext uri="{FF2B5EF4-FFF2-40B4-BE49-F238E27FC236}">
                <a16:creationId xmlns:a16="http://schemas.microsoft.com/office/drawing/2014/main" id="{1DCAF5C0-1B51-02B5-924D-230575353A0B}"/>
              </a:ext>
              <a:ext uri="{C183D7F6-B498-43B3-948B-1728B52AA6E4}">
                <adec:decorative xmlns:adec="http://schemas.microsoft.com/office/drawing/2017/decorative" val="1"/>
              </a:ext>
            </a:extLst>
          </p:cNvPr>
          <p:cNvGrpSpPr/>
          <p:nvPr userDrawn="1"/>
        </p:nvGrpSpPr>
        <p:grpSpPr>
          <a:xfrm rot="10800000">
            <a:off x="9829617" y="4724034"/>
            <a:ext cx="2133966" cy="2133966"/>
            <a:chOff x="9654699" y="2229295"/>
            <a:chExt cx="2133966" cy="2133966"/>
          </a:xfrm>
        </p:grpSpPr>
        <p:sp>
          <p:nvSpPr>
            <p:cNvPr id="3" name="Freeform 11">
              <a:extLst>
                <a:ext uri="{FF2B5EF4-FFF2-40B4-BE49-F238E27FC236}">
                  <a16:creationId xmlns:a16="http://schemas.microsoft.com/office/drawing/2014/main" id="{41AAE8D5-8E6A-7CBE-9018-DD8F3493D049}"/>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12">
              <a:extLst>
                <a:ext uri="{FF2B5EF4-FFF2-40B4-BE49-F238E27FC236}">
                  <a16:creationId xmlns:a16="http://schemas.microsoft.com/office/drawing/2014/main" id="{C694532E-B147-38A2-55EE-24483385016A}"/>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 name="Graphic 4">
            <a:extLst>
              <a:ext uri="{FF2B5EF4-FFF2-40B4-BE49-F238E27FC236}">
                <a16:creationId xmlns:a16="http://schemas.microsoft.com/office/drawing/2014/main" id="{114B3BE5-2D39-542C-00BB-A940C568E43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Tree>
    <p:extLst>
      <p:ext uri="{BB962C8B-B14F-4D97-AF65-F5344CB8AC3E}">
        <p14:creationId xmlns:p14="http://schemas.microsoft.com/office/powerpoint/2010/main" val="29888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11185" y="621973"/>
            <a:ext cx="6400800" cy="1828800"/>
          </a:xfrm>
        </p:spPr>
        <p:txBody>
          <a:bodyPr lIns="0" tIns="0" rIns="0" bIns="0">
            <a:noAutofit/>
          </a:bodyPr>
          <a:lstStyle>
            <a:lvl1pPr>
              <a:defRPr baseline="0"/>
            </a:lvl1pPr>
          </a:lstStyle>
          <a:p>
            <a:r>
              <a:rPr lang="en-US" dirty="0"/>
              <a:t>Click to add title</a:t>
            </a:r>
          </a:p>
        </p:txBody>
      </p:sp>
      <p:pic>
        <p:nvPicPr>
          <p:cNvPr id="10" name="Graphic 9">
            <a:extLst>
              <a:ext uri="{FF2B5EF4-FFF2-40B4-BE49-F238E27FC236}">
                <a16:creationId xmlns:a16="http://schemas.microsoft.com/office/drawing/2014/main" id="{B3606A3B-5B75-C830-0580-02B3AF648B3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2" name="Oval 11">
            <a:extLst>
              <a:ext uri="{FF2B5EF4-FFF2-40B4-BE49-F238E27FC236}">
                <a16:creationId xmlns:a16="http://schemas.microsoft.com/office/drawing/2014/main" id="{45B92DB2-64DD-608F-360F-52958A93EB5B}"/>
              </a:ext>
              <a:ext uri="{C183D7F6-B498-43B3-948B-1728B52AA6E4}">
                <adec:decorative xmlns:adec="http://schemas.microsoft.com/office/drawing/2017/decorative" val="1"/>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Content Placeholder 5">
            <a:extLst>
              <a:ext uri="{FF2B5EF4-FFF2-40B4-BE49-F238E27FC236}">
                <a16:creationId xmlns:a16="http://schemas.microsoft.com/office/drawing/2014/main" id="{1CA1AC91-E5AE-A457-178C-6A577DAAF4C4}"/>
              </a:ext>
            </a:extLst>
          </p:cNvPr>
          <p:cNvSpPr>
            <a:spLocks noGrp="1"/>
          </p:cNvSpPr>
          <p:nvPr>
            <p:ph sz="quarter" idx="14" hasCustomPrompt="1"/>
          </p:nvPr>
        </p:nvSpPr>
        <p:spPr>
          <a:xfrm>
            <a:off x="811185" y="2774786"/>
            <a:ext cx="6400800" cy="3257550"/>
          </a:xfrm>
        </p:spPr>
        <p:txBody>
          <a:bodyPr lIns="0"/>
          <a:lstStyle>
            <a:lvl1pPr marL="0" indent="0">
              <a:buNone/>
              <a:defRPr sz="2400"/>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4">
            <a:extLst>
              <a:ext uri="{FF2B5EF4-FFF2-40B4-BE49-F238E27FC236}">
                <a16:creationId xmlns:a16="http://schemas.microsoft.com/office/drawing/2014/main" id="{9D4FED77-2877-7D28-E27C-7BE9F5E7393A}"/>
              </a:ext>
            </a:extLst>
          </p:cNvPr>
          <p:cNvSpPr>
            <a:spLocks noGrp="1"/>
          </p:cNvSpPr>
          <p:nvPr>
            <p:ph type="ftr" sz="quarter" idx="3"/>
          </p:nvPr>
        </p:nvSpPr>
        <p:spPr>
          <a:xfrm>
            <a:off x="811185"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4" name="Slide Number Placeholder 5">
            <a:extLst>
              <a:ext uri="{FF2B5EF4-FFF2-40B4-BE49-F238E27FC236}">
                <a16:creationId xmlns:a16="http://schemas.microsoft.com/office/drawing/2014/main" id="{90785AC1-54EA-61EE-115B-C1910CC60A62}"/>
              </a:ext>
            </a:extLst>
          </p:cNvPr>
          <p:cNvSpPr>
            <a:spLocks noGrp="1"/>
          </p:cNvSpPr>
          <p:nvPr>
            <p:ph type="sldNum" sz="quarter" idx="4"/>
          </p:nvPr>
        </p:nvSpPr>
        <p:spPr>
          <a:xfrm>
            <a:off x="8637615"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F0B2CA14-03DC-FC05-7713-E0261B4B2F3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642" b="69630"/>
          <a:stretch>
            <a:fillRect/>
          </a:stretch>
        </p:blipFill>
        <p:spPr>
          <a:xfrm>
            <a:off x="1" y="4775200"/>
            <a:ext cx="6608233" cy="2082800"/>
          </a:xfrm>
          <a:custGeom>
            <a:avLst/>
            <a:gdLst>
              <a:gd name="connsiteX0" fmla="*/ 0 w 6608233"/>
              <a:gd name="connsiteY0" fmla="*/ 0 h 2082800"/>
              <a:gd name="connsiteX1" fmla="*/ 6608233 w 6608233"/>
              <a:gd name="connsiteY1" fmla="*/ 0 h 2082800"/>
              <a:gd name="connsiteX2" fmla="*/ 6608233 w 6608233"/>
              <a:gd name="connsiteY2" fmla="*/ 2082800 h 2082800"/>
              <a:gd name="connsiteX3" fmla="*/ 0 w 6608233"/>
              <a:gd name="connsiteY3" fmla="*/ 2082800 h 2082800"/>
            </a:gdLst>
            <a:ahLst/>
            <a:cxnLst>
              <a:cxn ang="0">
                <a:pos x="connsiteX0" y="connsiteY0"/>
              </a:cxn>
              <a:cxn ang="0">
                <a:pos x="connsiteX1" y="connsiteY1"/>
              </a:cxn>
              <a:cxn ang="0">
                <a:pos x="connsiteX2" y="connsiteY2"/>
              </a:cxn>
              <a:cxn ang="0">
                <a:pos x="connsiteX3" y="connsiteY3"/>
              </a:cxn>
            </a:cxnLst>
            <a:rect l="l" t="t" r="r" b="b"/>
            <a:pathLst>
              <a:path w="6608233" h="2082800">
                <a:moveTo>
                  <a:pt x="0" y="0"/>
                </a:moveTo>
                <a:lnTo>
                  <a:pt x="6608233" y="0"/>
                </a:lnTo>
                <a:lnTo>
                  <a:pt x="6608233" y="2082800"/>
                </a:lnTo>
                <a:lnTo>
                  <a:pt x="0" y="2082800"/>
                </a:lnTo>
                <a:close/>
              </a:path>
            </a:pathLst>
          </a:custGeom>
        </p:spPr>
      </p:pic>
      <p:sp>
        <p:nvSpPr>
          <p:cNvPr id="5" name="Freeform 4">
            <a:extLst>
              <a:ext uri="{FF2B5EF4-FFF2-40B4-BE49-F238E27FC236}">
                <a16:creationId xmlns:a16="http://schemas.microsoft.com/office/drawing/2014/main" id="{5EC223C2-E475-8E7A-48D4-A9BC2EB6931C}"/>
              </a:ext>
              <a:ext uri="{C183D7F6-B498-43B3-948B-1728B52AA6E4}">
                <adec:decorative xmlns:adec="http://schemas.microsoft.com/office/drawing/2017/decorative" val="1"/>
              </a:ext>
            </a:extLst>
          </p:cNvPr>
          <p:cNvSpPr/>
          <p:nvPr userDrawn="1"/>
        </p:nvSpPr>
        <p:spPr>
          <a:xfrm>
            <a:off x="9249382" y="1747860"/>
            <a:ext cx="2692400" cy="2692400"/>
          </a:xfrm>
          <a:custGeom>
            <a:avLst/>
            <a:gdLst>
              <a:gd name="connsiteX0" fmla="*/ 1346200 w 2692400"/>
              <a:gd name="connsiteY0" fmla="*/ 0 h 2692400"/>
              <a:gd name="connsiteX1" fmla="*/ 2692400 w 2692400"/>
              <a:gd name="connsiteY1" fmla="*/ 1346200 h 2692400"/>
              <a:gd name="connsiteX2" fmla="*/ 1346200 w 2692400"/>
              <a:gd name="connsiteY2" fmla="*/ 2692400 h 2692400"/>
              <a:gd name="connsiteX3" fmla="*/ 0 w 2692400"/>
              <a:gd name="connsiteY3" fmla="*/ 1346200 h 2692400"/>
              <a:gd name="connsiteX4" fmla="*/ 1346200 w 2692400"/>
              <a:gd name="connsiteY4" fmla="*/ 0 h 2692400"/>
              <a:gd name="connsiteX5" fmla="*/ 1346199 w 2692400"/>
              <a:gd name="connsiteY5" fmla="*/ 457130 h 2692400"/>
              <a:gd name="connsiteX6" fmla="*/ 457130 w 2692400"/>
              <a:gd name="connsiteY6" fmla="*/ 1346199 h 2692400"/>
              <a:gd name="connsiteX7" fmla="*/ 1346199 w 2692400"/>
              <a:gd name="connsiteY7" fmla="*/ 2235268 h 2692400"/>
              <a:gd name="connsiteX8" fmla="*/ 2235268 w 2692400"/>
              <a:gd name="connsiteY8" fmla="*/ 1346199 h 2692400"/>
              <a:gd name="connsiteX9" fmla="*/ 1346199 w 2692400"/>
              <a:gd name="connsiteY9" fmla="*/ 45713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2400" h="2692400">
                <a:moveTo>
                  <a:pt x="1346200" y="0"/>
                </a:moveTo>
                <a:cubicBezTo>
                  <a:pt x="2089686" y="0"/>
                  <a:pt x="2692400" y="602714"/>
                  <a:pt x="2692400" y="1346200"/>
                </a:cubicBezTo>
                <a:cubicBezTo>
                  <a:pt x="2692400" y="2089686"/>
                  <a:pt x="2089686" y="2692400"/>
                  <a:pt x="1346200" y="2692400"/>
                </a:cubicBezTo>
                <a:cubicBezTo>
                  <a:pt x="602714" y="2692400"/>
                  <a:pt x="0" y="2089686"/>
                  <a:pt x="0" y="1346200"/>
                </a:cubicBezTo>
                <a:cubicBezTo>
                  <a:pt x="0" y="602714"/>
                  <a:pt x="602714" y="0"/>
                  <a:pt x="1346200" y="0"/>
                </a:cubicBezTo>
                <a:close/>
                <a:moveTo>
                  <a:pt x="1346199" y="457130"/>
                </a:moveTo>
                <a:cubicBezTo>
                  <a:pt x="855180" y="457130"/>
                  <a:pt x="457130" y="855180"/>
                  <a:pt x="457130" y="1346199"/>
                </a:cubicBezTo>
                <a:cubicBezTo>
                  <a:pt x="457130" y="1837218"/>
                  <a:pt x="855180" y="2235268"/>
                  <a:pt x="1346199" y="2235268"/>
                </a:cubicBezTo>
                <a:cubicBezTo>
                  <a:pt x="1837218" y="2235268"/>
                  <a:pt x="2235268" y="1837218"/>
                  <a:pt x="2235268" y="1346199"/>
                </a:cubicBezTo>
                <a:cubicBezTo>
                  <a:pt x="2235268" y="855180"/>
                  <a:pt x="1837218" y="457130"/>
                  <a:pt x="1346199" y="457130"/>
                </a:cubicBezTo>
                <a:close/>
              </a:path>
            </a:pathLst>
          </a:custGeom>
          <a:solidFill>
            <a:srgbClr val="D5D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1BD9D7CE-BCD9-0B12-1945-C5FFE31A7DAE}"/>
              </a:ext>
              <a:ext uri="{C183D7F6-B498-43B3-948B-1728B52AA6E4}">
                <adec:decorative xmlns:adec="http://schemas.microsoft.com/office/drawing/2017/decorative" val="1"/>
              </a:ext>
            </a:extLst>
          </p:cNvPr>
          <p:cNvSpPr/>
          <p:nvPr userDrawn="1"/>
        </p:nvSpPr>
        <p:spPr>
          <a:xfrm>
            <a:off x="8793014" y="361075"/>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Title 1">
            <a:extLst>
              <a:ext uri="{FF2B5EF4-FFF2-40B4-BE49-F238E27FC236}">
                <a16:creationId xmlns:a16="http://schemas.microsoft.com/office/drawing/2014/main" id="{9455275E-28AB-F0B7-E799-5116B11205DF}"/>
              </a:ext>
            </a:extLst>
          </p:cNvPr>
          <p:cNvSpPr>
            <a:spLocks noGrp="1"/>
          </p:cNvSpPr>
          <p:nvPr>
            <p:ph type="title" hasCustomPrompt="1"/>
          </p:nvPr>
        </p:nvSpPr>
        <p:spPr>
          <a:xfrm>
            <a:off x="811185" y="827307"/>
            <a:ext cx="6400800" cy="5203387"/>
          </a:xfrm>
        </p:spPr>
        <p:txBody>
          <a:bodyPr lIns="0" tIns="0" rIns="0" bIns="0" anchor="ctr">
            <a:noAutofit/>
          </a:bodyPr>
          <a:lstStyle>
            <a:lvl1pPr>
              <a:defRPr sz="5400"/>
            </a:lvl1pPr>
          </a:lstStyle>
          <a:p>
            <a:r>
              <a:rPr lang="en-US" dirty="0"/>
              <a:t>Click to add title</a:t>
            </a:r>
          </a:p>
        </p:txBody>
      </p:sp>
      <p:sp>
        <p:nvSpPr>
          <p:cNvPr id="13" name="Picture Placeholder 12">
            <a:extLst>
              <a:ext uri="{FF2B5EF4-FFF2-40B4-BE49-F238E27FC236}">
                <a16:creationId xmlns:a16="http://schemas.microsoft.com/office/drawing/2014/main" id="{97BD7E0A-39A9-0CF7-F1CE-E777075BFAA9}"/>
              </a:ext>
            </a:extLst>
          </p:cNvPr>
          <p:cNvSpPr>
            <a:spLocks noGrp="1"/>
          </p:cNvSpPr>
          <p:nvPr>
            <p:ph type="pic" sz="quarter" idx="15"/>
          </p:nvPr>
        </p:nvSpPr>
        <p:spPr>
          <a:xfrm>
            <a:off x="7401915" y="3046905"/>
            <a:ext cx="3456590" cy="3456590"/>
          </a:xfrm>
          <a:custGeom>
            <a:avLst/>
            <a:gdLst>
              <a:gd name="connsiteX0" fmla="*/ 1728295 w 3456590"/>
              <a:gd name="connsiteY0" fmla="*/ 0 h 3456590"/>
              <a:gd name="connsiteX1" fmla="*/ 3456590 w 3456590"/>
              <a:gd name="connsiteY1" fmla="*/ 1728295 h 3456590"/>
              <a:gd name="connsiteX2" fmla="*/ 1728295 w 3456590"/>
              <a:gd name="connsiteY2" fmla="*/ 3456590 h 3456590"/>
              <a:gd name="connsiteX3" fmla="*/ 0 w 3456590"/>
              <a:gd name="connsiteY3" fmla="*/ 1728295 h 3456590"/>
              <a:gd name="connsiteX4" fmla="*/ 1728295 w 3456590"/>
              <a:gd name="connsiteY4" fmla="*/ 0 h 3456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590" h="3456590">
                <a:moveTo>
                  <a:pt x="1728295" y="0"/>
                </a:moveTo>
                <a:cubicBezTo>
                  <a:pt x="2682806" y="0"/>
                  <a:pt x="3456590" y="773784"/>
                  <a:pt x="3456590" y="1728295"/>
                </a:cubicBezTo>
                <a:cubicBezTo>
                  <a:pt x="3456590" y="2682806"/>
                  <a:pt x="2682806" y="3456590"/>
                  <a:pt x="1728295" y="3456590"/>
                </a:cubicBezTo>
                <a:cubicBezTo>
                  <a:pt x="773784" y="3456590"/>
                  <a:pt x="0" y="2682806"/>
                  <a:pt x="0" y="1728295"/>
                </a:cubicBezTo>
                <a:cubicBezTo>
                  <a:pt x="0" y="773784"/>
                  <a:pt x="773784" y="0"/>
                  <a:pt x="1728295" y="0"/>
                </a:cubicBezTo>
                <a:close/>
              </a:path>
            </a:pathLst>
          </a:custGeom>
          <a:ln w="57150">
            <a:noFill/>
          </a:ln>
        </p:spPr>
        <p:txBody>
          <a:bodyPr wrap="square" tIns="1371600">
            <a:noAutofit/>
          </a:bodyPr>
          <a:lstStyle>
            <a:lvl1pPr marL="0" indent="0" algn="ctr">
              <a:buNone/>
              <a:defRPr sz="1600"/>
            </a:lvl1pPr>
          </a:lstStyle>
          <a:p>
            <a:r>
              <a:rPr lang="en-US"/>
              <a:t>Click icon to add picture</a:t>
            </a: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316365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pic>
        <p:nvPicPr>
          <p:cNvPr id="2" name="Object 1">
            <a:extLst>
              <a:ext uri="{FF2B5EF4-FFF2-40B4-BE49-F238E27FC236}">
                <a16:creationId xmlns:a16="http://schemas.microsoft.com/office/drawing/2014/main" id="{269C21E5-B8EE-7438-A771-34BC8006E13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385898" y="0"/>
            <a:ext cx="1574573" cy="3954463"/>
          </a:xfrm>
          <a:prstGeom prst="rect">
            <a:avLst/>
          </a:prstGeom>
        </p:spPr>
      </p:pic>
      <p:sp>
        <p:nvSpPr>
          <p:cNvPr id="3" name="Oval 2">
            <a:extLst>
              <a:ext uri="{FF2B5EF4-FFF2-40B4-BE49-F238E27FC236}">
                <a16:creationId xmlns:a16="http://schemas.microsoft.com/office/drawing/2014/main" id="{18F333FA-6DDE-DB6C-73BB-FE8387977425}"/>
              </a:ext>
              <a:ext uri="{C183D7F6-B498-43B3-948B-1728B52AA6E4}">
                <adec:decorative xmlns:adec="http://schemas.microsoft.com/office/drawing/2017/decorative" val="1"/>
              </a:ext>
            </a:extLst>
          </p:cNvPr>
          <p:cNvSpPr/>
          <p:nvPr userDrawn="1"/>
        </p:nvSpPr>
        <p:spPr>
          <a:xfrm>
            <a:off x="9115508" y="4240999"/>
            <a:ext cx="2115351" cy="2115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Title 1">
            <a:extLst>
              <a:ext uri="{FF2B5EF4-FFF2-40B4-BE49-F238E27FC236}">
                <a16:creationId xmlns:a16="http://schemas.microsoft.com/office/drawing/2014/main" id="{AB87953E-96F2-8BCC-B295-E1033E7D2747}"/>
              </a:ext>
            </a:extLst>
          </p:cNvPr>
          <p:cNvSpPr>
            <a:spLocks noGrp="1"/>
          </p:cNvSpPr>
          <p:nvPr>
            <p:ph type="title" hasCustomPrompt="1"/>
          </p:nvPr>
        </p:nvSpPr>
        <p:spPr>
          <a:xfrm>
            <a:off x="811185" y="621972"/>
            <a:ext cx="7599718" cy="3051394"/>
          </a:xfrm>
        </p:spPr>
        <p:txBody>
          <a:bodyPr lIns="0" tIns="0" rIns="0" bIns="0" anchor="b">
            <a:noAutofit/>
          </a:bodyPr>
          <a:lstStyle>
            <a:lvl1pPr>
              <a:defRPr sz="5400"/>
            </a:lvl1pPr>
          </a:lstStyle>
          <a:p>
            <a:r>
              <a:rPr lang="en-US" dirty="0"/>
              <a:t>Click to add title</a:t>
            </a:r>
          </a:p>
        </p:txBody>
      </p:sp>
      <p:sp>
        <p:nvSpPr>
          <p:cNvPr id="6" name="Text Placeholder 15">
            <a:extLst>
              <a:ext uri="{FF2B5EF4-FFF2-40B4-BE49-F238E27FC236}">
                <a16:creationId xmlns:a16="http://schemas.microsoft.com/office/drawing/2014/main" id="{0A627B70-91C8-40B9-6189-B29749FF6E92}"/>
              </a:ext>
            </a:extLst>
          </p:cNvPr>
          <p:cNvSpPr>
            <a:spLocks noGrp="1"/>
          </p:cNvSpPr>
          <p:nvPr>
            <p:ph type="body" sz="quarter" idx="14" hasCustomPrompt="1"/>
          </p:nvPr>
        </p:nvSpPr>
        <p:spPr>
          <a:xfrm>
            <a:off x="811185" y="3965028"/>
            <a:ext cx="7599718" cy="1493781"/>
          </a:xfrm>
        </p:spPr>
        <p:txBody>
          <a:bodyPr lIns="0" tIns="0" rIns="0" bIns="0">
            <a:noAutofit/>
          </a:bodyPr>
          <a:lstStyle>
            <a:lvl1pPr marL="0" indent="0">
              <a:buNone/>
              <a:defRPr sz="2400" b="1" i="0">
                <a:solidFill>
                  <a:schemeClr val="accent4"/>
                </a:solidFill>
                <a:latin typeface="+mj-lt"/>
                <a:cs typeface="Arial" panose="020B0604020202020204" pitchFamily="34" charset="0"/>
              </a:defRPr>
            </a:lvl1pPr>
            <a:lvl2pPr marL="457200" indent="0">
              <a:buNone/>
              <a:defRPr sz="1800" b="1" i="0">
                <a:latin typeface="Arial Black" panose="020B0604020202020204" pitchFamily="34" charset="0"/>
                <a:cs typeface="Arial Black" panose="020B0604020202020204" pitchFamily="34" charset="0"/>
              </a:defRPr>
            </a:lvl2pPr>
          </a:lstStyle>
          <a:p>
            <a:r>
              <a:rPr lang="en-US" dirty="0"/>
              <a:t>Click to add subtitle</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5894702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p:bg>
      <p:bgPr>
        <a:solidFill>
          <a:schemeClr val="accent3"/>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7C12813-DBA6-41C2-2418-83919E059FED}"/>
              </a:ext>
              <a:ext uri="{C183D7F6-B498-43B3-948B-1728B52AA6E4}">
                <adec:decorative xmlns:adec="http://schemas.microsoft.com/office/drawing/2017/decorative" val="1"/>
              </a:ext>
            </a:extLst>
          </p:cNvPr>
          <p:cNvGrpSpPr/>
          <p:nvPr userDrawn="1"/>
        </p:nvGrpSpPr>
        <p:grpSpPr>
          <a:xfrm rot="10800000">
            <a:off x="741680" y="0"/>
            <a:ext cx="2133966" cy="2133966"/>
            <a:chOff x="9654699" y="2229295"/>
            <a:chExt cx="2133966" cy="2133966"/>
          </a:xfrm>
        </p:grpSpPr>
        <p:sp>
          <p:nvSpPr>
            <p:cNvPr id="5" name="Freeform 4">
              <a:extLst>
                <a:ext uri="{FF2B5EF4-FFF2-40B4-BE49-F238E27FC236}">
                  <a16:creationId xmlns:a16="http://schemas.microsoft.com/office/drawing/2014/main" id="{C2A74540-7988-B712-8AB1-9EE03FE1EC8A}"/>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736CF9A1-91DA-6419-08F2-4CC262EA4D1E}"/>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 name="Graphic 8">
            <a:extLst>
              <a:ext uri="{FF2B5EF4-FFF2-40B4-BE49-F238E27FC236}">
                <a16:creationId xmlns:a16="http://schemas.microsoft.com/office/drawing/2014/main" id="{AAAE3BC0-55AE-B520-F2B8-50BF886EF7E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flipH="1" flipV="1">
            <a:off x="0" y="3626779"/>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14" name="Title 1">
            <a:extLst>
              <a:ext uri="{FF2B5EF4-FFF2-40B4-BE49-F238E27FC236}">
                <a16:creationId xmlns:a16="http://schemas.microsoft.com/office/drawing/2014/main" id="{7B29A2F3-C289-9762-6F9F-DA18D322DF07}"/>
              </a:ext>
            </a:extLst>
          </p:cNvPr>
          <p:cNvSpPr>
            <a:spLocks noGrp="1"/>
          </p:cNvSpPr>
          <p:nvPr>
            <p:ph type="title" hasCustomPrompt="1"/>
          </p:nvPr>
        </p:nvSpPr>
        <p:spPr>
          <a:xfrm>
            <a:off x="4953000" y="621972"/>
            <a:ext cx="6400800" cy="1828800"/>
          </a:xfrm>
        </p:spPr>
        <p:txBody>
          <a:bodyPr lIns="0" tIns="0" rIns="0" bIns="0">
            <a:noAutofit/>
          </a:bodyPr>
          <a:lstStyle/>
          <a:p>
            <a:r>
              <a:rPr lang="en-US" dirty="0"/>
              <a:t>Click to add title</a:t>
            </a:r>
          </a:p>
        </p:txBody>
      </p:sp>
      <p:sp>
        <p:nvSpPr>
          <p:cNvPr id="2" name="Content Placeholder 2">
            <a:extLst>
              <a:ext uri="{FF2B5EF4-FFF2-40B4-BE49-F238E27FC236}">
                <a16:creationId xmlns:a16="http://schemas.microsoft.com/office/drawing/2014/main" id="{8F2A1870-E86B-5125-7AB3-A1F5DF7E7528}"/>
              </a:ext>
            </a:extLst>
          </p:cNvPr>
          <p:cNvSpPr>
            <a:spLocks noGrp="1"/>
          </p:cNvSpPr>
          <p:nvPr>
            <p:ph sz="quarter" idx="26" hasCustomPrompt="1"/>
          </p:nvPr>
        </p:nvSpPr>
        <p:spPr>
          <a:xfrm>
            <a:off x="4953000" y="2768043"/>
            <a:ext cx="6400799" cy="3231221"/>
          </a:xfrm>
        </p:spPr>
        <p:txBody>
          <a:bodyPr lIns="0" tIns="0" rIns="0" bIns="0"/>
          <a:lstStyle>
            <a:lvl1pPr marL="0" indent="0">
              <a:buNone/>
              <a:defRPr sz="1800"/>
            </a:lvl1pPr>
            <a:lvl2pPr marL="411480">
              <a:defRPr sz="1600"/>
            </a:lvl2pPr>
            <a:lvl3pPr marL="685800">
              <a:defRPr sz="1400"/>
            </a:lvl3pPr>
            <a:lvl4pPr marL="1051560">
              <a:defRPr sz="1200"/>
            </a:lvl4pPr>
            <a:lvl5pPr marL="1417320">
              <a:defRPr sz="1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a:extLst>
              <a:ext uri="{FF2B5EF4-FFF2-40B4-BE49-F238E27FC236}">
                <a16:creationId xmlns:a16="http://schemas.microsoft.com/office/drawing/2014/main" id="{F1FE2A1C-A3CC-9D8B-DE44-FDE1132F7FC5}"/>
              </a:ext>
            </a:extLst>
          </p:cNvPr>
          <p:cNvSpPr>
            <a:spLocks noGrp="1"/>
          </p:cNvSpPr>
          <p:nvPr>
            <p:ph type="ftr" sz="quarter" idx="3"/>
          </p:nvPr>
        </p:nvSpPr>
        <p:spPr>
          <a:xfrm>
            <a:off x="811185"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11" name="Slide Number Placeholder 5">
            <a:extLst>
              <a:ext uri="{FF2B5EF4-FFF2-40B4-BE49-F238E27FC236}">
                <a16:creationId xmlns:a16="http://schemas.microsoft.com/office/drawing/2014/main" id="{23C454DD-C924-8468-6944-AF53508CD86B}"/>
              </a:ext>
            </a:extLst>
          </p:cNvPr>
          <p:cNvSpPr>
            <a:spLocks noGrp="1"/>
          </p:cNvSpPr>
          <p:nvPr>
            <p:ph type="sldNum" sz="quarter" idx="4"/>
          </p:nvPr>
        </p:nvSpPr>
        <p:spPr>
          <a:xfrm>
            <a:off x="8637615"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8825615"/>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11185" y="621972"/>
            <a:ext cx="6400800" cy="3051393"/>
          </a:xfrm>
        </p:spPr>
        <p:txBody>
          <a:bodyPr lIns="0" tIns="0" rIns="0" bIns="0" anchor="b">
            <a:noAutofit/>
          </a:bodyPr>
          <a:lstStyle>
            <a:lvl1pPr>
              <a:defRPr sz="5400" baseline="0"/>
            </a:lvl1pPr>
          </a:lstStyle>
          <a:p>
            <a:r>
              <a:rPr lang="en-US" dirty="0"/>
              <a:t>Click to add title</a:t>
            </a:r>
          </a:p>
        </p:txBody>
      </p:sp>
      <p:sp>
        <p:nvSpPr>
          <p:cNvPr id="14" name="Text Placeholder 15">
            <a:extLst>
              <a:ext uri="{FF2B5EF4-FFF2-40B4-BE49-F238E27FC236}">
                <a16:creationId xmlns:a16="http://schemas.microsoft.com/office/drawing/2014/main" id="{E0CDAE70-42DC-AB0D-6734-B9944B7993D9}"/>
              </a:ext>
            </a:extLst>
          </p:cNvPr>
          <p:cNvSpPr>
            <a:spLocks noGrp="1"/>
          </p:cNvSpPr>
          <p:nvPr>
            <p:ph type="body" sz="quarter" idx="13" hasCustomPrompt="1"/>
          </p:nvPr>
        </p:nvSpPr>
        <p:spPr>
          <a:xfrm>
            <a:off x="811185" y="3965028"/>
            <a:ext cx="6400799" cy="1966747"/>
          </a:xfrm>
        </p:spPr>
        <p:txBody>
          <a:bodyPr vert="horz" lIns="0" tIns="0" rIns="0" bIns="0" rtlCol="0">
            <a:noAutofit/>
          </a:bodyPr>
          <a:lstStyle>
            <a:lvl1pPr marL="0" indent="0">
              <a:buNone/>
              <a:defRPr lang="en-US" sz="2400" b="1" i="0" dirty="0">
                <a:solidFill>
                  <a:schemeClr val="accent4"/>
                </a:solidFill>
                <a:latin typeface="+mj-lt"/>
                <a:cs typeface="Arial Black" panose="020B0604020202020204" pitchFamily="34" charset="0"/>
              </a:defRPr>
            </a:lvl1pPr>
          </a:lstStyle>
          <a:p>
            <a:pPr marL="228600" lvl="0" indent="-228600"/>
            <a:r>
              <a:rPr lang="en-US" dirty="0"/>
              <a:t>Click to add subtitle</a:t>
            </a:r>
          </a:p>
        </p:txBody>
      </p:sp>
      <p:pic>
        <p:nvPicPr>
          <p:cNvPr id="10" name="Graphic 9">
            <a:extLst>
              <a:ext uri="{FF2B5EF4-FFF2-40B4-BE49-F238E27FC236}">
                <a16:creationId xmlns:a16="http://schemas.microsoft.com/office/drawing/2014/main" id="{B3606A3B-5B75-C830-0580-02B3AF648B3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2" name="Oval 11">
            <a:extLst>
              <a:ext uri="{FF2B5EF4-FFF2-40B4-BE49-F238E27FC236}">
                <a16:creationId xmlns:a16="http://schemas.microsoft.com/office/drawing/2014/main" id="{45B92DB2-64DD-608F-360F-52958A93EB5B}"/>
              </a:ext>
              <a:ext uri="{C183D7F6-B498-43B3-948B-1728B52AA6E4}">
                <adec:decorative xmlns:adec="http://schemas.microsoft.com/office/drawing/2017/decorative" val="1"/>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Picture Placeholder 2">
            <a:extLst>
              <a:ext uri="{FF2B5EF4-FFF2-40B4-BE49-F238E27FC236}">
                <a16:creationId xmlns:a16="http://schemas.microsoft.com/office/drawing/2014/main" id="{6038EDAF-6CF8-D96E-EB91-CAFEBE0CA195}"/>
              </a:ext>
            </a:extLst>
          </p:cNvPr>
          <p:cNvSpPr>
            <a:spLocks noGrp="1"/>
          </p:cNvSpPr>
          <p:nvPr>
            <p:ph type="pic" sz="quarter" idx="15"/>
          </p:nvPr>
        </p:nvSpPr>
        <p:spPr>
          <a:xfrm>
            <a:off x="8091187" y="2475185"/>
            <a:ext cx="3456590" cy="3456590"/>
          </a:xfrm>
          <a:custGeom>
            <a:avLst/>
            <a:gdLst>
              <a:gd name="connsiteX0" fmla="*/ 1728295 w 3456590"/>
              <a:gd name="connsiteY0" fmla="*/ 0 h 3456590"/>
              <a:gd name="connsiteX1" fmla="*/ 3456590 w 3456590"/>
              <a:gd name="connsiteY1" fmla="*/ 1728295 h 3456590"/>
              <a:gd name="connsiteX2" fmla="*/ 1728295 w 3456590"/>
              <a:gd name="connsiteY2" fmla="*/ 3456590 h 3456590"/>
              <a:gd name="connsiteX3" fmla="*/ 0 w 3456590"/>
              <a:gd name="connsiteY3" fmla="*/ 1728295 h 3456590"/>
              <a:gd name="connsiteX4" fmla="*/ 1728295 w 3456590"/>
              <a:gd name="connsiteY4" fmla="*/ 0 h 3456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590" h="3456590">
                <a:moveTo>
                  <a:pt x="1728295" y="0"/>
                </a:moveTo>
                <a:cubicBezTo>
                  <a:pt x="2682806" y="0"/>
                  <a:pt x="3456590" y="773784"/>
                  <a:pt x="3456590" y="1728295"/>
                </a:cubicBezTo>
                <a:cubicBezTo>
                  <a:pt x="3456590" y="2682806"/>
                  <a:pt x="2682806" y="3456590"/>
                  <a:pt x="1728295" y="3456590"/>
                </a:cubicBezTo>
                <a:cubicBezTo>
                  <a:pt x="773784" y="3456590"/>
                  <a:pt x="0" y="2682806"/>
                  <a:pt x="0" y="1728295"/>
                </a:cubicBezTo>
                <a:cubicBezTo>
                  <a:pt x="0" y="773784"/>
                  <a:pt x="773784" y="0"/>
                  <a:pt x="1728295" y="0"/>
                </a:cubicBezTo>
                <a:close/>
              </a:path>
            </a:pathLst>
          </a:custGeom>
          <a:solidFill>
            <a:schemeClr val="accent3"/>
          </a:solidFill>
          <a:ln w="57150">
            <a:noFill/>
          </a:ln>
        </p:spPr>
        <p:txBody>
          <a:bodyPr wrap="square" tIns="1188720">
            <a:noAutofit/>
          </a:bodyPr>
          <a:lstStyle>
            <a:lvl1pPr marL="0" indent="0" algn="ctr">
              <a:buNone/>
              <a:defRPr sz="1600"/>
            </a:lvl1pPr>
          </a:lstStyle>
          <a:p>
            <a:r>
              <a:rPr lang="en-US"/>
              <a:t>Click icon to add picture</a:t>
            </a:r>
            <a:endParaRPr lang="en-US" dirty="0"/>
          </a:p>
        </p:txBody>
      </p:sp>
      <p:sp>
        <p:nvSpPr>
          <p:cNvPr id="6" name="Footer Placeholder 4">
            <a:extLst>
              <a:ext uri="{FF2B5EF4-FFF2-40B4-BE49-F238E27FC236}">
                <a16:creationId xmlns:a16="http://schemas.microsoft.com/office/drawing/2014/main" id="{BE148B4D-CB0B-8B95-BA58-B33DE05305B9}"/>
              </a:ext>
            </a:extLst>
          </p:cNvPr>
          <p:cNvSpPr>
            <a:spLocks noGrp="1"/>
          </p:cNvSpPr>
          <p:nvPr>
            <p:ph type="ftr" sz="quarter" idx="3"/>
          </p:nvPr>
        </p:nvSpPr>
        <p:spPr>
          <a:xfrm>
            <a:off x="811185"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9" name="Slide Number Placeholder 5">
            <a:extLst>
              <a:ext uri="{FF2B5EF4-FFF2-40B4-BE49-F238E27FC236}">
                <a16:creationId xmlns:a16="http://schemas.microsoft.com/office/drawing/2014/main" id="{9B895145-43B3-C337-08C1-C009F83D87F4}"/>
              </a:ext>
            </a:extLst>
          </p:cNvPr>
          <p:cNvSpPr>
            <a:spLocks noGrp="1"/>
          </p:cNvSpPr>
          <p:nvPr>
            <p:ph type="sldNum" sz="quarter" idx="4"/>
          </p:nvPr>
        </p:nvSpPr>
        <p:spPr>
          <a:xfrm>
            <a:off x="8637615"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523883795"/>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3"/>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22F8239-92F5-595B-5DD3-ACBA1C19E6A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82969"/>
          <a:stretch/>
        </p:blipFill>
        <p:spPr>
          <a:xfrm>
            <a:off x="3459002" y="5609995"/>
            <a:ext cx="7328137" cy="1248005"/>
          </a:xfrm>
          <a:custGeom>
            <a:avLst/>
            <a:gdLst>
              <a:gd name="connsiteX0" fmla="*/ 0 w 7328137"/>
              <a:gd name="connsiteY0" fmla="*/ 0 h 1912980"/>
              <a:gd name="connsiteX1" fmla="*/ 7328137 w 7328137"/>
              <a:gd name="connsiteY1" fmla="*/ 0 h 1912980"/>
              <a:gd name="connsiteX2" fmla="*/ 7328137 w 7328137"/>
              <a:gd name="connsiteY2" fmla="*/ 1912980 h 1912980"/>
              <a:gd name="connsiteX3" fmla="*/ 0 w 7328137"/>
              <a:gd name="connsiteY3" fmla="*/ 1912980 h 1912980"/>
            </a:gdLst>
            <a:ahLst/>
            <a:cxnLst>
              <a:cxn ang="0">
                <a:pos x="connsiteX0" y="connsiteY0"/>
              </a:cxn>
              <a:cxn ang="0">
                <a:pos x="connsiteX1" y="connsiteY1"/>
              </a:cxn>
              <a:cxn ang="0">
                <a:pos x="connsiteX2" y="connsiteY2"/>
              </a:cxn>
              <a:cxn ang="0">
                <a:pos x="connsiteX3" y="connsiteY3"/>
              </a:cxn>
            </a:cxnLst>
            <a:rect l="l" t="t" r="r" b="b"/>
            <a:pathLst>
              <a:path w="7328137" h="1912980">
                <a:moveTo>
                  <a:pt x="0" y="0"/>
                </a:moveTo>
                <a:lnTo>
                  <a:pt x="7328137" y="0"/>
                </a:lnTo>
                <a:lnTo>
                  <a:pt x="7328137" y="1912980"/>
                </a:lnTo>
                <a:lnTo>
                  <a:pt x="0" y="1912980"/>
                </a:lnTo>
                <a:close/>
              </a:path>
            </a:pathLst>
          </a:custGeom>
        </p:spPr>
      </p:pic>
      <p:grpSp>
        <p:nvGrpSpPr>
          <p:cNvPr id="10" name="Group 9">
            <a:extLst>
              <a:ext uri="{FF2B5EF4-FFF2-40B4-BE49-F238E27FC236}">
                <a16:creationId xmlns:a16="http://schemas.microsoft.com/office/drawing/2014/main" id="{DF9E987C-6F3E-FB11-D796-2D5F9075A7FF}"/>
              </a:ext>
              <a:ext uri="{C183D7F6-B498-43B3-948B-1728B52AA6E4}">
                <adec:decorative xmlns:adec="http://schemas.microsoft.com/office/drawing/2017/decorative" val="1"/>
              </a:ext>
            </a:extLst>
          </p:cNvPr>
          <p:cNvGrpSpPr/>
          <p:nvPr userDrawn="1"/>
        </p:nvGrpSpPr>
        <p:grpSpPr>
          <a:xfrm rot="10800000">
            <a:off x="9829617" y="0"/>
            <a:ext cx="2133966" cy="2133966"/>
            <a:chOff x="9654699" y="2229295"/>
            <a:chExt cx="2133966" cy="2133966"/>
          </a:xfrm>
        </p:grpSpPr>
        <p:sp>
          <p:nvSpPr>
            <p:cNvPr id="11" name="Freeform 10">
              <a:extLst>
                <a:ext uri="{FF2B5EF4-FFF2-40B4-BE49-F238E27FC236}">
                  <a16:creationId xmlns:a16="http://schemas.microsoft.com/office/drawing/2014/main" id="{53342B09-3192-492F-3F5F-19163C83F9E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a16="http://schemas.microsoft.com/office/drawing/2014/main" id="{062E2B15-36A9-C2C7-6306-EEA512B646D0}"/>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1" name="Title 1">
            <a:extLst>
              <a:ext uri="{FF2B5EF4-FFF2-40B4-BE49-F238E27FC236}">
                <a16:creationId xmlns:a16="http://schemas.microsoft.com/office/drawing/2014/main" id="{52DD956C-BC83-8F97-6FF5-5A11028FEFEA}"/>
              </a:ext>
            </a:extLst>
          </p:cNvPr>
          <p:cNvSpPr>
            <a:spLocks noGrp="1"/>
          </p:cNvSpPr>
          <p:nvPr>
            <p:ph type="title" hasCustomPrompt="1"/>
          </p:nvPr>
        </p:nvSpPr>
        <p:spPr>
          <a:xfrm>
            <a:off x="813816" y="621792"/>
            <a:ext cx="8180412" cy="1828800"/>
          </a:xfrm>
        </p:spPr>
        <p:txBody>
          <a:bodyPr lIns="0" tIns="0" rIns="0" bIns="0">
            <a:noAutofit/>
          </a:bodyPr>
          <a:lstStyle/>
          <a:p>
            <a:r>
              <a:rPr lang="en-US" dirty="0"/>
              <a:t>Click to add title</a:t>
            </a:r>
          </a:p>
        </p:txBody>
      </p:sp>
      <p:sp>
        <p:nvSpPr>
          <p:cNvPr id="2" name="Content Placeholder 2">
            <a:extLst>
              <a:ext uri="{FF2B5EF4-FFF2-40B4-BE49-F238E27FC236}">
                <a16:creationId xmlns:a16="http://schemas.microsoft.com/office/drawing/2014/main" id="{5A612ED1-3CD3-8532-2C92-777F6D005F10}"/>
              </a:ext>
            </a:extLst>
          </p:cNvPr>
          <p:cNvSpPr>
            <a:spLocks noGrp="1"/>
          </p:cNvSpPr>
          <p:nvPr>
            <p:ph sz="quarter" idx="26" hasCustomPrompt="1"/>
          </p:nvPr>
        </p:nvSpPr>
        <p:spPr>
          <a:xfrm>
            <a:off x="813816" y="2948152"/>
            <a:ext cx="4956470" cy="3120773"/>
          </a:xfrm>
        </p:spPr>
        <p:txBody>
          <a:bodyPr lIns="0" tIns="0" rIns="0" bIns="0"/>
          <a:lstStyle>
            <a:lvl1pPr marL="0" indent="0">
              <a:spcBef>
                <a:spcPts val="1000"/>
              </a:spcBef>
              <a:buNone/>
              <a:defRPr sz="1800"/>
            </a:lvl1pPr>
            <a:lvl2pPr marL="283464" indent="-283464">
              <a:spcBef>
                <a:spcPts val="1000"/>
              </a:spcBef>
              <a:defRPr sz="1800"/>
            </a:lvl2pPr>
            <a:lvl3pPr marL="685800">
              <a:spcBef>
                <a:spcPts val="1000"/>
              </a:spcBef>
              <a:defRPr sz="1800"/>
            </a:lvl3pPr>
            <a:lvl4pPr marL="1051560">
              <a:spcBef>
                <a:spcPts val="1000"/>
              </a:spcBef>
              <a:defRPr sz="1800"/>
            </a:lvl4pPr>
            <a:lvl5pPr marL="141732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56A4BCE7-3651-7CA3-1353-9B2526D267AF}"/>
              </a:ext>
            </a:extLst>
          </p:cNvPr>
          <p:cNvSpPr>
            <a:spLocks noGrp="1"/>
          </p:cNvSpPr>
          <p:nvPr>
            <p:ph sz="quarter" idx="27" hasCustomPrompt="1"/>
          </p:nvPr>
        </p:nvSpPr>
        <p:spPr>
          <a:xfrm>
            <a:off x="6421716" y="2948152"/>
            <a:ext cx="4956470" cy="3120773"/>
          </a:xfrm>
        </p:spPr>
        <p:txBody>
          <a:bodyPr lIns="0" tIns="0" rIns="0" bIns="0"/>
          <a:lstStyle>
            <a:lvl1pPr marL="0" indent="0">
              <a:spcBef>
                <a:spcPts val="1000"/>
              </a:spcBef>
              <a:buNone/>
              <a:defRPr sz="1800"/>
            </a:lvl1pPr>
            <a:lvl2pPr marL="283464" indent="-283464">
              <a:spcBef>
                <a:spcPts val="1000"/>
              </a:spcBef>
              <a:defRPr sz="1800"/>
            </a:lvl2pPr>
            <a:lvl3pPr marL="685800">
              <a:spcBef>
                <a:spcPts val="1000"/>
              </a:spcBef>
              <a:defRPr sz="1800"/>
            </a:lvl3pPr>
            <a:lvl4pPr marL="1051560">
              <a:spcBef>
                <a:spcPts val="1000"/>
              </a:spcBef>
              <a:defRPr sz="1800"/>
            </a:lvl4pPr>
            <a:lvl5pPr marL="141732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7688650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3"/>
        </a:solidFill>
        <a:effectLst/>
      </p:bgPr>
    </p:bg>
    <p:spTree>
      <p:nvGrpSpPr>
        <p:cNvPr id="1" name=""/>
        <p:cNvGrpSpPr/>
        <p:nvPr/>
      </p:nvGrpSpPr>
      <p:grpSpPr>
        <a:xfrm>
          <a:off x="0" y="0"/>
          <a:ext cx="0" cy="0"/>
          <a:chOff x="0" y="0"/>
          <a:chExt cx="0" cy="0"/>
        </a:xfrm>
      </p:grpSpPr>
      <p:pic>
        <p:nvPicPr>
          <p:cNvPr id="4" name="Object 1">
            <a:extLst>
              <a:ext uri="{FF2B5EF4-FFF2-40B4-BE49-F238E27FC236}">
                <a16:creationId xmlns:a16="http://schemas.microsoft.com/office/drawing/2014/main" id="{83F8143D-16B1-4CE2-1910-9E507492215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rot="10800000">
            <a:off x="1084203" y="4586286"/>
            <a:ext cx="1574573" cy="2271713"/>
          </a:xfrm>
          <a:prstGeom prst="rect">
            <a:avLst/>
          </a:prstGeom>
        </p:spPr>
      </p:pic>
      <p:sp>
        <p:nvSpPr>
          <p:cNvPr id="10" name="Oval 9">
            <a:extLst>
              <a:ext uri="{FF2B5EF4-FFF2-40B4-BE49-F238E27FC236}">
                <a16:creationId xmlns:a16="http://schemas.microsoft.com/office/drawing/2014/main" id="{F6BE63D1-6CC6-AD50-D587-0514090FB382}"/>
              </a:ext>
              <a:ext uri="{C183D7F6-B498-43B3-948B-1728B52AA6E4}">
                <adec:decorative xmlns:adec="http://schemas.microsoft.com/office/drawing/2017/decorative" val="1"/>
              </a:ext>
            </a:extLst>
          </p:cNvPr>
          <p:cNvSpPr/>
          <p:nvPr userDrawn="1"/>
        </p:nvSpPr>
        <p:spPr>
          <a:xfrm rot="10800000">
            <a:off x="813816" y="2184400"/>
            <a:ext cx="2115351" cy="2115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itle 1">
            <a:extLst>
              <a:ext uri="{FF2B5EF4-FFF2-40B4-BE49-F238E27FC236}">
                <a16:creationId xmlns:a16="http://schemas.microsoft.com/office/drawing/2014/main" id="{D1A089D1-3F91-4EA1-F598-0EDD4632E42D}"/>
              </a:ext>
            </a:extLst>
          </p:cNvPr>
          <p:cNvSpPr>
            <a:spLocks noGrp="1"/>
          </p:cNvSpPr>
          <p:nvPr>
            <p:ph type="title" hasCustomPrompt="1"/>
          </p:nvPr>
        </p:nvSpPr>
        <p:spPr>
          <a:xfrm>
            <a:off x="813816" y="605155"/>
            <a:ext cx="10571734" cy="1160145"/>
          </a:xfrm>
        </p:spPr>
        <p:txBody>
          <a:bodyPr lIns="0" tIns="0" rIns="0" bIns="0">
            <a:noAutofit/>
          </a:bodyPr>
          <a:lstStyle/>
          <a:p>
            <a:r>
              <a:rPr lang="en-US" dirty="0"/>
              <a:t>Click to add title</a:t>
            </a:r>
          </a:p>
        </p:txBody>
      </p:sp>
      <p:sp>
        <p:nvSpPr>
          <p:cNvPr id="5" name="Content Placeholder 2">
            <a:extLst>
              <a:ext uri="{FF2B5EF4-FFF2-40B4-BE49-F238E27FC236}">
                <a16:creationId xmlns:a16="http://schemas.microsoft.com/office/drawing/2014/main" id="{82DE6614-889D-2DB5-4C2F-DCBD22BA3B22}"/>
              </a:ext>
            </a:extLst>
          </p:cNvPr>
          <p:cNvSpPr>
            <a:spLocks noGrp="1"/>
          </p:cNvSpPr>
          <p:nvPr>
            <p:ph sz="quarter" idx="27" hasCustomPrompt="1"/>
          </p:nvPr>
        </p:nvSpPr>
        <p:spPr>
          <a:xfrm>
            <a:off x="3835400" y="2185127"/>
            <a:ext cx="2736849" cy="4067717"/>
          </a:xfrm>
        </p:spPr>
        <p:txBody>
          <a:bodyPr lIns="0" tIns="0" rIns="0" bIns="0"/>
          <a:lstStyle>
            <a:lvl1pPr marL="342900" indent="-342900">
              <a:buFont typeface="+mj-lt"/>
              <a:buAutoNum type="arabicPeriod"/>
              <a:defRPr sz="1800"/>
            </a:lvl1pPr>
            <a:lvl2pPr marL="525780" indent="-342900">
              <a:buFont typeface="+mj-lt"/>
              <a:buAutoNum type="alphaLcPeriod"/>
              <a:defRPr sz="1800"/>
            </a:lvl2pPr>
            <a:lvl3pPr marL="800100" indent="-342900">
              <a:buFont typeface="+mj-lt"/>
              <a:buAutoNum type="arabicParenR"/>
              <a:defRPr sz="1800"/>
            </a:lvl3pPr>
            <a:lvl4pPr marL="1051560" indent="-228600">
              <a:buFont typeface="+mj-lt"/>
              <a:buAutoNum type="alphaLcParenR"/>
              <a:defRPr sz="1800"/>
            </a:lvl4pPr>
            <a:lvl5pPr marL="1417320" indent="-22860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B7B2B871-B646-8E1E-CD57-2224B2D4E590}"/>
              </a:ext>
            </a:extLst>
          </p:cNvPr>
          <p:cNvSpPr>
            <a:spLocks noGrp="1"/>
          </p:cNvSpPr>
          <p:nvPr>
            <p:ph sz="quarter" idx="28" hasCustomPrompt="1"/>
          </p:nvPr>
        </p:nvSpPr>
        <p:spPr>
          <a:xfrm>
            <a:off x="7221564" y="2184400"/>
            <a:ext cx="4156619" cy="4046290"/>
          </a:xfrm>
        </p:spPr>
        <p:txBody>
          <a:bodyPr lIns="0" tIns="0" rIns="0" bIns="0"/>
          <a:lstStyle>
            <a:lvl1pPr marL="0" indent="0">
              <a:spcBef>
                <a:spcPts val="1000"/>
              </a:spcBef>
              <a:buNone/>
              <a:defRPr sz="1800"/>
            </a:lvl1pPr>
            <a:lvl2pPr marL="283464" indent="-283464">
              <a:spcBef>
                <a:spcPts val="1000"/>
              </a:spcBef>
              <a:defRPr sz="1800"/>
            </a:lvl2pPr>
            <a:lvl3pPr marL="685800">
              <a:spcBef>
                <a:spcPts val="1000"/>
              </a:spcBef>
              <a:defRPr sz="1800"/>
            </a:lvl3pPr>
            <a:lvl4pPr marL="1051560">
              <a:spcBef>
                <a:spcPts val="1000"/>
              </a:spcBef>
              <a:defRPr sz="1800"/>
            </a:lvl4pPr>
            <a:lvl5pPr marL="141732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2769895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
    <p:bg>
      <p:bgPr>
        <a:solidFill>
          <a:schemeClr val="accent3"/>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8C74DBB-978B-8EA5-44E6-3AF3F58B7003}"/>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5028" b="78285"/>
          <a:stretch/>
        </p:blipFill>
        <p:spPr>
          <a:xfrm>
            <a:off x="0" y="5368807"/>
            <a:ext cx="3769950" cy="1489194"/>
          </a:xfrm>
          <a:custGeom>
            <a:avLst/>
            <a:gdLst>
              <a:gd name="connsiteX0" fmla="*/ 0 w 3769950"/>
              <a:gd name="connsiteY0" fmla="*/ 0 h 2245753"/>
              <a:gd name="connsiteX1" fmla="*/ 3769950 w 3769950"/>
              <a:gd name="connsiteY1" fmla="*/ 0 h 2245753"/>
              <a:gd name="connsiteX2" fmla="*/ 3769950 w 3769950"/>
              <a:gd name="connsiteY2" fmla="*/ 2245753 h 2245753"/>
              <a:gd name="connsiteX3" fmla="*/ 0 w 3769950"/>
              <a:gd name="connsiteY3" fmla="*/ 2245753 h 2245753"/>
            </a:gdLst>
            <a:ahLst/>
            <a:cxnLst>
              <a:cxn ang="0">
                <a:pos x="connsiteX0" y="connsiteY0"/>
              </a:cxn>
              <a:cxn ang="0">
                <a:pos x="connsiteX1" y="connsiteY1"/>
              </a:cxn>
              <a:cxn ang="0">
                <a:pos x="connsiteX2" y="connsiteY2"/>
              </a:cxn>
              <a:cxn ang="0">
                <a:pos x="connsiteX3" y="connsiteY3"/>
              </a:cxn>
            </a:cxnLst>
            <a:rect l="l" t="t" r="r" b="b"/>
            <a:pathLst>
              <a:path w="3769950" h="2245753">
                <a:moveTo>
                  <a:pt x="0" y="0"/>
                </a:moveTo>
                <a:lnTo>
                  <a:pt x="3769950" y="0"/>
                </a:lnTo>
                <a:lnTo>
                  <a:pt x="3769950" y="2245753"/>
                </a:lnTo>
                <a:lnTo>
                  <a:pt x="0" y="2245753"/>
                </a:lnTo>
                <a:close/>
              </a:path>
            </a:pathLst>
          </a:custGeom>
        </p:spPr>
      </p:pic>
      <p:pic>
        <p:nvPicPr>
          <p:cNvPr id="4" name="Graphic 3">
            <a:extLst>
              <a:ext uri="{FF2B5EF4-FFF2-40B4-BE49-F238E27FC236}">
                <a16:creationId xmlns:a16="http://schemas.microsoft.com/office/drawing/2014/main" id="{F7D965D3-2ED5-0347-F848-6C2A1D36AEB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55513" b="14154"/>
          <a:stretch>
            <a:fillRect/>
          </a:stretch>
        </p:blipFill>
        <p:spPr>
          <a:xfrm>
            <a:off x="9141088" y="970666"/>
            <a:ext cx="3050912" cy="5887335"/>
          </a:xfrm>
          <a:custGeom>
            <a:avLst/>
            <a:gdLst>
              <a:gd name="connsiteX0" fmla="*/ 0 w 3050912"/>
              <a:gd name="connsiteY0" fmla="*/ 0 h 5887335"/>
              <a:gd name="connsiteX1" fmla="*/ 3050912 w 3050912"/>
              <a:gd name="connsiteY1" fmla="*/ 0 h 5887335"/>
              <a:gd name="connsiteX2" fmla="*/ 3050912 w 3050912"/>
              <a:gd name="connsiteY2" fmla="*/ 5887335 h 5887335"/>
              <a:gd name="connsiteX3" fmla="*/ 0 w 3050912"/>
              <a:gd name="connsiteY3" fmla="*/ 5887335 h 5887335"/>
            </a:gdLst>
            <a:ahLst/>
            <a:cxnLst>
              <a:cxn ang="0">
                <a:pos x="connsiteX0" y="connsiteY0"/>
              </a:cxn>
              <a:cxn ang="0">
                <a:pos x="connsiteX1" y="connsiteY1"/>
              </a:cxn>
              <a:cxn ang="0">
                <a:pos x="connsiteX2" y="connsiteY2"/>
              </a:cxn>
              <a:cxn ang="0">
                <a:pos x="connsiteX3" y="connsiteY3"/>
              </a:cxn>
            </a:cxnLst>
            <a:rect l="l" t="t" r="r" b="b"/>
            <a:pathLst>
              <a:path w="3050912" h="5887335">
                <a:moveTo>
                  <a:pt x="0" y="0"/>
                </a:moveTo>
                <a:lnTo>
                  <a:pt x="3050912" y="0"/>
                </a:lnTo>
                <a:lnTo>
                  <a:pt x="3050912" y="5887335"/>
                </a:lnTo>
                <a:lnTo>
                  <a:pt x="0" y="5887335"/>
                </a:lnTo>
                <a:close/>
              </a:path>
            </a:pathLst>
          </a:custGeom>
        </p:spPr>
      </p:pic>
      <p:sp>
        <p:nvSpPr>
          <p:cNvPr id="20" name="Title 1">
            <a:extLst>
              <a:ext uri="{FF2B5EF4-FFF2-40B4-BE49-F238E27FC236}">
                <a16:creationId xmlns:a16="http://schemas.microsoft.com/office/drawing/2014/main" id="{1CBEC63C-AA69-807D-2A93-BC45B1BDF641}"/>
              </a:ext>
            </a:extLst>
          </p:cNvPr>
          <p:cNvSpPr>
            <a:spLocks noGrp="1"/>
          </p:cNvSpPr>
          <p:nvPr>
            <p:ph type="title" hasCustomPrompt="1"/>
          </p:nvPr>
        </p:nvSpPr>
        <p:spPr>
          <a:xfrm>
            <a:off x="811184" y="621973"/>
            <a:ext cx="6275416" cy="1828800"/>
          </a:xfrm>
        </p:spPr>
        <p:txBody>
          <a:bodyPr lIns="0" tIns="0" rIns="0" bIns="0">
            <a:noAutofit/>
          </a:bodyPr>
          <a:lstStyle/>
          <a:p>
            <a:r>
              <a:rPr lang="en-US" dirty="0"/>
              <a:t>Click to add title</a:t>
            </a:r>
          </a:p>
        </p:txBody>
      </p:sp>
      <p:sp>
        <p:nvSpPr>
          <p:cNvPr id="5" name="Oval 4">
            <a:extLst>
              <a:ext uri="{FF2B5EF4-FFF2-40B4-BE49-F238E27FC236}">
                <a16:creationId xmlns:a16="http://schemas.microsoft.com/office/drawing/2014/main" id="{CFE945C7-CAAC-C9B4-0B56-EC62E53C8DB6}"/>
              </a:ext>
              <a:ext uri="{C183D7F6-B498-43B3-948B-1728B52AA6E4}">
                <adec:decorative xmlns:adec="http://schemas.microsoft.com/office/drawing/2017/decorative" val="1"/>
              </a:ext>
            </a:extLst>
          </p:cNvPr>
          <p:cNvSpPr/>
          <p:nvPr userDrawn="1"/>
        </p:nvSpPr>
        <p:spPr>
          <a:xfrm>
            <a:off x="8282467" y="5439854"/>
            <a:ext cx="1096391" cy="109639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4">
            <a:extLst>
              <a:ext uri="{FF2B5EF4-FFF2-40B4-BE49-F238E27FC236}">
                <a16:creationId xmlns:a16="http://schemas.microsoft.com/office/drawing/2014/main" id="{E58C5299-758C-70DA-D929-E0BC719E9A78}"/>
              </a:ext>
              <a:ext uri="{C183D7F6-B498-43B3-948B-1728B52AA6E4}">
                <adec:decorative xmlns:adec="http://schemas.microsoft.com/office/drawing/2017/decorative" val="1"/>
              </a:ext>
            </a:extLst>
          </p:cNvPr>
          <p:cNvSpPr/>
          <p:nvPr userDrawn="1"/>
        </p:nvSpPr>
        <p:spPr>
          <a:xfrm>
            <a:off x="9616629" y="3758740"/>
            <a:ext cx="2130921" cy="2130921"/>
          </a:xfrm>
          <a:custGeom>
            <a:avLst/>
            <a:gdLst>
              <a:gd name="connsiteX0" fmla="*/ 1346200 w 2692400"/>
              <a:gd name="connsiteY0" fmla="*/ 0 h 2692400"/>
              <a:gd name="connsiteX1" fmla="*/ 2692400 w 2692400"/>
              <a:gd name="connsiteY1" fmla="*/ 1346200 h 2692400"/>
              <a:gd name="connsiteX2" fmla="*/ 1346200 w 2692400"/>
              <a:gd name="connsiteY2" fmla="*/ 2692400 h 2692400"/>
              <a:gd name="connsiteX3" fmla="*/ 0 w 2692400"/>
              <a:gd name="connsiteY3" fmla="*/ 1346200 h 2692400"/>
              <a:gd name="connsiteX4" fmla="*/ 1346200 w 2692400"/>
              <a:gd name="connsiteY4" fmla="*/ 0 h 2692400"/>
              <a:gd name="connsiteX5" fmla="*/ 1346199 w 2692400"/>
              <a:gd name="connsiteY5" fmla="*/ 457130 h 2692400"/>
              <a:gd name="connsiteX6" fmla="*/ 457130 w 2692400"/>
              <a:gd name="connsiteY6" fmla="*/ 1346199 h 2692400"/>
              <a:gd name="connsiteX7" fmla="*/ 1346199 w 2692400"/>
              <a:gd name="connsiteY7" fmla="*/ 2235268 h 2692400"/>
              <a:gd name="connsiteX8" fmla="*/ 2235268 w 2692400"/>
              <a:gd name="connsiteY8" fmla="*/ 1346199 h 2692400"/>
              <a:gd name="connsiteX9" fmla="*/ 1346199 w 2692400"/>
              <a:gd name="connsiteY9" fmla="*/ 45713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2400" h="2692400">
                <a:moveTo>
                  <a:pt x="1346200" y="0"/>
                </a:moveTo>
                <a:cubicBezTo>
                  <a:pt x="2089686" y="0"/>
                  <a:pt x="2692400" y="602714"/>
                  <a:pt x="2692400" y="1346200"/>
                </a:cubicBezTo>
                <a:cubicBezTo>
                  <a:pt x="2692400" y="2089686"/>
                  <a:pt x="2089686" y="2692400"/>
                  <a:pt x="1346200" y="2692400"/>
                </a:cubicBezTo>
                <a:cubicBezTo>
                  <a:pt x="602714" y="2692400"/>
                  <a:pt x="0" y="2089686"/>
                  <a:pt x="0" y="1346200"/>
                </a:cubicBezTo>
                <a:cubicBezTo>
                  <a:pt x="0" y="602714"/>
                  <a:pt x="602714" y="0"/>
                  <a:pt x="1346200" y="0"/>
                </a:cubicBezTo>
                <a:close/>
                <a:moveTo>
                  <a:pt x="1346199" y="457130"/>
                </a:moveTo>
                <a:cubicBezTo>
                  <a:pt x="855180" y="457130"/>
                  <a:pt x="457130" y="855180"/>
                  <a:pt x="457130" y="1346199"/>
                </a:cubicBezTo>
                <a:cubicBezTo>
                  <a:pt x="457130" y="1837218"/>
                  <a:pt x="855180" y="2235268"/>
                  <a:pt x="1346199" y="2235268"/>
                </a:cubicBezTo>
                <a:cubicBezTo>
                  <a:pt x="1837218" y="2235268"/>
                  <a:pt x="2235268" y="1837218"/>
                  <a:pt x="2235268" y="1346199"/>
                </a:cubicBezTo>
                <a:cubicBezTo>
                  <a:pt x="2235268" y="855180"/>
                  <a:pt x="1837218" y="457130"/>
                  <a:pt x="1346199" y="457130"/>
                </a:cubicBezTo>
                <a:close/>
              </a:path>
            </a:pathLst>
          </a:custGeom>
          <a:solidFill>
            <a:srgbClr val="D5D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Content Placeholder 5">
            <a:extLst>
              <a:ext uri="{FF2B5EF4-FFF2-40B4-BE49-F238E27FC236}">
                <a16:creationId xmlns:a16="http://schemas.microsoft.com/office/drawing/2014/main" id="{F7A4C6AC-F9E8-412E-2D6B-9FDD07ADDE72}"/>
              </a:ext>
            </a:extLst>
          </p:cNvPr>
          <p:cNvSpPr>
            <a:spLocks noGrp="1"/>
          </p:cNvSpPr>
          <p:nvPr>
            <p:ph sz="quarter" idx="18" hasCustomPrompt="1"/>
          </p:nvPr>
        </p:nvSpPr>
        <p:spPr>
          <a:xfrm>
            <a:off x="810330" y="2771566"/>
            <a:ext cx="6275387" cy="3271324"/>
          </a:xfrm>
        </p:spPr>
        <p:txBody>
          <a:bodyPr lIns="0"/>
          <a:lstStyle>
            <a:lvl1pPr marL="0" indent="0">
              <a:buNone/>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Picture Placeholder 31">
            <a:extLst>
              <a:ext uri="{FF2B5EF4-FFF2-40B4-BE49-F238E27FC236}">
                <a16:creationId xmlns:a16="http://schemas.microsoft.com/office/drawing/2014/main" id="{C0463C33-FF99-2443-BE5D-682AC8CB8B70}"/>
              </a:ext>
            </a:extLst>
          </p:cNvPr>
          <p:cNvSpPr>
            <a:spLocks noGrp="1"/>
          </p:cNvSpPr>
          <p:nvPr>
            <p:ph type="pic" sz="quarter" idx="17"/>
          </p:nvPr>
        </p:nvSpPr>
        <p:spPr>
          <a:xfrm>
            <a:off x="7709054" y="459137"/>
            <a:ext cx="4126800" cy="4126800"/>
          </a:xfrm>
          <a:custGeom>
            <a:avLst/>
            <a:gdLst>
              <a:gd name="connsiteX0" fmla="*/ 2063400 w 4126800"/>
              <a:gd name="connsiteY0" fmla="*/ 0 h 4126800"/>
              <a:gd name="connsiteX1" fmla="*/ 4126800 w 4126800"/>
              <a:gd name="connsiteY1" fmla="*/ 2063400 h 4126800"/>
              <a:gd name="connsiteX2" fmla="*/ 2063400 w 4126800"/>
              <a:gd name="connsiteY2" fmla="*/ 4126800 h 4126800"/>
              <a:gd name="connsiteX3" fmla="*/ 0 w 4126800"/>
              <a:gd name="connsiteY3" fmla="*/ 2063400 h 4126800"/>
              <a:gd name="connsiteX4" fmla="*/ 2063400 w 4126800"/>
              <a:gd name="connsiteY4" fmla="*/ 0 h 412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6800" h="4126800">
                <a:moveTo>
                  <a:pt x="2063400" y="0"/>
                </a:moveTo>
                <a:cubicBezTo>
                  <a:pt x="3202984" y="0"/>
                  <a:pt x="4126800" y="923816"/>
                  <a:pt x="4126800" y="2063400"/>
                </a:cubicBezTo>
                <a:cubicBezTo>
                  <a:pt x="4126800" y="3202984"/>
                  <a:pt x="3202984" y="4126800"/>
                  <a:pt x="2063400" y="4126800"/>
                </a:cubicBezTo>
                <a:cubicBezTo>
                  <a:pt x="923816" y="4126800"/>
                  <a:pt x="0" y="3202984"/>
                  <a:pt x="0" y="2063400"/>
                </a:cubicBezTo>
                <a:cubicBezTo>
                  <a:pt x="0" y="923816"/>
                  <a:pt x="923816" y="0"/>
                  <a:pt x="2063400" y="0"/>
                </a:cubicBezTo>
                <a:close/>
              </a:path>
            </a:pathLst>
          </a:custGeom>
        </p:spPr>
        <p:txBody>
          <a:bodyPr wrap="square" tIns="731520">
            <a:noAutofit/>
          </a:bodyPr>
          <a:lstStyle>
            <a:lvl1pPr marL="0" indent="0" algn="ctr">
              <a:buNone/>
              <a:defRPr sz="1600"/>
            </a:lvl1pPr>
          </a:lstStyle>
          <a:p>
            <a:r>
              <a:rPr lang="en-US"/>
              <a:t>Click icon to add picture</a:t>
            </a: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718067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11185" y="621973"/>
            <a:ext cx="10569630" cy="106871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11185" y="1825625"/>
            <a:ext cx="1056963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811185"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37615"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83" r:id="rId4"/>
    <p:sldLayoutId id="2147483684" r:id="rId5"/>
    <p:sldLayoutId id="2147483685" r:id="rId6"/>
    <p:sldLayoutId id="2147483671" r:id="rId7"/>
    <p:sldLayoutId id="2147483679" r:id="rId8"/>
    <p:sldLayoutId id="2147483676" r:id="rId9"/>
    <p:sldLayoutId id="2147483669" r:id="rId10"/>
    <p:sldLayoutId id="2147483673" r:id="rId11"/>
    <p:sldLayoutId id="2147483682" r:id="rId12"/>
    <p:sldLayoutId id="2147483656" r:id="rId13"/>
  </p:sldLayoutIdLst>
  <p:hf sldNum="0" hdr="0" ftr="0" dt="0"/>
  <p:txStyles>
    <p:titleStyle>
      <a:lvl1pPr algn="l" defTabSz="914400" rtl="0" eaLnBrk="1" latinLnBrk="0" hangingPunct="1">
        <a:lnSpc>
          <a:spcPct val="90000"/>
        </a:lnSpc>
        <a:spcBef>
          <a:spcPct val="0"/>
        </a:spcBef>
        <a:buNone/>
        <a:defRPr sz="4000" b="1" i="0" kern="1200" spc="100" baseline="0">
          <a:solidFill>
            <a:schemeClr val="bg1"/>
          </a:solidFill>
          <a:latin typeface="+mj-lt"/>
          <a:ea typeface="+mj-ea"/>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11DA-4D60-65DD-B6DA-796188748770}"/>
              </a:ext>
            </a:extLst>
          </p:cNvPr>
          <p:cNvSpPr>
            <a:spLocks noGrp="1"/>
          </p:cNvSpPr>
          <p:nvPr>
            <p:ph type="title"/>
          </p:nvPr>
        </p:nvSpPr>
        <p:spPr>
          <a:xfrm>
            <a:off x="811185" y="621972"/>
            <a:ext cx="7599718" cy="3051394"/>
          </a:xfrm>
        </p:spPr>
        <p:txBody>
          <a:bodyPr anchor="b">
            <a:normAutofit/>
          </a:bodyPr>
          <a:lstStyle/>
          <a:p>
            <a:r>
              <a:rPr lang="en-US"/>
              <a:t>Investing: Analyzing Key Metrics</a:t>
            </a:r>
          </a:p>
        </p:txBody>
      </p:sp>
      <p:sp>
        <p:nvSpPr>
          <p:cNvPr id="3" name="Subtitle 2">
            <a:extLst>
              <a:ext uri="{FF2B5EF4-FFF2-40B4-BE49-F238E27FC236}">
                <a16:creationId xmlns:a16="http://schemas.microsoft.com/office/drawing/2014/main" id="{D101421D-9996-79D9-C5FE-AFA041B72F54}"/>
              </a:ext>
            </a:extLst>
          </p:cNvPr>
          <p:cNvSpPr>
            <a:spLocks noGrp="1"/>
          </p:cNvSpPr>
          <p:nvPr>
            <p:ph type="body" sz="quarter" idx="14"/>
          </p:nvPr>
        </p:nvSpPr>
        <p:spPr>
          <a:xfrm>
            <a:off x="811185" y="3965028"/>
            <a:ext cx="7599718" cy="1493781"/>
          </a:xfrm>
        </p:spPr>
        <p:txBody>
          <a:bodyPr>
            <a:normAutofit/>
          </a:bodyPr>
          <a:lstStyle/>
          <a:p>
            <a:r>
              <a:rPr lang="en-US"/>
              <a:t>Understanding financial metrics for better investments</a:t>
            </a:r>
          </a:p>
        </p:txBody>
      </p:sp>
    </p:spTree>
    <p:extLst>
      <p:ext uri="{BB962C8B-B14F-4D97-AF65-F5344CB8AC3E}">
        <p14:creationId xmlns:p14="http://schemas.microsoft.com/office/powerpoint/2010/main" val="262188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42" presetClass="entr" presetSubtype="0" fill="hold" grpId="0" nodeType="withEffect">
                                  <p:stCondLst>
                                    <p:cond delay="25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anim calcmode="lin" valueType="num">
                                      <p:cBhvr>
                                        <p:cTn id="11" dur="250" fill="hold"/>
                                        <p:tgtEl>
                                          <p:spTgt spid="3"/>
                                        </p:tgtEl>
                                        <p:attrNameLst>
                                          <p:attrName>ppt_x</p:attrName>
                                        </p:attrNameLst>
                                      </p:cBhvr>
                                      <p:tavLst>
                                        <p:tav tm="0">
                                          <p:val>
                                            <p:strVal val="#ppt_x"/>
                                          </p:val>
                                        </p:tav>
                                        <p:tav tm="100000">
                                          <p:val>
                                            <p:strVal val="#ppt_x"/>
                                          </p:val>
                                        </p:tav>
                                      </p:tavLst>
                                    </p:anim>
                                    <p:anim calcmode="lin" valueType="num">
                                      <p:cBhvr>
                                        <p:cTn id="12"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1E9D-4995-5E11-E831-5F5989D6A89D}"/>
              </a:ext>
            </a:extLst>
          </p:cNvPr>
          <p:cNvSpPr>
            <a:spLocks noGrp="1"/>
          </p:cNvSpPr>
          <p:nvPr>
            <p:ph type="title"/>
          </p:nvPr>
        </p:nvSpPr>
        <p:spPr>
          <a:xfrm>
            <a:off x="811185" y="621972"/>
            <a:ext cx="6400800" cy="1828800"/>
          </a:xfrm>
        </p:spPr>
        <p:txBody>
          <a:bodyPr anchor="t">
            <a:normAutofit/>
          </a:bodyPr>
          <a:lstStyle/>
          <a:p>
            <a:r>
              <a:rPr lang="en-US"/>
              <a:t>Evaluating Investment Opportunities</a:t>
            </a:r>
          </a:p>
        </p:txBody>
      </p:sp>
      <p:pic>
        <p:nvPicPr>
          <p:cNvPr id="5" name="Content Placeholder 4" descr="Calculator, pen, compass, money and a paper with graphs printed on it">
            <a:extLst>
              <a:ext uri="{FF2B5EF4-FFF2-40B4-BE49-F238E27FC236}">
                <a16:creationId xmlns:a16="http://schemas.microsoft.com/office/drawing/2014/main" id="{9CA920C2-4465-4A45-898F-7BFC2933CDD9}"/>
              </a:ext>
            </a:extLst>
          </p:cNvPr>
          <p:cNvPicPr>
            <a:picLocks noGrp="1" noChangeAspect="1"/>
          </p:cNvPicPr>
          <p:nvPr>
            <p:ph sz="quarter" idx="26"/>
          </p:nvPr>
        </p:nvPicPr>
        <p:blipFill>
          <a:blip r:embed="rId3"/>
          <a:stretch>
            <a:fillRect/>
          </a:stretch>
        </p:blipFill>
        <p:spPr>
          <a:xfrm>
            <a:off x="1482126" y="3067050"/>
            <a:ext cx="5058918" cy="3048000"/>
          </a:xfrm>
          <a:noFill/>
        </p:spPr>
      </p:pic>
      <p:sp>
        <p:nvSpPr>
          <p:cNvPr id="4" name="Content Placeholder 3">
            <a:extLst>
              <a:ext uri="{FF2B5EF4-FFF2-40B4-BE49-F238E27FC236}">
                <a16:creationId xmlns:a16="http://schemas.microsoft.com/office/drawing/2014/main" id="{0F3AAEDC-A0DC-7DC7-6AC4-61B3D18E5F4D}"/>
              </a:ext>
            </a:extLst>
          </p:cNvPr>
          <p:cNvSpPr>
            <a:spLocks noGrp="1"/>
          </p:cNvSpPr>
          <p:nvPr>
            <p:ph sz="quarter" idx="27"/>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861300" y="3067050"/>
            <a:ext cx="3519515" cy="3048000"/>
          </a:xfrm>
        </p:spPr>
        <p:txBody>
          <a:bodyPr>
            <a:normAutofit/>
          </a:bodyPr>
          <a:lstStyle/>
          <a:p>
            <a:pPr marL="0" indent="0">
              <a:spcBef>
                <a:spcPts val="2500"/>
              </a:spcBef>
              <a:buNone/>
            </a:pPr>
            <a:r>
              <a:rPr lang="en-US" sz="1300" b="1"/>
              <a:t>Understanding Financial Metrics</a:t>
            </a:r>
          </a:p>
          <a:p>
            <a:pPr marL="0" lvl="1" indent="0">
              <a:buNone/>
            </a:pPr>
            <a:r>
              <a:rPr lang="en-US" sz="1300"/>
              <a:t>Analyzing financial metrics is crucial for evaluating investment opportunities effectively and making informed decisions.</a:t>
            </a:r>
          </a:p>
          <a:p>
            <a:pPr marL="0" indent="0">
              <a:spcBef>
                <a:spcPts val="2500"/>
              </a:spcBef>
              <a:buNone/>
            </a:pPr>
            <a:r>
              <a:rPr lang="en-US" sz="1300" b="1"/>
              <a:t>Importance of Ratios</a:t>
            </a:r>
          </a:p>
          <a:p>
            <a:pPr marL="0" lvl="1" indent="0">
              <a:buNone/>
            </a:pPr>
            <a:r>
              <a:rPr lang="en-US" sz="1300"/>
              <a:t>Key financial ratios guide investors in assessing the viability and profitability of potential investments.</a:t>
            </a:r>
          </a:p>
          <a:p>
            <a:pPr marL="0" indent="0">
              <a:spcBef>
                <a:spcPts val="2500"/>
              </a:spcBef>
              <a:buNone/>
            </a:pPr>
            <a:r>
              <a:rPr lang="en-US" sz="1300" b="1"/>
              <a:t>Guiding Investment Decisions</a:t>
            </a:r>
          </a:p>
          <a:p>
            <a:pPr marL="0" lvl="1" indent="0">
              <a:buNone/>
            </a:pPr>
            <a:r>
              <a:rPr lang="en-US" sz="1300"/>
              <a:t>Utilizing financial analysis can lead to sound investment decisions, minimizing risks and maximizing returns.</a:t>
            </a:r>
          </a:p>
        </p:txBody>
      </p:sp>
    </p:spTree>
    <p:extLst>
      <p:ext uri="{BB962C8B-B14F-4D97-AF65-F5344CB8AC3E}">
        <p14:creationId xmlns:p14="http://schemas.microsoft.com/office/powerpoint/2010/main" val="261670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1E7B-19C4-0FAD-DF86-6995179A7D09}"/>
              </a:ext>
            </a:extLst>
          </p:cNvPr>
          <p:cNvSpPr>
            <a:spLocks noGrp="1"/>
          </p:cNvSpPr>
          <p:nvPr>
            <p:ph type="title"/>
          </p:nvPr>
        </p:nvSpPr>
        <p:spPr>
          <a:xfrm>
            <a:off x="811185" y="621972"/>
            <a:ext cx="6400800" cy="1828800"/>
          </a:xfrm>
        </p:spPr>
        <p:txBody>
          <a:bodyPr anchor="t">
            <a:normAutofit/>
          </a:bodyPr>
          <a:lstStyle/>
          <a:p>
            <a:r>
              <a:rPr lang="en-US"/>
              <a:t>Comparative Analysis</a:t>
            </a:r>
          </a:p>
        </p:txBody>
      </p:sp>
      <p:pic>
        <p:nvPicPr>
          <p:cNvPr id="5" name="Content Placeholder 4" descr="Chalk board">
            <a:extLst>
              <a:ext uri="{FF2B5EF4-FFF2-40B4-BE49-F238E27FC236}">
                <a16:creationId xmlns:a16="http://schemas.microsoft.com/office/drawing/2014/main" id="{98576015-5CDB-40E3-B851-F5D449AA2D71}"/>
              </a:ext>
            </a:extLst>
          </p:cNvPr>
          <p:cNvPicPr>
            <a:picLocks noGrp="1" noChangeAspect="1"/>
          </p:cNvPicPr>
          <p:nvPr>
            <p:ph sz="quarter" idx="26"/>
          </p:nvPr>
        </p:nvPicPr>
        <p:blipFill>
          <a:blip r:embed="rId3"/>
          <a:stretch>
            <a:fillRect/>
          </a:stretch>
        </p:blipFill>
        <p:spPr>
          <a:xfrm>
            <a:off x="1938116" y="3067050"/>
            <a:ext cx="4146938" cy="3048000"/>
          </a:xfrm>
          <a:noFill/>
        </p:spPr>
      </p:pic>
      <p:sp>
        <p:nvSpPr>
          <p:cNvPr id="4" name="Content Placeholder 3">
            <a:extLst>
              <a:ext uri="{FF2B5EF4-FFF2-40B4-BE49-F238E27FC236}">
                <a16:creationId xmlns:a16="http://schemas.microsoft.com/office/drawing/2014/main" id="{5FA09188-8248-850D-3CCA-24DE71641462}"/>
              </a:ext>
            </a:extLst>
          </p:cNvPr>
          <p:cNvSpPr>
            <a:spLocks noGrp="1"/>
          </p:cNvSpPr>
          <p:nvPr>
            <p:ph sz="quarter" idx="27"/>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861300" y="3067050"/>
            <a:ext cx="3519515" cy="3048000"/>
          </a:xfrm>
        </p:spPr>
        <p:txBody>
          <a:bodyPr>
            <a:normAutofit/>
          </a:bodyPr>
          <a:lstStyle/>
          <a:p>
            <a:pPr marL="0" indent="0">
              <a:spcBef>
                <a:spcPts val="2500"/>
              </a:spcBef>
              <a:buNone/>
            </a:pPr>
            <a:r>
              <a:rPr lang="en-US" sz="1400" b="1"/>
              <a:t>Key Metrics Comparison</a:t>
            </a:r>
          </a:p>
          <a:p>
            <a:pPr marL="0" lvl="1" indent="0">
              <a:buNone/>
            </a:pPr>
            <a:r>
              <a:rPr lang="en-US" sz="1400"/>
              <a:t>Comparative analysis focuses on key metrics to compare company performance against competitors or industry benchmarks.</a:t>
            </a:r>
          </a:p>
          <a:p>
            <a:pPr marL="0" indent="0">
              <a:spcBef>
                <a:spcPts val="2500"/>
              </a:spcBef>
              <a:buNone/>
            </a:pPr>
            <a:r>
              <a:rPr lang="en-US" sz="1400" b="1"/>
              <a:t>Identify Strengths and Weaknesses</a:t>
            </a:r>
          </a:p>
          <a:p>
            <a:pPr marL="0" lvl="1" indent="0">
              <a:buNone/>
            </a:pPr>
            <a:r>
              <a:rPr lang="en-US" sz="1400"/>
              <a:t>This analysis helps investors to pinpoint strengths and weaknesses in a company's financial performance, guiding investment decisions.</a:t>
            </a:r>
          </a:p>
        </p:txBody>
      </p:sp>
    </p:spTree>
    <p:extLst>
      <p:ext uri="{BB962C8B-B14F-4D97-AF65-F5344CB8AC3E}">
        <p14:creationId xmlns:p14="http://schemas.microsoft.com/office/powerpoint/2010/main" val="4248082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757F-6497-0F6F-E489-A7D79D0FFA7D}"/>
              </a:ext>
            </a:extLst>
          </p:cNvPr>
          <p:cNvSpPr>
            <a:spLocks noGrp="1"/>
          </p:cNvSpPr>
          <p:nvPr>
            <p:ph type="title"/>
          </p:nvPr>
        </p:nvSpPr>
        <p:spPr>
          <a:xfrm>
            <a:off x="813816" y="605155"/>
            <a:ext cx="10571734" cy="1160145"/>
          </a:xfrm>
        </p:spPr>
        <p:txBody>
          <a:bodyPr anchor="t">
            <a:normAutofit/>
          </a:bodyPr>
          <a:lstStyle/>
          <a:p>
            <a:r>
              <a:rPr lang="en-US"/>
              <a:t>Using Metrics for Investment Decisions</a:t>
            </a:r>
          </a:p>
        </p:txBody>
      </p:sp>
      <p:pic>
        <p:nvPicPr>
          <p:cNvPr id="5" name="Content Placeholder 4" descr="numerals and finance">
            <a:extLst>
              <a:ext uri="{FF2B5EF4-FFF2-40B4-BE49-F238E27FC236}">
                <a16:creationId xmlns:a16="http://schemas.microsoft.com/office/drawing/2014/main" id="{A9DFFC63-632A-4A2C-8FF1-E332B6BFA5F1}"/>
              </a:ext>
            </a:extLst>
          </p:cNvPr>
          <p:cNvPicPr>
            <a:picLocks noGrp="1" noChangeAspect="1"/>
          </p:cNvPicPr>
          <p:nvPr>
            <p:ph sz="quarter" idx="27"/>
          </p:nvPr>
        </p:nvPicPr>
        <p:blipFill>
          <a:blip r:embed="rId3"/>
          <a:srcRect l="12764" r="42325" b="1"/>
          <a:stretch/>
        </p:blipFill>
        <p:spPr>
          <a:xfrm>
            <a:off x="3835400" y="2185127"/>
            <a:ext cx="2736849" cy="4067717"/>
          </a:xfrm>
          <a:noFill/>
        </p:spPr>
      </p:pic>
      <p:sp>
        <p:nvSpPr>
          <p:cNvPr id="4" name="Content Placeholder 3">
            <a:extLst>
              <a:ext uri="{FF2B5EF4-FFF2-40B4-BE49-F238E27FC236}">
                <a16:creationId xmlns:a16="http://schemas.microsoft.com/office/drawing/2014/main" id="{FE148BEA-EE92-5ABC-601C-52D70A2AF26D}"/>
              </a:ext>
            </a:extLst>
          </p:cNvPr>
          <p:cNvSpPr>
            <a:spLocks noGrp="1"/>
          </p:cNvSpPr>
          <p:nvPr>
            <p:ph sz="quarter" idx="28"/>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21564" y="2184400"/>
            <a:ext cx="4156619" cy="4046290"/>
          </a:xfrm>
        </p:spPr>
        <p:txBody>
          <a:bodyPr>
            <a:normAutofit/>
          </a:bodyPr>
          <a:lstStyle/>
          <a:p>
            <a:pPr marL="0" indent="0">
              <a:spcBef>
                <a:spcPts val="2500"/>
              </a:spcBef>
              <a:buNone/>
            </a:pPr>
            <a:r>
              <a:rPr lang="en-US" sz="1400" b="1"/>
              <a:t>Financial Metrics Importance</a:t>
            </a:r>
          </a:p>
          <a:p>
            <a:pPr marL="0" lvl="1" indent="0">
              <a:buNone/>
            </a:pPr>
            <a:r>
              <a:rPr lang="en-US" sz="1400"/>
              <a:t>Financial metrics are essential tools that help investors assess the value and performance of stocks.</a:t>
            </a:r>
          </a:p>
          <a:p>
            <a:pPr marL="0" indent="0">
              <a:spcBef>
                <a:spcPts val="2500"/>
              </a:spcBef>
              <a:buNone/>
            </a:pPr>
            <a:r>
              <a:rPr lang="en-US" sz="1400" b="1"/>
              <a:t>Informed Decision Making</a:t>
            </a:r>
          </a:p>
          <a:p>
            <a:pPr marL="0" lvl="1" indent="0">
              <a:buNone/>
            </a:pPr>
            <a:r>
              <a:rPr lang="en-US" sz="1400"/>
              <a:t>Using financial metrics allows investors to make informed decisions about buying, holding, or selling stocks.</a:t>
            </a:r>
          </a:p>
          <a:p>
            <a:pPr marL="0" indent="0">
              <a:spcBef>
                <a:spcPts val="2500"/>
              </a:spcBef>
              <a:buNone/>
            </a:pPr>
            <a:r>
              <a:rPr lang="en-US" sz="1400" b="1"/>
              <a:t>Industry Context</a:t>
            </a:r>
          </a:p>
          <a:p>
            <a:pPr marL="0" lvl="1" indent="0">
              <a:buNone/>
            </a:pPr>
            <a:r>
              <a:rPr lang="en-US" sz="1400"/>
              <a:t>Understanding the context of financial metrics within the industry enhances investment strategies and effectiveness.</a:t>
            </a:r>
          </a:p>
        </p:txBody>
      </p:sp>
    </p:spTree>
    <p:extLst>
      <p:ext uri="{BB962C8B-B14F-4D97-AF65-F5344CB8AC3E}">
        <p14:creationId xmlns:p14="http://schemas.microsoft.com/office/powerpoint/2010/main" val="34427644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91984-2823-0133-1C61-CA60A34FD7C0}"/>
              </a:ext>
            </a:extLst>
          </p:cNvPr>
          <p:cNvSpPr>
            <a:spLocks noGrp="1"/>
          </p:cNvSpPr>
          <p:nvPr>
            <p:ph type="title"/>
          </p:nvPr>
        </p:nvSpPr>
        <p:spPr>
          <a:xfrm>
            <a:off x="811185" y="621973"/>
            <a:ext cx="6400800" cy="1828800"/>
          </a:xfrm>
        </p:spPr>
        <p:txBody>
          <a:bodyPr anchor="t">
            <a:normAutofit/>
          </a:bodyPr>
          <a:lstStyle/>
          <a:p>
            <a:r>
              <a:rPr lang="en-US"/>
              <a:t>Conclusion</a:t>
            </a:r>
          </a:p>
        </p:txBody>
      </p:sp>
      <p:sp>
        <p:nvSpPr>
          <p:cNvPr id="3" name="Content Placeholder 2">
            <a:extLst>
              <a:ext uri="{FF2B5EF4-FFF2-40B4-BE49-F238E27FC236}">
                <a16:creationId xmlns:a16="http://schemas.microsoft.com/office/drawing/2014/main" id="{98009596-6B53-5E12-D6C6-26B635B2C204}"/>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11185" y="2774786"/>
            <a:ext cx="6400800" cy="3257550"/>
          </a:xfrm>
        </p:spPr>
        <p:txBody>
          <a:bodyPr>
            <a:normAutofit/>
          </a:bodyPr>
          <a:lstStyle/>
          <a:p>
            <a:pPr marL="0" indent="0">
              <a:spcBef>
                <a:spcPts val="2500"/>
              </a:spcBef>
              <a:buNone/>
            </a:pPr>
            <a:r>
              <a:rPr lang="en-US" sz="1400" b="1"/>
              <a:t>Importance of Key Metrics</a:t>
            </a:r>
          </a:p>
          <a:p>
            <a:pPr marL="0" lvl="1" indent="0">
              <a:buNone/>
            </a:pPr>
            <a:r>
              <a:rPr lang="en-US" sz="1400"/>
              <a:t>Key metrics are essential in investment analysis as they help investors evaluate financial health and performance.</a:t>
            </a:r>
          </a:p>
          <a:p>
            <a:pPr marL="0" indent="0">
              <a:spcBef>
                <a:spcPts val="2500"/>
              </a:spcBef>
              <a:buNone/>
            </a:pPr>
            <a:r>
              <a:rPr lang="en-US" sz="1400" b="1"/>
              <a:t>Understanding Financial Ratios</a:t>
            </a:r>
          </a:p>
          <a:p>
            <a:pPr marL="0" lvl="1" indent="0">
              <a:buNone/>
            </a:pPr>
            <a:r>
              <a:rPr lang="en-US" sz="1400"/>
              <a:t>Familiarity with financial ratios like PE, PS, and PB enables investors to make informed choices about stocks.</a:t>
            </a:r>
          </a:p>
          <a:p>
            <a:pPr marL="0" indent="0">
              <a:spcBef>
                <a:spcPts val="2500"/>
              </a:spcBef>
              <a:buNone/>
            </a:pPr>
            <a:r>
              <a:rPr lang="en-US" sz="1400" b="1"/>
              <a:t>Informed Investment Choices</a:t>
            </a:r>
          </a:p>
          <a:p>
            <a:pPr marL="0" lvl="1" indent="0">
              <a:buNone/>
            </a:pPr>
            <a:r>
              <a:rPr lang="en-US" sz="1400"/>
              <a:t>Using key metrics effectively allows investors to assess companies and optimize their investment strategies.</a:t>
            </a:r>
          </a:p>
        </p:txBody>
      </p:sp>
    </p:spTree>
    <p:extLst>
      <p:ext uri="{BB962C8B-B14F-4D97-AF65-F5344CB8AC3E}">
        <p14:creationId xmlns:p14="http://schemas.microsoft.com/office/powerpoint/2010/main" val="2052139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62851-23CB-263B-F453-8807F569737E}"/>
              </a:ext>
            </a:extLst>
          </p:cNvPr>
          <p:cNvSpPr>
            <a:spLocks noGrp="1"/>
          </p:cNvSpPr>
          <p:nvPr>
            <p:ph type="title"/>
          </p:nvPr>
        </p:nvSpPr>
        <p:spPr>
          <a:xfrm>
            <a:off x="811185" y="621972"/>
            <a:ext cx="6400800" cy="1828800"/>
          </a:xfrm>
        </p:spPr>
        <p:txBody>
          <a:bodyPr anchor="t">
            <a:normAutofit/>
          </a:bodyPr>
          <a:lstStyle/>
          <a:p>
            <a:r>
              <a:rPr lang="en-US"/>
              <a:t>Presentation Agenda</a:t>
            </a:r>
          </a:p>
        </p:txBody>
      </p:sp>
      <p:pic>
        <p:nvPicPr>
          <p:cNvPr id="5" name="Content Placeholder 4" descr="Financial graphs on a dark display">
            <a:extLst>
              <a:ext uri="{FF2B5EF4-FFF2-40B4-BE49-F238E27FC236}">
                <a16:creationId xmlns:a16="http://schemas.microsoft.com/office/drawing/2014/main" id="{08A7D982-BEDB-4FBD-A2DC-902B295D708B}"/>
              </a:ext>
            </a:extLst>
          </p:cNvPr>
          <p:cNvPicPr>
            <a:picLocks noGrp="1" noChangeAspect="1"/>
          </p:cNvPicPr>
          <p:nvPr>
            <p:ph sz="quarter" idx="26"/>
          </p:nvPr>
        </p:nvPicPr>
        <p:blipFill>
          <a:blip r:embed="rId3"/>
          <a:stretch>
            <a:fillRect/>
          </a:stretch>
        </p:blipFill>
        <p:spPr>
          <a:xfrm>
            <a:off x="1573185" y="3067050"/>
            <a:ext cx="4876800" cy="3048000"/>
          </a:xfrm>
          <a:noFill/>
        </p:spPr>
      </p:pic>
      <p:sp>
        <p:nvSpPr>
          <p:cNvPr id="4" name="Content Placeholder 3">
            <a:extLst>
              <a:ext uri="{FF2B5EF4-FFF2-40B4-BE49-F238E27FC236}">
                <a16:creationId xmlns:a16="http://schemas.microsoft.com/office/drawing/2014/main" id="{853E76C9-2050-399D-C4D2-9ACDB67F8ACE}"/>
              </a:ext>
            </a:extLst>
          </p:cNvPr>
          <p:cNvSpPr>
            <a:spLocks noGrp="1"/>
          </p:cNvSpPr>
          <p:nvPr>
            <p:ph sz="quarter" idx="27"/>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861300" y="3067050"/>
            <a:ext cx="3519515" cy="3048000"/>
          </a:xfrm>
        </p:spPr>
        <p:txBody>
          <a:bodyPr>
            <a:normAutofit/>
          </a:bodyPr>
          <a:lstStyle/>
          <a:p>
            <a:pPr marL="0" indent="0">
              <a:spcBef>
                <a:spcPts val="2500"/>
              </a:spcBef>
              <a:buNone/>
            </a:pPr>
            <a:r>
              <a:rPr lang="en-US" sz="1300" b="1"/>
              <a:t>Understanding Key Metrics</a:t>
            </a:r>
          </a:p>
          <a:p>
            <a:pPr marL="0" lvl="1" indent="0">
              <a:buNone/>
            </a:pPr>
            <a:r>
              <a:rPr lang="en-US" sz="1300"/>
              <a:t>Key metrics are essential for performing investment analysis and understanding market trends effectively.</a:t>
            </a:r>
          </a:p>
          <a:p>
            <a:pPr marL="0" indent="0">
              <a:spcBef>
                <a:spcPts val="2500"/>
              </a:spcBef>
              <a:buNone/>
            </a:pPr>
            <a:r>
              <a:rPr lang="en-US" sz="1300" b="1"/>
              <a:t>In-Depth Ratios</a:t>
            </a:r>
          </a:p>
          <a:p>
            <a:pPr marL="0" lvl="1" indent="0">
              <a:buNone/>
            </a:pPr>
            <a:r>
              <a:rPr lang="en-US" sz="1300"/>
              <a:t>We'll explore significant ratios such as PE, PS, and PB, which help assess a company's valuation.</a:t>
            </a:r>
          </a:p>
          <a:p>
            <a:pPr marL="0" indent="0">
              <a:spcBef>
                <a:spcPts val="2500"/>
              </a:spcBef>
              <a:buNone/>
            </a:pPr>
            <a:r>
              <a:rPr lang="en-US" sz="1300" b="1"/>
              <a:t>Evaluating Opportunities</a:t>
            </a:r>
          </a:p>
          <a:p>
            <a:pPr marL="0" lvl="1" indent="0">
              <a:buNone/>
            </a:pPr>
            <a:r>
              <a:rPr lang="en-US" sz="1300"/>
              <a:t>Learn how to evaluate investment opportunities by applying the discussed metrics in real scenarios.</a:t>
            </a:r>
          </a:p>
        </p:txBody>
      </p:sp>
    </p:spTree>
    <p:extLst>
      <p:ext uri="{BB962C8B-B14F-4D97-AF65-F5344CB8AC3E}">
        <p14:creationId xmlns:p14="http://schemas.microsoft.com/office/powerpoint/2010/main" val="6338762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943A-B14D-A1C1-F091-BF97D05AD1D4}"/>
              </a:ext>
            </a:extLst>
          </p:cNvPr>
          <p:cNvSpPr>
            <a:spLocks noGrp="1"/>
          </p:cNvSpPr>
          <p:nvPr>
            <p:ph type="title"/>
          </p:nvPr>
        </p:nvSpPr>
        <p:spPr>
          <a:xfrm>
            <a:off x="811184" y="621973"/>
            <a:ext cx="6275416" cy="1828800"/>
          </a:xfrm>
        </p:spPr>
        <p:txBody>
          <a:bodyPr anchor="t">
            <a:normAutofit/>
          </a:bodyPr>
          <a:lstStyle/>
          <a:p>
            <a:r>
              <a:rPr lang="en-US"/>
              <a:t>Understanding Key Metrics</a:t>
            </a:r>
          </a:p>
        </p:txBody>
      </p:sp>
      <p:sp>
        <p:nvSpPr>
          <p:cNvPr id="4" name="Content Placeholder 3">
            <a:extLst>
              <a:ext uri="{FF2B5EF4-FFF2-40B4-BE49-F238E27FC236}">
                <a16:creationId xmlns:a16="http://schemas.microsoft.com/office/drawing/2014/main" id="{0420FD4B-572C-A595-2B4F-42F5CEBAE3A9}"/>
              </a:ext>
            </a:extLst>
          </p:cNvPr>
          <p:cNvSpPr>
            <a:spLocks noGrp="1"/>
          </p:cNvSpPr>
          <p:nvPr>
            <p:ph sz="quarter" idx="18"/>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10330" y="2771566"/>
            <a:ext cx="6275387" cy="3271324"/>
          </a:xfrm>
        </p:spPr>
        <p:txBody>
          <a:bodyPr>
            <a:normAutofit/>
          </a:bodyPr>
          <a:lstStyle/>
          <a:p>
            <a:pPr marL="0" indent="0">
              <a:spcBef>
                <a:spcPts val="2500"/>
              </a:spcBef>
              <a:buNone/>
            </a:pPr>
            <a:r>
              <a:rPr lang="en-US" sz="1400" b="1"/>
              <a:t>Importance of Key Metrics</a:t>
            </a:r>
          </a:p>
          <a:p>
            <a:pPr marL="0" lvl="1" indent="0">
              <a:buNone/>
            </a:pPr>
            <a:r>
              <a:rPr lang="en-US" sz="1400"/>
              <a:t>Key metrics serve as vital indicators of a company's financial health and overall performance, guiding investment decisions.</a:t>
            </a:r>
          </a:p>
          <a:p>
            <a:pPr marL="0" indent="0">
              <a:spcBef>
                <a:spcPts val="2500"/>
              </a:spcBef>
              <a:buNone/>
            </a:pPr>
            <a:r>
              <a:rPr lang="en-US" sz="1400" b="1"/>
              <a:t>Assessing Company Performance</a:t>
            </a:r>
          </a:p>
          <a:p>
            <a:pPr marL="0" lvl="1" indent="0">
              <a:buNone/>
            </a:pPr>
            <a:r>
              <a:rPr lang="en-US" sz="1400"/>
              <a:t>Investors need to understand key metrics to assess company performance effectively and identify profitable investment opportunities.</a:t>
            </a:r>
          </a:p>
          <a:p>
            <a:pPr marL="0" indent="0">
              <a:spcBef>
                <a:spcPts val="2500"/>
              </a:spcBef>
              <a:buNone/>
            </a:pPr>
            <a:r>
              <a:rPr lang="en-US" sz="1400" b="1"/>
              <a:t>Evaluating Investment Opportunities</a:t>
            </a:r>
          </a:p>
          <a:p>
            <a:pPr marL="0" lvl="1" indent="0">
              <a:buNone/>
            </a:pPr>
            <a:r>
              <a:rPr lang="en-US" sz="1400"/>
              <a:t>A solid grasp of key metrics aids investors in evaluating potential investment opportunities with higher accuracy.</a:t>
            </a:r>
          </a:p>
        </p:txBody>
      </p:sp>
      <p:pic>
        <p:nvPicPr>
          <p:cNvPr id="5" name="Content Placeholder 4" descr="http://teekid.com/istockphoto/banner/banner3.jpg">
            <a:extLst>
              <a:ext uri="{FF2B5EF4-FFF2-40B4-BE49-F238E27FC236}">
                <a16:creationId xmlns:a16="http://schemas.microsoft.com/office/drawing/2014/main" id="{3B27D5A3-5AA5-4660-B53D-CE99699E3988}"/>
              </a:ext>
            </a:extLst>
          </p:cNvPr>
          <p:cNvPicPr>
            <a:picLocks noGrp="1" noChangeAspect="1"/>
          </p:cNvPicPr>
          <p:nvPr>
            <p:ph type="pic" sz="quarter" idx="17"/>
          </p:nvPr>
        </p:nvPicPr>
        <p:blipFill>
          <a:blip r:embed="rId3"/>
          <a:srcRect/>
          <a:stretch/>
        </p:blipFill>
        <p:spPr>
          <a:xfrm>
            <a:off x="7709054" y="459137"/>
            <a:ext cx="4126800" cy="4126800"/>
          </a:xfrm>
          <a:noFill/>
        </p:spPr>
      </p:pic>
    </p:spTree>
    <p:extLst>
      <p:ext uri="{BB962C8B-B14F-4D97-AF65-F5344CB8AC3E}">
        <p14:creationId xmlns:p14="http://schemas.microsoft.com/office/powerpoint/2010/main" val="23496454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C654-7543-7DE6-6878-2C8D0677ECE2}"/>
              </a:ext>
            </a:extLst>
          </p:cNvPr>
          <p:cNvSpPr>
            <a:spLocks noGrp="1"/>
          </p:cNvSpPr>
          <p:nvPr>
            <p:ph type="title"/>
          </p:nvPr>
        </p:nvSpPr>
        <p:spPr>
          <a:xfrm>
            <a:off x="811184" y="621973"/>
            <a:ext cx="6275416" cy="1828800"/>
          </a:xfrm>
        </p:spPr>
        <p:txBody>
          <a:bodyPr anchor="t">
            <a:normAutofit/>
          </a:bodyPr>
          <a:lstStyle/>
          <a:p>
            <a:r>
              <a:rPr lang="en-US"/>
              <a:t>What is a Key Metric?</a:t>
            </a:r>
          </a:p>
        </p:txBody>
      </p:sp>
      <p:sp>
        <p:nvSpPr>
          <p:cNvPr id="4" name="Content Placeholder 3">
            <a:extLst>
              <a:ext uri="{FF2B5EF4-FFF2-40B4-BE49-F238E27FC236}">
                <a16:creationId xmlns:a16="http://schemas.microsoft.com/office/drawing/2014/main" id="{D558DB75-65BF-1DD9-B557-4FB64AC91714}"/>
              </a:ext>
            </a:extLst>
          </p:cNvPr>
          <p:cNvSpPr>
            <a:spLocks noGrp="1"/>
          </p:cNvSpPr>
          <p:nvPr>
            <p:ph sz="quarter" idx="18"/>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10330" y="2771566"/>
            <a:ext cx="6275387" cy="3271324"/>
          </a:xfrm>
        </p:spPr>
        <p:txBody>
          <a:bodyPr>
            <a:normAutofit/>
          </a:bodyPr>
          <a:lstStyle/>
          <a:p>
            <a:pPr marL="0" indent="0">
              <a:spcBef>
                <a:spcPts val="2500"/>
              </a:spcBef>
              <a:buNone/>
            </a:pPr>
            <a:r>
              <a:rPr lang="en-US" sz="1400" b="1"/>
              <a:t>Definition of Key Metrics</a:t>
            </a:r>
          </a:p>
          <a:p>
            <a:pPr marL="0" lvl="1" indent="0">
              <a:buNone/>
            </a:pPr>
            <a:r>
              <a:rPr lang="en-US" sz="1400"/>
              <a:t>Key metrics are essential quantitative measures for assessing a company's performance and financial health.</a:t>
            </a:r>
          </a:p>
          <a:p>
            <a:pPr marL="0" indent="0">
              <a:spcBef>
                <a:spcPts val="2500"/>
              </a:spcBef>
              <a:buNone/>
            </a:pPr>
            <a:r>
              <a:rPr lang="en-US" sz="1400" b="1"/>
              <a:t>Importance for Investors</a:t>
            </a:r>
          </a:p>
          <a:p>
            <a:pPr marL="0" lvl="1" indent="0">
              <a:buNone/>
            </a:pPr>
            <a:r>
              <a:rPr lang="en-US" sz="1400"/>
              <a:t>They provide critical insights that help investors make informed, data-driven decisions regarding their investments.</a:t>
            </a:r>
          </a:p>
          <a:p>
            <a:pPr marL="0" indent="0">
              <a:spcBef>
                <a:spcPts val="2500"/>
              </a:spcBef>
              <a:buNone/>
            </a:pPr>
            <a:r>
              <a:rPr lang="en-US" sz="1400" b="1"/>
              <a:t>Areas of Insight</a:t>
            </a:r>
          </a:p>
          <a:p>
            <a:pPr marL="0" lvl="1" indent="0">
              <a:buNone/>
            </a:pPr>
            <a:r>
              <a:rPr lang="en-US" sz="1400"/>
              <a:t>Key metrics focus on profitability, efficiency, and valuation, which are crucial for understanding company dynamics.</a:t>
            </a:r>
          </a:p>
        </p:txBody>
      </p:sp>
      <p:pic>
        <p:nvPicPr>
          <p:cNvPr id="5" name="Content Placeholder 4" descr="Person pointing at paper">
            <a:extLst>
              <a:ext uri="{FF2B5EF4-FFF2-40B4-BE49-F238E27FC236}">
                <a16:creationId xmlns:a16="http://schemas.microsoft.com/office/drawing/2014/main" id="{7D37E982-5A89-4EDD-BD6F-859EF1023889}"/>
              </a:ext>
            </a:extLst>
          </p:cNvPr>
          <p:cNvPicPr>
            <a:picLocks noGrp="1" noChangeAspect="1"/>
          </p:cNvPicPr>
          <p:nvPr>
            <p:ph type="pic" sz="quarter" idx="17"/>
          </p:nvPr>
        </p:nvPicPr>
        <p:blipFill>
          <a:blip r:embed="rId3"/>
          <a:srcRect l="17678" r="15821" b="-2"/>
          <a:stretch/>
        </p:blipFill>
        <p:spPr>
          <a:xfrm>
            <a:off x="7709054" y="459137"/>
            <a:ext cx="4126800" cy="4126800"/>
          </a:xfrm>
          <a:noFill/>
        </p:spPr>
      </p:pic>
    </p:spTree>
    <p:extLst>
      <p:ext uri="{BB962C8B-B14F-4D97-AF65-F5344CB8AC3E}">
        <p14:creationId xmlns:p14="http://schemas.microsoft.com/office/powerpoint/2010/main" val="114594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5C0E-F7D2-91E9-2B5E-EE9E47368EDE}"/>
              </a:ext>
            </a:extLst>
          </p:cNvPr>
          <p:cNvSpPr>
            <a:spLocks noGrp="1"/>
          </p:cNvSpPr>
          <p:nvPr>
            <p:ph type="title"/>
          </p:nvPr>
        </p:nvSpPr>
        <p:spPr>
          <a:xfrm>
            <a:off x="811185" y="621972"/>
            <a:ext cx="6400800" cy="1828800"/>
          </a:xfrm>
        </p:spPr>
        <p:txBody>
          <a:bodyPr anchor="t">
            <a:normAutofit/>
          </a:bodyPr>
          <a:lstStyle/>
          <a:p>
            <a:r>
              <a:rPr lang="en-US"/>
              <a:t>Importance of Financial Metrics</a:t>
            </a:r>
          </a:p>
        </p:txBody>
      </p:sp>
      <p:pic>
        <p:nvPicPr>
          <p:cNvPr id="5" name="Content Placeholder 4" descr="display stock information on LED screen">
            <a:extLst>
              <a:ext uri="{FF2B5EF4-FFF2-40B4-BE49-F238E27FC236}">
                <a16:creationId xmlns:a16="http://schemas.microsoft.com/office/drawing/2014/main" id="{3BCF1DE9-0EC9-49BE-BC3D-BD12BC51DE46}"/>
              </a:ext>
            </a:extLst>
          </p:cNvPr>
          <p:cNvPicPr>
            <a:picLocks noGrp="1" noChangeAspect="1"/>
          </p:cNvPicPr>
          <p:nvPr>
            <p:ph sz="quarter" idx="26"/>
          </p:nvPr>
        </p:nvPicPr>
        <p:blipFill>
          <a:blip r:embed="rId3"/>
          <a:srcRect t="28453" b="208"/>
          <a:stretch/>
        </p:blipFill>
        <p:spPr>
          <a:xfrm>
            <a:off x="811185" y="3067050"/>
            <a:ext cx="6400800" cy="3048000"/>
          </a:xfrm>
          <a:noFill/>
        </p:spPr>
      </p:pic>
      <p:sp>
        <p:nvSpPr>
          <p:cNvPr id="4" name="Content Placeholder 3">
            <a:extLst>
              <a:ext uri="{FF2B5EF4-FFF2-40B4-BE49-F238E27FC236}">
                <a16:creationId xmlns:a16="http://schemas.microsoft.com/office/drawing/2014/main" id="{A8B7BD3B-CD07-ED29-F5FA-C5A2FB6C1440}"/>
              </a:ext>
            </a:extLst>
          </p:cNvPr>
          <p:cNvSpPr>
            <a:spLocks noGrp="1"/>
          </p:cNvSpPr>
          <p:nvPr>
            <p:ph sz="quarter" idx="27"/>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861300" y="3067050"/>
            <a:ext cx="3519515" cy="3048000"/>
          </a:xfrm>
        </p:spPr>
        <p:txBody>
          <a:bodyPr>
            <a:normAutofit/>
          </a:bodyPr>
          <a:lstStyle/>
          <a:p>
            <a:pPr marL="0" indent="0">
              <a:spcBef>
                <a:spcPts val="2500"/>
              </a:spcBef>
              <a:buNone/>
            </a:pPr>
            <a:r>
              <a:rPr lang="en-US" sz="1400" b="1"/>
              <a:t>Standardized Comparison</a:t>
            </a:r>
          </a:p>
          <a:p>
            <a:pPr marL="0" lvl="1" indent="0">
              <a:buNone/>
            </a:pPr>
            <a:r>
              <a:rPr lang="en-US" sz="1400"/>
              <a:t>Financial metrics offer a standardized framework for investors to evaluate companies across different sectors and industries.</a:t>
            </a:r>
          </a:p>
          <a:p>
            <a:pPr marL="0" indent="0">
              <a:spcBef>
                <a:spcPts val="2500"/>
              </a:spcBef>
              <a:buNone/>
            </a:pPr>
            <a:r>
              <a:rPr lang="en-US" sz="1400" b="1"/>
              <a:t>Valuation Insights</a:t>
            </a:r>
          </a:p>
          <a:p>
            <a:pPr marL="0" lvl="1" indent="0">
              <a:buNone/>
            </a:pPr>
            <a:r>
              <a:rPr lang="en-US" sz="1400"/>
              <a:t>Key metrics such as PE (Price to Earnings) and PS (Price to Sales) ratios assist investors in determining stock valuation.</a:t>
            </a:r>
          </a:p>
        </p:txBody>
      </p:sp>
    </p:spTree>
    <p:extLst>
      <p:ext uri="{BB962C8B-B14F-4D97-AF65-F5344CB8AC3E}">
        <p14:creationId xmlns:p14="http://schemas.microsoft.com/office/powerpoint/2010/main" val="714126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C251-AF65-8E32-6CA4-51543988934F}"/>
              </a:ext>
            </a:extLst>
          </p:cNvPr>
          <p:cNvSpPr>
            <a:spLocks noGrp="1"/>
          </p:cNvSpPr>
          <p:nvPr>
            <p:ph type="title"/>
          </p:nvPr>
        </p:nvSpPr>
        <p:spPr>
          <a:xfrm>
            <a:off x="811184" y="621973"/>
            <a:ext cx="6275416" cy="1828800"/>
          </a:xfrm>
        </p:spPr>
        <p:txBody>
          <a:bodyPr anchor="t">
            <a:normAutofit/>
          </a:bodyPr>
          <a:lstStyle/>
          <a:p>
            <a:r>
              <a:rPr lang="en-US"/>
              <a:t>In-Depth Analysis of Key Ratios</a:t>
            </a:r>
          </a:p>
        </p:txBody>
      </p:sp>
      <p:sp>
        <p:nvSpPr>
          <p:cNvPr id="4" name="Content Placeholder 3">
            <a:extLst>
              <a:ext uri="{FF2B5EF4-FFF2-40B4-BE49-F238E27FC236}">
                <a16:creationId xmlns:a16="http://schemas.microsoft.com/office/drawing/2014/main" id="{AB6A481D-E3E6-F4A1-1BC5-D19AFA9A0777}"/>
              </a:ext>
            </a:extLst>
          </p:cNvPr>
          <p:cNvSpPr>
            <a:spLocks noGrp="1"/>
          </p:cNvSpPr>
          <p:nvPr>
            <p:ph sz="quarter" idx="18"/>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10330" y="2771566"/>
            <a:ext cx="6275387" cy="3271324"/>
          </a:xfrm>
        </p:spPr>
        <p:txBody>
          <a:bodyPr>
            <a:normAutofit/>
          </a:bodyPr>
          <a:lstStyle/>
          <a:p>
            <a:pPr marL="0" indent="0">
              <a:spcBef>
                <a:spcPts val="2500"/>
              </a:spcBef>
              <a:buNone/>
            </a:pPr>
            <a:r>
              <a:rPr lang="en-US" sz="1400" b="1" dirty="0"/>
              <a:t>Price-to-Earnings (PE) Ratio</a:t>
            </a:r>
          </a:p>
          <a:p>
            <a:pPr marL="0" lvl="1" indent="0">
              <a:buNone/>
            </a:pPr>
            <a:r>
              <a:rPr lang="en-US" sz="1400" dirty="0"/>
              <a:t>The PE ratio is a measure of a company's current share price relative to its per-share earnings. It is commonly used to assess company valuation.</a:t>
            </a:r>
          </a:p>
          <a:p>
            <a:pPr marL="0" indent="0">
              <a:spcBef>
                <a:spcPts val="2500"/>
              </a:spcBef>
              <a:buNone/>
            </a:pPr>
            <a:r>
              <a:rPr lang="en-US" sz="1400" b="1" dirty="0"/>
              <a:t>Price-to-Sales (PS) Ratio</a:t>
            </a:r>
          </a:p>
          <a:p>
            <a:pPr marL="0" lvl="1" indent="0">
              <a:buNone/>
            </a:pPr>
            <a:r>
              <a:rPr lang="en-US" sz="1400" dirty="0"/>
              <a:t>The PS ratio compares a company's stock price to its revenues. It provides insights into how much investors are willing to pay per dollar of sales.</a:t>
            </a:r>
          </a:p>
          <a:p>
            <a:pPr marL="0" indent="0">
              <a:spcBef>
                <a:spcPts val="2500"/>
              </a:spcBef>
              <a:buNone/>
            </a:pPr>
            <a:r>
              <a:rPr lang="en-US" sz="1400" b="1" dirty="0"/>
              <a:t>Price-to-Book (PB) Ratio</a:t>
            </a:r>
          </a:p>
          <a:p>
            <a:pPr marL="0" lvl="1" indent="0">
              <a:buNone/>
            </a:pPr>
            <a:r>
              <a:rPr lang="en-US" sz="1400" dirty="0"/>
              <a:t>The PB ratio compares a company's market value to its book value, helping investors evaluate the relative value of a company's shares.</a:t>
            </a:r>
          </a:p>
        </p:txBody>
      </p:sp>
      <p:pic>
        <p:nvPicPr>
          <p:cNvPr id="5" name="Content Placeholder 4" descr="Digest those facts and figures... literal interpretation of the business lunch.">
            <a:extLst>
              <a:ext uri="{FF2B5EF4-FFF2-40B4-BE49-F238E27FC236}">
                <a16:creationId xmlns:a16="http://schemas.microsoft.com/office/drawing/2014/main" id="{5C56D002-D511-4907-B49F-7C0F026F75E9}"/>
              </a:ext>
            </a:extLst>
          </p:cNvPr>
          <p:cNvPicPr>
            <a:picLocks noGrp="1" noChangeAspect="1"/>
          </p:cNvPicPr>
          <p:nvPr>
            <p:ph type="pic" sz="quarter" idx="17"/>
          </p:nvPr>
        </p:nvPicPr>
        <p:blipFill>
          <a:blip r:embed="rId3"/>
          <a:srcRect l="20003" r="13246" b="-1"/>
          <a:stretch/>
        </p:blipFill>
        <p:spPr>
          <a:xfrm>
            <a:off x="7709054" y="459137"/>
            <a:ext cx="4126800" cy="4126800"/>
          </a:xfrm>
          <a:noFill/>
        </p:spPr>
      </p:pic>
    </p:spTree>
    <p:extLst>
      <p:ext uri="{BB962C8B-B14F-4D97-AF65-F5344CB8AC3E}">
        <p14:creationId xmlns:p14="http://schemas.microsoft.com/office/powerpoint/2010/main" val="25442650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5B7C-9915-99C5-F609-C5BD185F9C1C}"/>
              </a:ext>
            </a:extLst>
          </p:cNvPr>
          <p:cNvSpPr>
            <a:spLocks noGrp="1"/>
          </p:cNvSpPr>
          <p:nvPr>
            <p:ph type="title"/>
          </p:nvPr>
        </p:nvSpPr>
        <p:spPr>
          <a:xfrm>
            <a:off x="811184" y="621973"/>
            <a:ext cx="6275416" cy="1828800"/>
          </a:xfrm>
        </p:spPr>
        <p:txBody>
          <a:bodyPr anchor="t">
            <a:normAutofit/>
          </a:bodyPr>
          <a:lstStyle/>
          <a:p>
            <a:r>
              <a:rPr lang="en-US"/>
              <a:t>Price-to-Earnings (PE) Ratio</a:t>
            </a:r>
          </a:p>
        </p:txBody>
      </p:sp>
      <p:sp>
        <p:nvSpPr>
          <p:cNvPr id="4" name="Content Placeholder 3">
            <a:extLst>
              <a:ext uri="{FF2B5EF4-FFF2-40B4-BE49-F238E27FC236}">
                <a16:creationId xmlns:a16="http://schemas.microsoft.com/office/drawing/2014/main" id="{C6B97AB6-5139-D060-F7FD-EFD3C3D8A23D}"/>
              </a:ext>
            </a:extLst>
          </p:cNvPr>
          <p:cNvSpPr>
            <a:spLocks noGrp="1"/>
          </p:cNvSpPr>
          <p:nvPr>
            <p:ph sz="quarter" idx="18"/>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10330" y="2771566"/>
            <a:ext cx="6275387" cy="3271324"/>
          </a:xfrm>
        </p:spPr>
        <p:txBody>
          <a:bodyPr>
            <a:normAutofit/>
          </a:bodyPr>
          <a:lstStyle/>
          <a:p>
            <a:pPr marL="0" indent="0">
              <a:spcBef>
                <a:spcPts val="2500"/>
              </a:spcBef>
              <a:buNone/>
            </a:pPr>
            <a:r>
              <a:rPr lang="en-US" sz="1400" b="1"/>
              <a:t>Definition of PE Ratio</a:t>
            </a:r>
          </a:p>
          <a:p>
            <a:pPr marL="0" lvl="1" indent="0">
              <a:buNone/>
            </a:pPr>
            <a:r>
              <a:rPr lang="en-US" sz="1400"/>
              <a:t>The PE ratio is calculated by dividing a company's current share price by its earnings per share, providing insight into stock valuation.</a:t>
            </a:r>
          </a:p>
          <a:p>
            <a:pPr marL="0" indent="0">
              <a:spcBef>
                <a:spcPts val="2500"/>
              </a:spcBef>
              <a:buNone/>
            </a:pPr>
            <a:r>
              <a:rPr lang="en-US" sz="1400" b="1"/>
              <a:t>Investment Indicator</a:t>
            </a:r>
          </a:p>
          <a:p>
            <a:pPr marL="0" lvl="1" indent="0">
              <a:buNone/>
            </a:pPr>
            <a:r>
              <a:rPr lang="en-US" sz="1400"/>
              <a:t>The PE ratio indicates how much investors are willing to pay for each dollar of earnings, serving as a key investment metric.</a:t>
            </a:r>
          </a:p>
          <a:p>
            <a:pPr marL="0" indent="0">
              <a:spcBef>
                <a:spcPts val="2500"/>
              </a:spcBef>
              <a:buNone/>
            </a:pPr>
            <a:r>
              <a:rPr lang="en-US" sz="1400" b="1"/>
              <a:t>Assessing Stock Valuation</a:t>
            </a:r>
          </a:p>
          <a:p>
            <a:pPr marL="0" lvl="1" indent="0">
              <a:buNone/>
            </a:pPr>
            <a:r>
              <a:rPr lang="en-US" sz="1400"/>
              <a:t>The PE ratio is widely used by investors and analysts to assess the valuation of stocks and make informed investment decisions.</a:t>
            </a:r>
          </a:p>
        </p:txBody>
      </p:sp>
      <p:pic>
        <p:nvPicPr>
          <p:cNvPr id="5" name="Content Placeholder 4" descr="Close up of hands of businessman computing report results for company. Business analytics concept.">
            <a:extLst>
              <a:ext uri="{FF2B5EF4-FFF2-40B4-BE49-F238E27FC236}">
                <a16:creationId xmlns:a16="http://schemas.microsoft.com/office/drawing/2014/main" id="{FDDAD535-9748-4794-8A2A-DC08F388C84E}"/>
              </a:ext>
            </a:extLst>
          </p:cNvPr>
          <p:cNvPicPr>
            <a:picLocks noGrp="1" noChangeAspect="1"/>
          </p:cNvPicPr>
          <p:nvPr>
            <p:ph type="pic" sz="quarter" idx="17"/>
          </p:nvPr>
        </p:nvPicPr>
        <p:blipFill>
          <a:blip r:embed="rId3"/>
          <a:srcRect l="33501" r="-2" b="-2"/>
          <a:stretch/>
        </p:blipFill>
        <p:spPr>
          <a:xfrm>
            <a:off x="7709054" y="459137"/>
            <a:ext cx="4126800" cy="4126800"/>
          </a:xfrm>
          <a:noFill/>
        </p:spPr>
      </p:pic>
    </p:spTree>
    <p:extLst>
      <p:ext uri="{BB962C8B-B14F-4D97-AF65-F5344CB8AC3E}">
        <p14:creationId xmlns:p14="http://schemas.microsoft.com/office/powerpoint/2010/main" val="2601135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3052-2BB0-2F2E-8B94-CD346F4B8F4A}"/>
              </a:ext>
            </a:extLst>
          </p:cNvPr>
          <p:cNvSpPr>
            <a:spLocks noGrp="1"/>
          </p:cNvSpPr>
          <p:nvPr>
            <p:ph type="title"/>
          </p:nvPr>
        </p:nvSpPr>
        <p:spPr>
          <a:xfrm>
            <a:off x="811184" y="621973"/>
            <a:ext cx="6275416" cy="1828800"/>
          </a:xfrm>
        </p:spPr>
        <p:txBody>
          <a:bodyPr anchor="t">
            <a:normAutofit/>
          </a:bodyPr>
          <a:lstStyle/>
          <a:p>
            <a:r>
              <a:rPr lang="en-US"/>
              <a:t>Price-to-Sales (PS) Ratio</a:t>
            </a:r>
          </a:p>
        </p:txBody>
      </p:sp>
      <p:sp>
        <p:nvSpPr>
          <p:cNvPr id="4" name="Content Placeholder 3">
            <a:extLst>
              <a:ext uri="{FF2B5EF4-FFF2-40B4-BE49-F238E27FC236}">
                <a16:creationId xmlns:a16="http://schemas.microsoft.com/office/drawing/2014/main" id="{B3131E0A-859C-9214-1CFC-E682FDB840FE}"/>
              </a:ext>
            </a:extLst>
          </p:cNvPr>
          <p:cNvSpPr>
            <a:spLocks noGrp="1"/>
          </p:cNvSpPr>
          <p:nvPr>
            <p:ph sz="quarter" idx="18"/>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10330" y="2771566"/>
            <a:ext cx="6275387" cy="3271324"/>
          </a:xfrm>
        </p:spPr>
        <p:txBody>
          <a:bodyPr>
            <a:normAutofit/>
          </a:bodyPr>
          <a:lstStyle/>
          <a:p>
            <a:pPr marL="0" indent="0">
              <a:spcBef>
                <a:spcPts val="2500"/>
              </a:spcBef>
              <a:buNone/>
            </a:pPr>
            <a:r>
              <a:rPr lang="en-US" sz="1400" b="1"/>
              <a:t>Understanding PS Ratio</a:t>
            </a:r>
          </a:p>
          <a:p>
            <a:pPr marL="0" lvl="1" indent="0">
              <a:buNone/>
            </a:pPr>
            <a:r>
              <a:rPr lang="en-US" sz="1400"/>
              <a:t>The PS ratio measures a company's market cap relative to its total sales, indicating its valuation efficiency.</a:t>
            </a:r>
          </a:p>
          <a:p>
            <a:pPr marL="0" indent="0">
              <a:spcBef>
                <a:spcPts val="2500"/>
              </a:spcBef>
              <a:buNone/>
            </a:pPr>
            <a:r>
              <a:rPr lang="en-US" sz="1400" b="1"/>
              <a:t>Investment Insight</a:t>
            </a:r>
          </a:p>
          <a:p>
            <a:pPr marL="0" lvl="1" indent="0">
              <a:buNone/>
            </a:pPr>
            <a:r>
              <a:rPr lang="en-US" sz="1400"/>
              <a:t>Investors use the PS ratio to assess how much they pay for each dollar of sales, guiding investment decisions.</a:t>
            </a:r>
          </a:p>
          <a:p>
            <a:pPr marL="0" indent="0">
              <a:spcBef>
                <a:spcPts val="2500"/>
              </a:spcBef>
              <a:buNone/>
            </a:pPr>
            <a:r>
              <a:rPr lang="en-US" sz="1400" b="1"/>
              <a:t>Revenue-Generating Efficiency</a:t>
            </a:r>
          </a:p>
          <a:p>
            <a:pPr marL="0" lvl="1" indent="0">
              <a:buNone/>
            </a:pPr>
            <a:r>
              <a:rPr lang="en-US" sz="1400"/>
              <a:t>A lower PS ratio may indicate better revenue-generating efficiency, while a higher ratio could suggest overvaluation.</a:t>
            </a:r>
          </a:p>
        </p:txBody>
      </p:sp>
      <p:pic>
        <p:nvPicPr>
          <p:cNvPr id="5" name="Content Placeholder 4" descr="Shot of a businessman holding on to a bunch of cryptocurrency balloons on top of a graph against a white background">
            <a:extLst>
              <a:ext uri="{FF2B5EF4-FFF2-40B4-BE49-F238E27FC236}">
                <a16:creationId xmlns:a16="http://schemas.microsoft.com/office/drawing/2014/main" id="{72390B7C-11D5-4A0B-AF0D-5702EB6A59BE}"/>
              </a:ext>
            </a:extLst>
          </p:cNvPr>
          <p:cNvPicPr>
            <a:picLocks noGrp="1" noChangeAspect="1"/>
          </p:cNvPicPr>
          <p:nvPr>
            <p:ph type="pic" sz="quarter" idx="17"/>
          </p:nvPr>
        </p:nvPicPr>
        <p:blipFill>
          <a:blip r:embed="rId3"/>
          <a:srcRect l="14251" r="-4" b="-4"/>
          <a:stretch/>
        </p:blipFill>
        <p:spPr>
          <a:xfrm>
            <a:off x="7709054" y="459137"/>
            <a:ext cx="4126800" cy="4126800"/>
          </a:xfrm>
          <a:noFill/>
        </p:spPr>
      </p:pic>
    </p:spTree>
    <p:extLst>
      <p:ext uri="{BB962C8B-B14F-4D97-AF65-F5344CB8AC3E}">
        <p14:creationId xmlns:p14="http://schemas.microsoft.com/office/powerpoint/2010/main" val="38416480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6610-13C1-8671-59E7-9AB8E7AFDAF4}"/>
              </a:ext>
            </a:extLst>
          </p:cNvPr>
          <p:cNvSpPr>
            <a:spLocks noGrp="1"/>
          </p:cNvSpPr>
          <p:nvPr>
            <p:ph type="title"/>
          </p:nvPr>
        </p:nvSpPr>
        <p:spPr>
          <a:xfrm>
            <a:off x="811184" y="621973"/>
            <a:ext cx="6275416" cy="1828800"/>
          </a:xfrm>
        </p:spPr>
        <p:txBody>
          <a:bodyPr anchor="t">
            <a:normAutofit/>
          </a:bodyPr>
          <a:lstStyle/>
          <a:p>
            <a:r>
              <a:rPr lang="en-US"/>
              <a:t>Price-to-Book (PB) Ratio</a:t>
            </a:r>
          </a:p>
        </p:txBody>
      </p:sp>
      <p:sp>
        <p:nvSpPr>
          <p:cNvPr id="4" name="Content Placeholder 3">
            <a:extLst>
              <a:ext uri="{FF2B5EF4-FFF2-40B4-BE49-F238E27FC236}">
                <a16:creationId xmlns:a16="http://schemas.microsoft.com/office/drawing/2014/main" id="{F0FC0800-C046-496E-4DF1-3887B8B63E98}"/>
              </a:ext>
            </a:extLst>
          </p:cNvPr>
          <p:cNvSpPr>
            <a:spLocks noGrp="1"/>
          </p:cNvSpPr>
          <p:nvPr>
            <p:ph sz="quarter" idx="18"/>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10330" y="2771566"/>
            <a:ext cx="6275387" cy="3271324"/>
          </a:xfrm>
        </p:spPr>
        <p:txBody>
          <a:bodyPr>
            <a:normAutofit/>
          </a:bodyPr>
          <a:lstStyle/>
          <a:p>
            <a:pPr marL="0" indent="0">
              <a:spcBef>
                <a:spcPts val="2500"/>
              </a:spcBef>
              <a:buNone/>
            </a:pPr>
            <a:r>
              <a:rPr lang="en-US" sz="1400" b="1"/>
              <a:t>Understanding PB Ratio</a:t>
            </a:r>
          </a:p>
          <a:p>
            <a:pPr marL="0" lvl="1" indent="0">
              <a:buNone/>
            </a:pPr>
            <a:r>
              <a:rPr lang="en-US" sz="1400"/>
              <a:t>The PB ratio is a financial metric that compares a company's market value to its book value.</a:t>
            </a:r>
          </a:p>
          <a:p>
            <a:pPr marL="0" indent="0">
              <a:spcBef>
                <a:spcPts val="2500"/>
              </a:spcBef>
              <a:buNone/>
            </a:pPr>
            <a:r>
              <a:rPr lang="en-US" sz="1400" b="1"/>
              <a:t>Calculation Method</a:t>
            </a:r>
          </a:p>
          <a:p>
            <a:pPr marL="0" lvl="1" indent="0">
              <a:buNone/>
            </a:pPr>
            <a:r>
              <a:rPr lang="en-US" sz="1400"/>
              <a:t>It is calculated by dividing the share price by the book value per share, providing insights into the stock's valuation.</a:t>
            </a:r>
          </a:p>
          <a:p>
            <a:pPr marL="0" indent="0">
              <a:spcBef>
                <a:spcPts val="2500"/>
              </a:spcBef>
              <a:buNone/>
            </a:pPr>
            <a:r>
              <a:rPr lang="en-US" sz="1400" b="1"/>
              <a:t>Interpreting the Ratio</a:t>
            </a:r>
          </a:p>
          <a:p>
            <a:pPr marL="0" lvl="1" indent="0">
              <a:buNone/>
            </a:pPr>
            <a:r>
              <a:rPr lang="en-US" sz="1400"/>
              <a:t>A lower PB ratio may indicate that a stock is undervalued compared to its assets, suggesting a potential investment opportunity.</a:t>
            </a:r>
          </a:p>
        </p:txBody>
      </p:sp>
      <p:pic>
        <p:nvPicPr>
          <p:cNvPr id="5" name="Content Placeholder 4" descr="Business report chart analysis tablet computer">
            <a:extLst>
              <a:ext uri="{FF2B5EF4-FFF2-40B4-BE49-F238E27FC236}">
                <a16:creationId xmlns:a16="http://schemas.microsoft.com/office/drawing/2014/main" id="{91E9369C-A40F-4A43-A96D-5D97777DDC7D}"/>
              </a:ext>
            </a:extLst>
          </p:cNvPr>
          <p:cNvPicPr>
            <a:picLocks noGrp="1" noChangeAspect="1"/>
          </p:cNvPicPr>
          <p:nvPr>
            <p:ph type="pic" sz="quarter" idx="17"/>
          </p:nvPr>
        </p:nvPicPr>
        <p:blipFill>
          <a:blip r:embed="rId3"/>
          <a:srcRect l="648" r="24352"/>
          <a:stretch/>
        </p:blipFill>
        <p:spPr>
          <a:xfrm>
            <a:off x="7709054" y="459137"/>
            <a:ext cx="4126800" cy="4126800"/>
          </a:xfrm>
          <a:noFill/>
        </p:spPr>
      </p:pic>
    </p:spTree>
    <p:extLst>
      <p:ext uri="{BB962C8B-B14F-4D97-AF65-F5344CB8AC3E}">
        <p14:creationId xmlns:p14="http://schemas.microsoft.com/office/powerpoint/2010/main" val="25399095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ustom">
  <a:themeElements>
    <a:clrScheme name="Training-presentation">
      <a:dk1>
        <a:srgbClr val="000000"/>
      </a:dk1>
      <a:lt1>
        <a:srgbClr val="FFFFFF"/>
      </a:lt1>
      <a:dk2>
        <a:srgbClr val="112CC1"/>
      </a:dk2>
      <a:lt2>
        <a:srgbClr val="E7E6E6"/>
      </a:lt2>
      <a:accent1>
        <a:srgbClr val="FF7128"/>
      </a:accent1>
      <a:accent2>
        <a:srgbClr val="FF2828"/>
      </a:accent2>
      <a:accent3>
        <a:srgbClr val="2849FD"/>
      </a:accent3>
      <a:accent4>
        <a:srgbClr val="D3DDFE"/>
      </a:accent4>
      <a:accent5>
        <a:srgbClr val="FBFF22"/>
      </a:accent5>
      <a:accent6>
        <a:srgbClr val="D90000"/>
      </a:accent6>
      <a:hlink>
        <a:srgbClr val="0563C1"/>
      </a:hlink>
      <a:folHlink>
        <a:srgbClr val="954F72"/>
      </a:folHlink>
    </a:clrScheme>
    <a:fontScheme name="Custom 12">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03460604_win32_SL_V10" id="{99B34821-6204-44CE-8DD7-2088F7B07FF3}" vid="{E244DE33-B49D-4797-B149-ADA6E5DF59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5B6D968-3BA5-45CA-AFA4-01F84FB04FAA}">
  <ds:schemaRefs>
    <ds:schemaRef ds:uri="http://schemas.microsoft.com/sharepoint/v3/contenttype/forms"/>
  </ds:schemaRefs>
</ds:datastoreItem>
</file>

<file path=customXml/itemProps2.xml><?xml version="1.0" encoding="utf-8"?>
<ds:datastoreItem xmlns:ds="http://schemas.openxmlformats.org/officeDocument/2006/customXml" ds:itemID="{0354E976-D9B8-49D6-BB1E-30B410663C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7C52C5-6F65-4D42-B855-A3283C5558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{221BBF12-EFF4-4995-9AC8-DA7EB2121DD6}tf03460604_win32</Template>
  <TotalTime>3</TotalTime>
  <Words>1314</Words>
  <Application>Microsoft Office PowerPoint</Application>
  <PresentationFormat>Widescreen</PresentationFormat>
  <Paragraphs>108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Custom</vt:lpstr>
      <vt:lpstr>Investing: Analyzing Key Metrics</vt:lpstr>
      <vt:lpstr>Presentation Agenda</vt:lpstr>
      <vt:lpstr>Understanding Key Metrics</vt:lpstr>
      <vt:lpstr>What is a Key Metric?</vt:lpstr>
      <vt:lpstr>Importance of Financial Metrics</vt:lpstr>
      <vt:lpstr>In-Depth Analysis of Key Ratios</vt:lpstr>
      <vt:lpstr>Price-to-Earnings (PE) Ratio</vt:lpstr>
      <vt:lpstr>Price-to-Sales (PS) Ratio</vt:lpstr>
      <vt:lpstr>Price-to-Book (PB) Ratio</vt:lpstr>
      <vt:lpstr>Evaluating Investment Opportunities</vt:lpstr>
      <vt:lpstr>Comparative Analysis</vt:lpstr>
      <vt:lpstr>Using Metrics for Investment Decisions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P</dc:creator>
  <cp:lastModifiedBy>Andrew P</cp:lastModifiedBy>
  <cp:revision>1</cp:revision>
  <dcterms:created xsi:type="dcterms:W3CDTF">2025-01-26T20:05:41Z</dcterms:created>
  <dcterms:modified xsi:type="dcterms:W3CDTF">2025-01-26T20:08:47Z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