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5"/>
  </p:handoutMasterIdLst>
  <p:sldIdLst>
    <p:sldId id="266" r:id="rId2"/>
    <p:sldId id="279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7F7F7F"/>
    <a:srgbClr val="008000"/>
    <a:srgbClr val="505050"/>
    <a:srgbClr val="5B9BD5"/>
    <a:srgbClr val="E0E0E0"/>
    <a:srgbClr val="000000"/>
    <a:srgbClr val="404040"/>
    <a:srgbClr val="C000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7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node web server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node web server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5DAC6-7A9D-44D4-9668-9562E88E31FE}"/>
              </a:ext>
            </a:extLst>
          </p:cNvPr>
          <p:cNvSpPr txBox="1"/>
          <p:nvPr/>
        </p:nvSpPr>
        <p:spPr>
          <a:xfrm>
            <a:off x="527423" y="151596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Apache is a web server (HTTP)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87787-C38D-83AA-18B6-119DC0562BE6}"/>
              </a:ext>
            </a:extLst>
          </p:cNvPr>
          <p:cNvSpPr txBox="1"/>
          <p:nvPr/>
        </p:nvSpPr>
        <p:spPr>
          <a:xfrm>
            <a:off x="527420" y="2339975"/>
            <a:ext cx="609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This means it can serve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static files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837AD-E8E4-72C4-0B6A-4F5FF579BB92}"/>
              </a:ext>
            </a:extLst>
          </p:cNvPr>
          <p:cNvSpPr txBox="1"/>
          <p:nvPr/>
        </p:nvSpPr>
        <p:spPr>
          <a:xfrm>
            <a:off x="6326338" y="2396323"/>
            <a:ext cx="998894" cy="45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.html</a:t>
            </a:r>
            <a:endParaRPr lang="en-US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BD3AFC-63C0-41C8-EE19-D0B234795ED3}"/>
              </a:ext>
            </a:extLst>
          </p:cNvPr>
          <p:cNvSpPr txBox="1"/>
          <p:nvPr/>
        </p:nvSpPr>
        <p:spPr>
          <a:xfrm>
            <a:off x="527422" y="3072904"/>
            <a:ext cx="105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But it can also serve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dynamic pages</a:t>
            </a:r>
            <a:endParaRPr lang="en-ZA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52C2C-5C60-58A1-E917-0CE82DC5666B}"/>
              </a:ext>
            </a:extLst>
          </p:cNvPr>
          <p:cNvSpPr txBox="1"/>
          <p:nvPr/>
        </p:nvSpPr>
        <p:spPr>
          <a:xfrm>
            <a:off x="7229139" y="2374453"/>
            <a:ext cx="787227" cy="45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.</a:t>
            </a:r>
            <a:r>
              <a:rPr lang="en-ZA" alt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css</a:t>
            </a:r>
            <a:endParaRPr lang="en-US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E3688-7ABF-219B-79D9-562AE486902A}"/>
              </a:ext>
            </a:extLst>
          </p:cNvPr>
          <p:cNvSpPr txBox="1"/>
          <p:nvPr/>
        </p:nvSpPr>
        <p:spPr>
          <a:xfrm>
            <a:off x="8004697" y="2369689"/>
            <a:ext cx="998894" cy="45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.</a:t>
            </a:r>
            <a:r>
              <a:rPr lang="en-ZA" alt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js</a:t>
            </a:r>
            <a:endParaRPr lang="en-US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6B78C-A1CC-0133-DCFA-81E68EAA2DDF}"/>
              </a:ext>
            </a:extLst>
          </p:cNvPr>
          <p:cNvSpPr txBox="1"/>
          <p:nvPr/>
        </p:nvSpPr>
        <p:spPr>
          <a:xfrm>
            <a:off x="8535723" y="2382057"/>
            <a:ext cx="998894" cy="45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.</a:t>
            </a:r>
            <a:r>
              <a:rPr lang="en-ZA" alt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png</a:t>
            </a:r>
            <a:endParaRPr lang="en-US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88A6A-D097-F7EC-A93D-5023A1488330}"/>
              </a:ext>
            </a:extLst>
          </p:cNvPr>
          <p:cNvSpPr txBox="1"/>
          <p:nvPr/>
        </p:nvSpPr>
        <p:spPr>
          <a:xfrm>
            <a:off x="9372339" y="2390935"/>
            <a:ext cx="998894" cy="45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etc</a:t>
            </a:r>
            <a:endParaRPr lang="en-US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30EEF-8F65-C6FF-4B9E-E42CF8DF4C73}"/>
              </a:ext>
            </a:extLst>
          </p:cNvPr>
          <p:cNvSpPr txBox="1"/>
          <p:nvPr/>
        </p:nvSpPr>
        <p:spPr>
          <a:xfrm>
            <a:off x="527421" y="3906786"/>
            <a:ext cx="10596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Apache needs to be set up to recognize URLs and then route (direct) them to the right place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F45EA-184C-123A-4D3D-424B9A035584}"/>
              </a:ext>
            </a:extLst>
          </p:cNvPr>
          <p:cNvSpPr txBox="1"/>
          <p:nvPr/>
        </p:nvSpPr>
        <p:spPr>
          <a:xfrm>
            <a:off x="527420" y="5160087"/>
            <a:ext cx="10596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Apache itself is not a programming language, so it can’t do server side tasks (it can’t execute PHP code or JavaScript code)</a:t>
            </a:r>
          </a:p>
        </p:txBody>
      </p:sp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1" grpId="0"/>
      <p:bldP spid="15" grpId="0"/>
      <p:bldP spid="17" grpId="0"/>
      <p:bldP spid="18" grpId="0"/>
      <p:bldP spid="20" grpId="0"/>
      <p:bldP spid="21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377210" y="158515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Node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is different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3005F-491E-4233-BC90-AB4A764A5895}"/>
              </a:ext>
            </a:extLst>
          </p:cNvPr>
          <p:cNvSpPr txBox="1"/>
          <p:nvPr/>
        </p:nvSpPr>
        <p:spPr>
          <a:xfrm>
            <a:off x="429769" y="2398272"/>
            <a:ext cx="10861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Node allows you to write code (JavaScript) to perform server side tasks (e.g. talk to a database, route requests, etc)</a:t>
            </a:r>
            <a:endParaRPr lang="en-ZA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922D9-42EE-7906-130A-430C17F17D7E}"/>
              </a:ext>
            </a:extLst>
          </p:cNvPr>
          <p:cNvSpPr txBox="1"/>
          <p:nvPr/>
        </p:nvSpPr>
        <p:spPr>
          <a:xfrm>
            <a:off x="429768" y="3642278"/>
            <a:ext cx="10861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At the same time, Node also includes an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HTTP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454E8-9BE1-E597-1736-35B40E1E83F4}"/>
              </a:ext>
            </a:extLst>
          </p:cNvPr>
          <p:cNvSpPr txBox="1"/>
          <p:nvPr/>
        </p:nvSpPr>
        <p:spPr>
          <a:xfrm>
            <a:off x="429767" y="4455397"/>
            <a:ext cx="10861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This means that Node does not need Apache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AB459-F247-5AF9-0BAC-E49594EE7AFF}"/>
              </a:ext>
            </a:extLst>
          </p:cNvPr>
          <p:cNvSpPr txBox="1"/>
          <p:nvPr/>
        </p:nvSpPr>
        <p:spPr>
          <a:xfrm>
            <a:off x="429766" y="5268516"/>
            <a:ext cx="10861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By running Node, you will have an HTTP server (it can listen for requests) and you’ll also be able to write server side code</a:t>
            </a:r>
          </a:p>
        </p:txBody>
      </p:sp>
    </p:spTree>
    <p:extLst>
      <p:ext uri="{BB962C8B-B14F-4D97-AF65-F5344CB8AC3E}">
        <p14:creationId xmlns:p14="http://schemas.microsoft.com/office/powerpoint/2010/main" val="4685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54F47-8D9B-FFC1-7FF2-04A4A310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58" y="1708749"/>
            <a:ext cx="8845154" cy="46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7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4055</TotalTime>
  <Words>154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765</cp:revision>
  <dcterms:created xsi:type="dcterms:W3CDTF">2020-03-22T19:27:13Z</dcterms:created>
  <dcterms:modified xsi:type="dcterms:W3CDTF">2022-11-03T07:13:51Z</dcterms:modified>
</cp:coreProperties>
</file>