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7"/>
  </p:handoutMasterIdLst>
  <p:sldIdLst>
    <p:sldId id="266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7F7F7F"/>
    <a:srgbClr val="008000"/>
    <a:srgbClr val="505050"/>
    <a:srgbClr val="5B9BD5"/>
    <a:srgbClr val="E0E0E0"/>
    <a:srgbClr val="000000"/>
    <a:srgbClr val="404040"/>
    <a:srgbClr val="C00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basic auth summary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basic auth summary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34B96-3433-4504-AC0D-93E8D8FD80FC}"/>
              </a:ext>
            </a:extLst>
          </p:cNvPr>
          <p:cNvSpPr/>
          <p:nvPr/>
        </p:nvSpPr>
        <p:spPr>
          <a:xfrm>
            <a:off x="92365" y="4033263"/>
            <a:ext cx="12007269" cy="666133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5DAC6-7A9D-44D4-9668-9562E88E31FE}"/>
              </a:ext>
            </a:extLst>
          </p:cNvPr>
          <p:cNvSpPr txBox="1"/>
          <p:nvPr/>
        </p:nvSpPr>
        <p:spPr>
          <a:xfrm>
            <a:off x="527423" y="1515967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HTTP is a protocol. The good news is that it automatically provides us with a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framework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for authentication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72362-2EF8-4B62-9EE9-A5F215BAAF40}"/>
              </a:ext>
            </a:extLst>
          </p:cNvPr>
          <p:cNvSpPr txBox="1"/>
          <p:nvPr/>
        </p:nvSpPr>
        <p:spPr>
          <a:xfrm>
            <a:off x="527423" y="2813586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XMLHttpRequest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()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object made is very easy for developers to use the Basic Auth framework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4C4348-3A13-4343-9168-CBE7FE675484}"/>
              </a:ext>
            </a:extLst>
          </p:cNvPr>
          <p:cNvSpPr txBox="1"/>
          <p:nvPr/>
        </p:nvSpPr>
        <p:spPr>
          <a:xfrm>
            <a:off x="527423" y="4104719"/>
            <a:ext cx="1108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Z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(method, </a:t>
            </a:r>
            <a:r>
              <a:rPr lang="en-ZA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Z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async, [username, password]);</a:t>
            </a:r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CB9F0-6E79-4F63-9FD7-FFCE6E515247}"/>
              </a:ext>
            </a:extLst>
          </p:cNvPr>
          <p:cNvSpPr/>
          <p:nvPr/>
        </p:nvSpPr>
        <p:spPr>
          <a:xfrm>
            <a:off x="92365" y="4111205"/>
            <a:ext cx="12007269" cy="666133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4B36-498C-4568-8A76-5A7D1C8881A8}"/>
              </a:ext>
            </a:extLst>
          </p:cNvPr>
          <p:cNvSpPr txBox="1"/>
          <p:nvPr/>
        </p:nvSpPr>
        <p:spPr>
          <a:xfrm>
            <a:off x="527423" y="4182661"/>
            <a:ext cx="116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Z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(method, </a:t>
            </a:r>
            <a:r>
              <a:rPr lang="en-ZA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Z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async, [</a:t>
            </a:r>
            <a:r>
              <a:rPr lang="en-ZA" sz="3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Z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A" sz="3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Z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C4A3F-CA0D-41A5-A1BA-471BE6BB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75" y="4880956"/>
            <a:ext cx="955874" cy="11666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58A02C-022C-481E-9095-9A6EA350D2B0}"/>
              </a:ext>
            </a:extLst>
          </p:cNvPr>
          <p:cNvSpPr txBox="1"/>
          <p:nvPr/>
        </p:nvSpPr>
        <p:spPr>
          <a:xfrm>
            <a:off x="7696534" y="6151184"/>
            <a:ext cx="353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Triggers </a:t>
            </a:r>
            <a:r>
              <a:rPr lang="en-ZA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Basic Auth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0886-31CD-E35A-1538-9F2F458F5950}"/>
              </a:ext>
            </a:extLst>
          </p:cNvPr>
          <p:cNvSpPr txBox="1"/>
          <p:nvPr/>
        </p:nvSpPr>
        <p:spPr>
          <a:xfrm>
            <a:off x="527423" y="1515967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HTTP is a protocol. The good news is that it automatically provides us with a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framework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for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5BEEA-ABFB-166D-308B-3530DD676603}"/>
              </a:ext>
            </a:extLst>
          </p:cNvPr>
          <p:cNvSpPr txBox="1"/>
          <p:nvPr/>
        </p:nvSpPr>
        <p:spPr>
          <a:xfrm>
            <a:off x="527423" y="2813586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XMLHttpRequest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()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object made is very easy for developers to use the Basic Auth framework </a:t>
            </a:r>
          </a:p>
        </p:txBody>
      </p:sp>
    </p:spTree>
    <p:extLst>
      <p:ext uri="{BB962C8B-B14F-4D97-AF65-F5344CB8AC3E}">
        <p14:creationId xmlns:p14="http://schemas.microsoft.com/office/powerpoint/2010/main" val="155634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“</a:t>
            </a:r>
            <a:r>
              <a:rPr lang="en-ZA" sz="2800" dirty="0">
                <a:solidFill>
                  <a:srgbClr val="FF0000"/>
                </a:solidFill>
                <a:latin typeface="Open Sans" panose="020B0606030504020204" pitchFamily="34" charset="0"/>
              </a:rPr>
              <a:t>Basic Auth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” is unique in that it requires the browser itself to request the username and password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97670-F0D9-4F42-BC01-E6ADC36616D4}"/>
              </a:ext>
            </a:extLst>
          </p:cNvPr>
          <p:cNvSpPr txBox="1"/>
          <p:nvPr/>
        </p:nvSpPr>
        <p:spPr>
          <a:xfrm>
            <a:off x="429769" y="29519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For a long time, webpages have used Basic Authentication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3005F-491E-4233-BC90-AB4A764A5895}"/>
              </a:ext>
            </a:extLst>
          </p:cNvPr>
          <p:cNvSpPr txBox="1"/>
          <p:nvPr/>
        </p:nvSpPr>
        <p:spPr>
          <a:xfrm>
            <a:off x="429769" y="3887852"/>
            <a:ext cx="10861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Basic Auth basically means: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168C0-6002-4D1C-A20D-2976797B7A07}"/>
              </a:ext>
            </a:extLst>
          </p:cNvPr>
          <p:cNvSpPr txBox="1"/>
          <p:nvPr/>
        </p:nvSpPr>
        <p:spPr>
          <a:xfrm>
            <a:off x="3260323" y="4571974"/>
            <a:ext cx="8233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292929"/>
                </a:solidFill>
                <a:latin typeface="Open Sans" panose="020B0606030504020204" pitchFamily="34" charset="0"/>
              </a:rPr>
              <a:t>the browser will send a username and password with </a:t>
            </a:r>
            <a:r>
              <a:rPr lang="en-ZA" sz="2400" u="sng" dirty="0">
                <a:solidFill>
                  <a:srgbClr val="292929"/>
                </a:solidFill>
                <a:latin typeface="Open Sans" panose="020B0606030504020204" pitchFamily="34" charset="0"/>
              </a:rPr>
              <a:t>every </a:t>
            </a:r>
            <a:r>
              <a:rPr lang="en-ZA" sz="2400" dirty="0">
                <a:solidFill>
                  <a:srgbClr val="292929"/>
                </a:solidFill>
                <a:latin typeface="Open Sans" panose="020B0606030504020204" pitchFamily="34" charset="0"/>
              </a:rPr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383FA-C39E-4302-A612-3A47E7362251}"/>
              </a:ext>
            </a:extLst>
          </p:cNvPr>
          <p:cNvSpPr txBox="1"/>
          <p:nvPr/>
        </p:nvSpPr>
        <p:spPr>
          <a:xfrm>
            <a:off x="3260322" y="5504350"/>
            <a:ext cx="8030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292929"/>
                </a:solidFill>
                <a:latin typeface="Open Sans" panose="020B0606030504020204" pitchFamily="34" charset="0"/>
              </a:rPr>
              <a:t>this data is often stored or saved on the device</a:t>
            </a:r>
          </a:p>
        </p:txBody>
      </p:sp>
    </p:spTree>
    <p:extLst>
      <p:ext uri="{BB962C8B-B14F-4D97-AF65-F5344CB8AC3E}">
        <p14:creationId xmlns:p14="http://schemas.microsoft.com/office/powerpoint/2010/main" val="4685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Basic auth is enabled by default on most servers. It is simple to set up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97670-F0D9-4F42-BC01-E6ADC36616D4}"/>
              </a:ext>
            </a:extLst>
          </p:cNvPr>
          <p:cNvSpPr txBox="1"/>
          <p:nvPr/>
        </p:nvSpPr>
        <p:spPr>
          <a:xfrm>
            <a:off x="429769" y="29519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Simplicity is good, but Basic auth has problems: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168C0-6002-4D1C-A20D-2976797B7A07}"/>
              </a:ext>
            </a:extLst>
          </p:cNvPr>
          <p:cNvSpPr txBox="1"/>
          <p:nvPr/>
        </p:nvSpPr>
        <p:spPr>
          <a:xfrm>
            <a:off x="2709908" y="3675330"/>
            <a:ext cx="8233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292929"/>
                </a:solidFill>
                <a:latin typeface="Open Sans" panose="020B0606030504020204" pitchFamily="34" charset="0"/>
              </a:rPr>
              <a:t>The password is sent over the wire in base64 encoding (which can be easily converted to plain 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383FA-C39E-4302-A612-3A47E7362251}"/>
              </a:ext>
            </a:extLst>
          </p:cNvPr>
          <p:cNvSpPr txBox="1"/>
          <p:nvPr/>
        </p:nvSpPr>
        <p:spPr>
          <a:xfrm>
            <a:off x="2709908" y="4652095"/>
            <a:ext cx="8138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292929"/>
                </a:solidFill>
                <a:latin typeface="Open Sans" panose="020B0606030504020204" pitchFamily="34" charset="0"/>
              </a:rPr>
              <a:t>The password is sent repeatedly, for every request (this means the period of attack is longer)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0DE8E-7FF7-473B-A7CF-808E0941D90C}"/>
              </a:ext>
            </a:extLst>
          </p:cNvPr>
          <p:cNvSpPr txBox="1"/>
          <p:nvPr/>
        </p:nvSpPr>
        <p:spPr>
          <a:xfrm>
            <a:off x="2709908" y="5629277"/>
            <a:ext cx="8138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292929"/>
                </a:solidFill>
                <a:latin typeface="Open Sans" panose="020B0606030504020204" pitchFamily="34" charset="0"/>
              </a:rPr>
              <a:t>The password is cached by the web browser (not private)</a:t>
            </a:r>
          </a:p>
        </p:txBody>
      </p:sp>
    </p:spTree>
    <p:extLst>
      <p:ext uri="{BB962C8B-B14F-4D97-AF65-F5344CB8AC3E}">
        <p14:creationId xmlns:p14="http://schemas.microsoft.com/office/powerpoint/2010/main" val="5898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This course is about AJAX, and many developers don’t understand why the original XHR object had the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[username, password]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arguments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97670-F0D9-4F42-BC01-E6ADC36616D4}"/>
              </a:ext>
            </a:extLst>
          </p:cNvPr>
          <p:cNvSpPr txBox="1"/>
          <p:nvPr/>
        </p:nvSpPr>
        <p:spPr>
          <a:xfrm>
            <a:off x="429769" y="3364633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purpose of this entire section was to show you how you can use the original XHR object to easily use </a:t>
            </a:r>
            <a:r>
              <a:rPr lang="en-ZA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Basic Authentication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0EB61-720B-4CEB-81F8-5540E4A3FD4B}"/>
              </a:ext>
            </a:extLst>
          </p:cNvPr>
          <p:cNvSpPr txBox="1"/>
          <p:nvPr/>
        </p:nvSpPr>
        <p:spPr>
          <a:xfrm>
            <a:off x="429769" y="4713225"/>
            <a:ext cx="10966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Important:</a:t>
            </a: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 you don’t have to use </a:t>
            </a:r>
            <a:r>
              <a:rPr lang="en-ZA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Basic Auth </a:t>
            </a: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with AJAX. You can set your own headers, and instead use modern authentication techniques (such as tokens)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312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741</cp:revision>
  <dcterms:created xsi:type="dcterms:W3CDTF">2020-03-22T19:27:13Z</dcterms:created>
  <dcterms:modified xsi:type="dcterms:W3CDTF">2022-11-03T07:15:02Z</dcterms:modified>
</cp:coreProperties>
</file>