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4"/>
  </p:handoutMasterIdLst>
  <p:sldIdLst>
    <p:sldId id="278" r:id="rId2"/>
    <p:sldId id="2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5050"/>
    <a:srgbClr val="008000"/>
    <a:srgbClr val="505050"/>
    <a:srgbClr val="5B9BD5"/>
    <a:srgbClr val="E0E0E0"/>
    <a:srgbClr val="000000"/>
    <a:srgbClr val="404040"/>
    <a:srgbClr val="C000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67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next steps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next steps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A771C8-8494-47F3-BC40-B3553CDD22B8}"/>
              </a:ext>
            </a:extLst>
          </p:cNvPr>
          <p:cNvSpPr txBox="1"/>
          <p:nvPr/>
        </p:nvSpPr>
        <p:spPr>
          <a:xfrm>
            <a:off x="527423" y="151596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We have set up our Node server on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port 3000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B1B92-17C5-45DA-B183-93884772F30E}"/>
              </a:ext>
            </a:extLst>
          </p:cNvPr>
          <p:cNvSpPr txBox="1"/>
          <p:nvPr/>
        </p:nvSpPr>
        <p:spPr>
          <a:xfrm>
            <a:off x="527423" y="2307489"/>
            <a:ext cx="7123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What is the next step?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B8E18-E482-2681-803F-3313F6EF09A6}"/>
              </a:ext>
            </a:extLst>
          </p:cNvPr>
          <p:cNvSpPr txBox="1"/>
          <p:nvPr/>
        </p:nvSpPr>
        <p:spPr>
          <a:xfrm>
            <a:off x="527424" y="3204703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I want us to set up our SERVER URLs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5A76-82EA-2CFE-A495-ED3D34FCEE2F}"/>
              </a:ext>
            </a:extLst>
          </p:cNvPr>
          <p:cNvSpPr txBox="1"/>
          <p:nvPr/>
        </p:nvSpPr>
        <p:spPr>
          <a:xfrm>
            <a:off x="5140530" y="4480023"/>
            <a:ext cx="1020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008000"/>
                </a:solidFill>
                <a:latin typeface="Open Sans" panose="020B0606030504020204" pitchFamily="34" charset="0"/>
              </a:rPr>
              <a:t>APIs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1C64DC-9C29-8FC8-B2C8-32B0F72481AE}"/>
              </a:ext>
            </a:extLst>
          </p:cNvPr>
          <p:cNvSpPr/>
          <p:nvPr/>
        </p:nvSpPr>
        <p:spPr>
          <a:xfrm>
            <a:off x="4348050" y="3118333"/>
            <a:ext cx="2319080" cy="649071"/>
          </a:xfrm>
          <a:prstGeom prst="roundRect">
            <a:avLst/>
          </a:prstGeom>
          <a:solidFill>
            <a:srgbClr val="A9D18E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43158AD-F2AA-BC14-D68C-AC6961B8C2E0}"/>
              </a:ext>
            </a:extLst>
          </p:cNvPr>
          <p:cNvSpPr/>
          <p:nvPr/>
        </p:nvSpPr>
        <p:spPr>
          <a:xfrm>
            <a:off x="5335479" y="3767404"/>
            <a:ext cx="417251" cy="712619"/>
          </a:xfrm>
          <a:prstGeom prst="downArrow">
            <a:avLst/>
          </a:prstGeom>
          <a:solidFill>
            <a:srgbClr val="A9D18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8B45E-7996-6DFF-529D-A9BEB7920233}"/>
              </a:ext>
            </a:extLst>
          </p:cNvPr>
          <p:cNvSpPr/>
          <p:nvPr/>
        </p:nvSpPr>
        <p:spPr>
          <a:xfrm rot="5400000">
            <a:off x="5242802" y="5130471"/>
            <a:ext cx="523220" cy="230307"/>
          </a:xfrm>
          <a:prstGeom prst="rect">
            <a:avLst/>
          </a:prstGeom>
          <a:solidFill>
            <a:srgbClr val="A9D18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0387595-2B5F-9DBE-AF7E-C9D3624E5B92}"/>
              </a:ext>
            </a:extLst>
          </p:cNvPr>
          <p:cNvSpPr/>
          <p:nvPr/>
        </p:nvSpPr>
        <p:spPr>
          <a:xfrm rot="16200000">
            <a:off x="6916563" y="3665339"/>
            <a:ext cx="417251" cy="3471857"/>
          </a:xfrm>
          <a:prstGeom prst="downArrow">
            <a:avLst/>
          </a:prstGeom>
          <a:solidFill>
            <a:srgbClr val="A9D18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6D97-0C48-3B4C-CFB3-7FDB2D4540A9}"/>
              </a:ext>
            </a:extLst>
          </p:cNvPr>
          <p:cNvSpPr/>
          <p:nvPr/>
        </p:nvSpPr>
        <p:spPr>
          <a:xfrm rot="5400000">
            <a:off x="5479639" y="5178835"/>
            <a:ext cx="53340" cy="218892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634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3" grpId="0"/>
      <p:bldP spid="14" grpId="0"/>
      <p:bldP spid="8" grpId="0" animBg="1"/>
      <p:bldP spid="2" grpId="0" animBg="1"/>
      <p:bldP spid="5" grpId="0" animBg="1"/>
      <p:bldP spid="9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BB16D5-5183-5D07-3A3B-9EF1E973552A}"/>
              </a:ext>
            </a:extLst>
          </p:cNvPr>
          <p:cNvSpPr txBox="1"/>
          <p:nvPr/>
        </p:nvSpPr>
        <p:spPr>
          <a:xfrm>
            <a:off x="1609804" y="1665223"/>
            <a:ext cx="1173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GET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1508D-D2F9-CF6C-26E1-0E0642365432}"/>
              </a:ext>
            </a:extLst>
          </p:cNvPr>
          <p:cNvSpPr txBox="1"/>
          <p:nvPr/>
        </p:nvSpPr>
        <p:spPr>
          <a:xfrm>
            <a:off x="4864963" y="166522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http://127.0.0.1:3000/</a:t>
            </a:r>
            <a:r>
              <a:rPr lang="en-ZA" sz="2800" dirty="0">
                <a:solidFill>
                  <a:srgbClr val="008000"/>
                </a:solidFill>
                <a:latin typeface="Open Sans" panose="020B0606030504020204" pitchFamily="34" charset="0"/>
              </a:rPr>
              <a:t>api/dogs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6BE4260-907B-B5C9-08D1-4C2E9B8996DB}"/>
              </a:ext>
            </a:extLst>
          </p:cNvPr>
          <p:cNvSpPr/>
          <p:nvPr/>
        </p:nvSpPr>
        <p:spPr>
          <a:xfrm>
            <a:off x="3247007" y="1819830"/>
            <a:ext cx="1482571" cy="248575"/>
          </a:xfrm>
          <a:prstGeom prst="rightArrow">
            <a:avLst/>
          </a:prstGeom>
          <a:solidFill>
            <a:srgbClr val="A9D18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7A897-F115-6980-7CC2-6B35F2148423}"/>
              </a:ext>
            </a:extLst>
          </p:cNvPr>
          <p:cNvSpPr txBox="1"/>
          <p:nvPr/>
        </p:nvSpPr>
        <p:spPr>
          <a:xfrm>
            <a:off x="1609805" y="2356678"/>
            <a:ext cx="1173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POST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659BD-D2F4-16B3-8C96-481088AF5AF2}"/>
              </a:ext>
            </a:extLst>
          </p:cNvPr>
          <p:cNvSpPr txBox="1"/>
          <p:nvPr/>
        </p:nvSpPr>
        <p:spPr>
          <a:xfrm>
            <a:off x="4864963" y="234717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http://127.0.0.1:3000/</a:t>
            </a:r>
            <a:r>
              <a:rPr lang="en-ZA" sz="2800" dirty="0">
                <a:solidFill>
                  <a:srgbClr val="008000"/>
                </a:solidFill>
                <a:latin typeface="Open Sans" panose="020B0606030504020204" pitchFamily="34" charset="0"/>
              </a:rPr>
              <a:t>api/dogs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C0AAC0-7A1F-C0D0-A253-5F273521C8C1}"/>
              </a:ext>
            </a:extLst>
          </p:cNvPr>
          <p:cNvSpPr/>
          <p:nvPr/>
        </p:nvSpPr>
        <p:spPr>
          <a:xfrm>
            <a:off x="3247007" y="2501782"/>
            <a:ext cx="1482571" cy="248575"/>
          </a:xfrm>
          <a:prstGeom prst="rightArrow">
            <a:avLst/>
          </a:prstGeom>
          <a:solidFill>
            <a:srgbClr val="A9D18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765E5-9336-3B2A-A03E-F44F03EBE656}"/>
              </a:ext>
            </a:extLst>
          </p:cNvPr>
          <p:cNvSpPr txBox="1"/>
          <p:nvPr/>
        </p:nvSpPr>
        <p:spPr>
          <a:xfrm>
            <a:off x="1609805" y="3742031"/>
            <a:ext cx="2027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DELETE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4D730-C2DE-8E0A-E80A-49488D0AD8FE}"/>
              </a:ext>
            </a:extLst>
          </p:cNvPr>
          <p:cNvSpPr txBox="1"/>
          <p:nvPr/>
        </p:nvSpPr>
        <p:spPr>
          <a:xfrm>
            <a:off x="4864963" y="374203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http://127.0.0.1:3000/</a:t>
            </a:r>
            <a:r>
              <a:rPr lang="en-ZA" sz="2800" dirty="0">
                <a:solidFill>
                  <a:srgbClr val="008000"/>
                </a:solidFill>
                <a:latin typeface="Open Sans" panose="020B0606030504020204" pitchFamily="34" charset="0"/>
              </a:rPr>
              <a:t>api/dogs:id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E966D1-D0DE-11ED-B7E9-4B36796638F6}"/>
              </a:ext>
            </a:extLst>
          </p:cNvPr>
          <p:cNvSpPr/>
          <p:nvPr/>
        </p:nvSpPr>
        <p:spPr>
          <a:xfrm>
            <a:off x="3247007" y="3896638"/>
            <a:ext cx="1482571" cy="248575"/>
          </a:xfrm>
          <a:prstGeom prst="rightArrow">
            <a:avLst/>
          </a:prstGeom>
          <a:solidFill>
            <a:srgbClr val="A9D18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347C1-9AF1-1366-D13E-A50331E21718}"/>
              </a:ext>
            </a:extLst>
          </p:cNvPr>
          <p:cNvSpPr txBox="1"/>
          <p:nvPr/>
        </p:nvSpPr>
        <p:spPr>
          <a:xfrm>
            <a:off x="1609805" y="3064204"/>
            <a:ext cx="2027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PUT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535E97-358F-7DEF-C66E-8F39B6F5781F}"/>
              </a:ext>
            </a:extLst>
          </p:cNvPr>
          <p:cNvSpPr txBox="1"/>
          <p:nvPr/>
        </p:nvSpPr>
        <p:spPr>
          <a:xfrm>
            <a:off x="4864963" y="306420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http://127.0.0.1:3000/</a:t>
            </a:r>
            <a:r>
              <a:rPr lang="en-ZA" sz="2800" dirty="0">
                <a:solidFill>
                  <a:srgbClr val="008000"/>
                </a:solidFill>
                <a:latin typeface="Open Sans" panose="020B0606030504020204" pitchFamily="34" charset="0"/>
              </a:rPr>
              <a:t>api/dogs:id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A16788-272C-6967-59DD-EEB67DEA2C57}"/>
              </a:ext>
            </a:extLst>
          </p:cNvPr>
          <p:cNvSpPr/>
          <p:nvPr/>
        </p:nvSpPr>
        <p:spPr>
          <a:xfrm>
            <a:off x="3247007" y="3218811"/>
            <a:ext cx="1482571" cy="248575"/>
          </a:xfrm>
          <a:prstGeom prst="rightArrow">
            <a:avLst/>
          </a:prstGeom>
          <a:solidFill>
            <a:srgbClr val="A9D18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817E3-D9A5-54DF-CEF1-568A3BAEA68E}"/>
              </a:ext>
            </a:extLst>
          </p:cNvPr>
          <p:cNvSpPr txBox="1"/>
          <p:nvPr/>
        </p:nvSpPr>
        <p:spPr>
          <a:xfrm>
            <a:off x="426763" y="4931167"/>
            <a:ext cx="7123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These server URLs are called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routes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66556-59DC-55ED-D801-563DBCCD0DE5}"/>
              </a:ext>
            </a:extLst>
          </p:cNvPr>
          <p:cNvSpPr txBox="1"/>
          <p:nvPr/>
        </p:nvSpPr>
        <p:spPr>
          <a:xfrm>
            <a:off x="426762" y="5689324"/>
            <a:ext cx="10767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Let’s create a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separate </a:t>
            </a:r>
            <a:r>
              <a:rPr lang="en-ZA" sz="2800" u="sng" dirty="0">
                <a:solidFill>
                  <a:srgbClr val="FF5050"/>
                </a:solidFill>
                <a:latin typeface="Open Sans" panose="020B0606030504020204" pitchFamily="34" charset="0"/>
              </a:rPr>
              <a:t>server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 file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that defines all of these routes</a:t>
            </a:r>
            <a:endParaRPr lang="en-ZA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3" grpId="0" animBg="1"/>
      <p:bldP spid="8" grpId="0"/>
      <p:bldP spid="10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80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Nova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759</cp:revision>
  <dcterms:created xsi:type="dcterms:W3CDTF">2020-03-22T19:27:13Z</dcterms:created>
  <dcterms:modified xsi:type="dcterms:W3CDTF">2022-06-14T07:35:10Z</dcterms:modified>
</cp:coreProperties>
</file>