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7"/>
  </p:handoutMasterIdLst>
  <p:sldIdLst>
    <p:sldId id="266" r:id="rId2"/>
    <p:sldId id="285" r:id="rId3"/>
    <p:sldId id="286" r:id="rId4"/>
    <p:sldId id="284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505050"/>
    <a:srgbClr val="5B9BD5"/>
    <a:srgbClr val="E0E0E0"/>
    <a:srgbClr val="000000"/>
    <a:srgbClr val="404040"/>
    <a:srgbClr val="C00000"/>
    <a:srgbClr val="6F6F6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routes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routes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Defining your URL routes is important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E020-3DB2-43BE-B750-376143C671AE}"/>
              </a:ext>
            </a:extLst>
          </p:cNvPr>
          <p:cNvSpPr txBox="1"/>
          <p:nvPr/>
        </p:nvSpPr>
        <p:spPr>
          <a:xfrm>
            <a:off x="527422" y="225108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It tells the server what the user wants, so it can respond correctly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527422" y="3252351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You can define routes using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methods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of the Express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 app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 object that correspond to the usual HTTP methods we know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69C8B-E7D0-4024-ADF6-9B2B08E3646D}"/>
              </a:ext>
            </a:extLst>
          </p:cNvPr>
          <p:cNvSpPr txBox="1"/>
          <p:nvPr/>
        </p:nvSpPr>
        <p:spPr>
          <a:xfrm>
            <a:off x="527422" y="4569486"/>
            <a:ext cx="10276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For example, you can use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app.get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()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 to handle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GET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requests</a:t>
            </a:r>
            <a:endParaRPr lang="en-ZA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BED8E-48AE-CFFD-71AD-A0A339425284}"/>
              </a:ext>
            </a:extLst>
          </p:cNvPr>
          <p:cNvSpPr txBox="1"/>
          <p:nvPr/>
        </p:nvSpPr>
        <p:spPr>
          <a:xfrm>
            <a:off x="527422" y="5364633"/>
            <a:ext cx="11164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And you guessed it, you can use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app.post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() 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to handle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POST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requests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27423" y="1515967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When you do this, you are also required to specify a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callback function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E020-3DB2-43BE-B750-376143C671AE}"/>
              </a:ext>
            </a:extLst>
          </p:cNvPr>
          <p:cNvSpPr txBox="1"/>
          <p:nvPr/>
        </p:nvSpPr>
        <p:spPr>
          <a:xfrm>
            <a:off x="527423" y="2705288"/>
            <a:ext cx="1096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callback function you create will be executed (or “called”) when the server receives a request to the specified URL and HTTP method you defined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527423" y="4325497"/>
            <a:ext cx="1096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In other words, your server will “listen” for requests that match a defined URL and methods, and when it finds a match, it calls the specified callback function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20891" y="1584965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can write all of our routes in our main </a:t>
            </a:r>
            <a:r>
              <a:rPr lang="en-ZA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express.js</a:t>
            </a: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file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BB99F-8D48-45B0-A6D3-903C75FE2803}"/>
              </a:ext>
            </a:extLst>
          </p:cNvPr>
          <p:cNvSpPr txBox="1"/>
          <p:nvPr/>
        </p:nvSpPr>
        <p:spPr>
          <a:xfrm>
            <a:off x="420891" y="2447157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But the problem is that if your application becomes complex</a:t>
            </a:r>
            <a:r>
              <a:rPr lang="en-ZA"/>
              <a:t>, maintaining </a:t>
            </a:r>
            <a:r>
              <a:rPr lang="en-ZA" dirty="0"/>
              <a:t>your code will become a nightmare</a:t>
            </a:r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117B1-0401-464F-A98B-E5C6D0C552C4}"/>
              </a:ext>
            </a:extLst>
          </p:cNvPr>
          <p:cNvSpPr txBox="1"/>
          <p:nvPr/>
        </p:nvSpPr>
        <p:spPr>
          <a:xfrm>
            <a:off x="420891" y="3755622"/>
            <a:ext cx="1096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>
                <a:solidFill>
                  <a:srgbClr val="FF5050"/>
                </a:solidFill>
              </a:rPr>
              <a:t>Solution</a:t>
            </a:r>
            <a:r>
              <a:rPr lang="en-ZA" dirty="0"/>
              <a:t>: divide your routes. In this project, we only have dogs so we’ll define a separate routing file for all requests relating to our dogs</a:t>
            </a:r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E9002-77FA-43D0-B048-5C6A9D73FC3A}"/>
              </a:ext>
            </a:extLst>
          </p:cNvPr>
          <p:cNvSpPr txBox="1"/>
          <p:nvPr/>
        </p:nvSpPr>
        <p:spPr>
          <a:xfrm>
            <a:off x="420891" y="5494975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In other words, we will have our own API route file so maintenance will be a breeze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55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1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543758" y="1516892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To define routes, we can use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Router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middleware given to us by </a:t>
            </a:r>
            <a:r>
              <a:rPr lang="en-ZA" sz="2800" dirty="0">
                <a:solidFill>
                  <a:srgbClr val="FF0000"/>
                </a:solidFill>
                <a:latin typeface="Open Sans" panose="020B0606030504020204" pitchFamily="34" charset="0"/>
              </a:rPr>
              <a:t>Express</a:t>
            </a:r>
            <a:endParaRPr lang="en-US" altLang="en-US" sz="2800" dirty="0">
              <a:solidFill>
                <a:srgbClr val="FF0000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EE5CE-E69D-4DC6-B24A-1FCCD7C9D121}"/>
              </a:ext>
            </a:extLst>
          </p:cNvPr>
          <p:cNvSpPr txBox="1"/>
          <p:nvPr/>
        </p:nvSpPr>
        <p:spPr>
          <a:xfrm>
            <a:off x="543757" y="4818812"/>
            <a:ext cx="10352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</a:t>
            </a:r>
            <a:r>
              <a:rPr lang="en-ZA" sz="2800" dirty="0" err="1">
                <a:solidFill>
                  <a:srgbClr val="292929"/>
                </a:solidFill>
                <a:latin typeface="Open Sans" panose="020B0606030504020204" pitchFamily="34" charset="0"/>
              </a:rPr>
              <a:t>express.Router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() function creates a new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router 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8CC8E-B3AC-DBF3-798D-C3D2928BA536}"/>
              </a:ext>
            </a:extLst>
          </p:cNvPr>
          <p:cNvSpPr txBox="1"/>
          <p:nvPr/>
        </p:nvSpPr>
        <p:spPr>
          <a:xfrm>
            <a:off x="543758" y="2761161"/>
            <a:ext cx="10677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don’t have to use it. But the Router middleware makes it easy to define routes in a modular way</a:t>
            </a:r>
            <a:endParaRPr lang="en-ZA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433A4-80EA-E9D5-4ACF-D2D6DC893EA4}"/>
              </a:ext>
            </a:extLst>
          </p:cNvPr>
          <p:cNvSpPr txBox="1"/>
          <p:nvPr/>
        </p:nvSpPr>
        <p:spPr>
          <a:xfrm>
            <a:off x="543758" y="4005430"/>
            <a:ext cx="1067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To use it, all we have to do is call the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express.Router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()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function</a:t>
            </a:r>
            <a:endParaRPr lang="en-ZA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87DA4-9DB7-5623-E58F-9695998110D9}"/>
              </a:ext>
            </a:extLst>
          </p:cNvPr>
          <p:cNvSpPr txBox="1"/>
          <p:nvPr/>
        </p:nvSpPr>
        <p:spPr>
          <a:xfrm>
            <a:off x="543758" y="5632194"/>
            <a:ext cx="103521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can then use this </a:t>
            </a:r>
            <a:r>
              <a:rPr lang="en-ZA" sz="2800" dirty="0">
                <a:solidFill>
                  <a:srgbClr val="FF0000"/>
                </a:solidFill>
                <a:latin typeface="Open Sans" panose="020B0606030504020204" pitchFamily="34" charset="0"/>
              </a:rPr>
              <a:t>router object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to define our various API (or URL) endpoints</a:t>
            </a:r>
            <a:endParaRPr lang="en-ZA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10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60242-C64C-29EC-7B90-A3277AD7FF81}"/>
              </a:ext>
            </a:extLst>
          </p:cNvPr>
          <p:cNvSpPr txBox="1"/>
          <p:nvPr/>
        </p:nvSpPr>
        <p:spPr>
          <a:xfrm>
            <a:off x="469775" y="1486323"/>
            <a:ext cx="1011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Let me be clear: we don’t have to use the Router() method in our mini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9BB6D-AFFF-D7A7-6EF7-C4B19826B663}"/>
              </a:ext>
            </a:extLst>
          </p:cNvPr>
          <p:cNvSpPr txBox="1"/>
          <p:nvPr/>
        </p:nvSpPr>
        <p:spPr>
          <a:xfrm>
            <a:off x="469775" y="2650776"/>
            <a:ext cx="10112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But, I want to show you how easy it is to use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1E5E9-5249-EF97-953C-9585363C7CD7}"/>
              </a:ext>
            </a:extLst>
          </p:cNvPr>
          <p:cNvSpPr txBox="1"/>
          <p:nvPr/>
        </p:nvSpPr>
        <p:spPr>
          <a:xfrm>
            <a:off x="469775" y="3384342"/>
            <a:ext cx="10112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Enjoy </a:t>
            </a:r>
          </a:p>
        </p:txBody>
      </p:sp>
    </p:spTree>
    <p:extLst>
      <p:ext uri="{BB962C8B-B14F-4D97-AF65-F5344CB8AC3E}">
        <p14:creationId xmlns:p14="http://schemas.microsoft.com/office/powerpoint/2010/main" val="1745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335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745</cp:revision>
  <dcterms:created xsi:type="dcterms:W3CDTF">2020-03-22T19:27:13Z</dcterms:created>
  <dcterms:modified xsi:type="dcterms:W3CDTF">2022-11-03T06:52:41Z</dcterms:modified>
</cp:coreProperties>
</file>