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6"/>
  </p:handoutMasterIdLst>
  <p:sldIdLst>
    <p:sldId id="266" r:id="rId2"/>
    <p:sldId id="290" r:id="rId3"/>
    <p:sldId id="287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505050"/>
    <a:srgbClr val="5B9BD5"/>
    <a:srgbClr val="E0E0E0"/>
    <a:srgbClr val="000000"/>
    <a:srgbClr val="404040"/>
    <a:srgbClr val="C00000"/>
    <a:srgbClr val="6F6F6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2" y="223688"/>
            <a:ext cx="12406027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express.json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() and </a:t>
            </a:r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express.urlencoded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()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10855073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1308303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express.json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() and </a:t>
            </a:r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express.urlencoded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()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10890242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36220" y="1522439"/>
            <a:ext cx="1104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Express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does not read the 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request body 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for you by default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4D57C-6A19-91AF-9C9E-BAE2D1FFE92A}"/>
              </a:ext>
            </a:extLst>
          </p:cNvPr>
          <p:cNvSpPr txBox="1"/>
          <p:nvPr/>
        </p:nvSpPr>
        <p:spPr>
          <a:xfrm>
            <a:off x="527423" y="2466331"/>
            <a:ext cx="10436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What? This means you have to tell Express to do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2A704-453F-8587-1C5D-FC12319602DB}"/>
              </a:ext>
            </a:extLst>
          </p:cNvPr>
          <p:cNvSpPr txBox="1"/>
          <p:nvPr/>
        </p:nvSpPr>
        <p:spPr>
          <a:xfrm>
            <a:off x="527423" y="3386130"/>
            <a:ext cx="10720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Express will then read the HTTP request body and put the parsed body in the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Request.body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property</a:t>
            </a:r>
            <a:endParaRPr lang="en-ZA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Image by FlamingText.com">
            <a:extLst>
              <a:ext uri="{FF2B5EF4-FFF2-40B4-BE49-F238E27FC236}">
                <a16:creationId xmlns:a16="http://schemas.microsoft.com/office/drawing/2014/main" id="{5ACF37ED-5A0A-0034-1590-37B289F5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49" y="4812593"/>
            <a:ext cx="2520333" cy="17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36220" y="1522439"/>
            <a:ext cx="11040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can use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express.json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and/or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express.urlencoded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as middleware functions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4D57C-6A19-91AF-9C9E-BAE2D1FFE92A}"/>
              </a:ext>
            </a:extLst>
          </p:cNvPr>
          <p:cNvSpPr txBox="1"/>
          <p:nvPr/>
        </p:nvSpPr>
        <p:spPr>
          <a:xfrm>
            <a:off x="527423" y="2718527"/>
            <a:ext cx="104364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Don’t freak out. Middleware is just code that will be run before the server sends back a response to the 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2A704-453F-8587-1C5D-FC12319602DB}"/>
              </a:ext>
            </a:extLst>
          </p:cNvPr>
          <p:cNvSpPr txBox="1"/>
          <p:nvPr/>
        </p:nvSpPr>
        <p:spPr>
          <a:xfrm>
            <a:off x="527422" y="3914615"/>
            <a:ext cx="10720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only use </a:t>
            </a:r>
            <a:r>
              <a:rPr lang="en-ZA" sz="2800" dirty="0" err="1">
                <a:solidFill>
                  <a:srgbClr val="292929"/>
                </a:solidFill>
                <a:latin typeface="Open Sans" panose="020B0606030504020204" pitchFamily="34" charset="0"/>
              </a:rPr>
              <a:t>express.json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() and </a:t>
            </a:r>
            <a:r>
              <a:rPr lang="en-ZA" sz="2800" dirty="0" err="1">
                <a:solidFill>
                  <a:srgbClr val="292929"/>
                </a:solidFill>
                <a:latin typeface="Open Sans" panose="020B0606030504020204" pitchFamily="34" charset="0"/>
              </a:rPr>
              <a:t>express.urlencoded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() for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POST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and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PUT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requests</a:t>
            </a:r>
          </a:p>
        </p:txBody>
      </p:sp>
      <p:pic>
        <p:nvPicPr>
          <p:cNvPr id="1026" name="Picture 2" descr="Image by FlamingText.com">
            <a:extLst>
              <a:ext uri="{FF2B5EF4-FFF2-40B4-BE49-F238E27FC236}">
                <a16:creationId xmlns:a16="http://schemas.microsoft.com/office/drawing/2014/main" id="{D0D1F6DE-DF3C-D7D9-1B03-754303FC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71" y="4736817"/>
            <a:ext cx="2496254" cy="18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BB99F-8D48-45B0-A6D3-903C75FE2803}"/>
              </a:ext>
            </a:extLst>
          </p:cNvPr>
          <p:cNvSpPr txBox="1"/>
          <p:nvPr/>
        </p:nvSpPr>
        <p:spPr>
          <a:xfrm>
            <a:off x="499991" y="1517424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Remember, with both POST and PUT requests, you are </a:t>
            </a:r>
            <a:r>
              <a:rPr lang="en-ZA" dirty="0">
                <a:solidFill>
                  <a:srgbClr val="FF5050"/>
                </a:solidFill>
              </a:rPr>
              <a:t>sending</a:t>
            </a:r>
            <a:r>
              <a:rPr lang="en-ZA" dirty="0"/>
              <a:t> data to the server as an </a:t>
            </a:r>
            <a:r>
              <a:rPr lang="en-ZA" dirty="0">
                <a:solidFill>
                  <a:srgbClr val="FF5050"/>
                </a:solidFill>
              </a:rPr>
              <a:t>object</a:t>
            </a:r>
            <a:endParaRPr lang="en-US" altLang="en-US" dirty="0">
              <a:solidFill>
                <a:srgbClr val="FF5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5F37A-C0C1-4A72-C683-1F81A6CDCB67}"/>
              </a:ext>
            </a:extLst>
          </p:cNvPr>
          <p:cNvSpPr txBox="1"/>
          <p:nvPr/>
        </p:nvSpPr>
        <p:spPr>
          <a:xfrm>
            <a:off x="496952" y="3909415"/>
            <a:ext cx="1139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altLang="en-US" dirty="0"/>
              <a:t>The data that is sent to the server is contained in the HTTP request body – this happens by default by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31E14-C68C-893D-477B-D1421C7D405B}"/>
              </a:ext>
            </a:extLst>
          </p:cNvPr>
          <p:cNvSpPr txBox="1"/>
          <p:nvPr/>
        </p:nvSpPr>
        <p:spPr>
          <a:xfrm>
            <a:off x="496952" y="5128494"/>
            <a:ext cx="100737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b="1" dirty="0">
                <a:solidFill>
                  <a:srgbClr val="292929"/>
                </a:solidFill>
                <a:latin typeface="Open Sans" panose="020B0606030504020204" pitchFamily="34" charset="0"/>
              </a:rPr>
              <a:t>Bottom line: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Express gives us middleware to deal with the incoming data (object) in the body of the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7C29F-4065-A0E6-A547-2E97CDAB0D0E}"/>
              </a:ext>
            </a:extLst>
          </p:cNvPr>
          <p:cNvSpPr txBox="1"/>
          <p:nvPr/>
        </p:nvSpPr>
        <p:spPr>
          <a:xfrm>
            <a:off x="496952" y="2690336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You are asking the server to save this data (object) or update it in some way</a:t>
            </a:r>
            <a:endParaRPr lang="en-US" altLang="en-US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BB99F-8D48-45B0-A6D3-903C75FE2803}"/>
              </a:ext>
            </a:extLst>
          </p:cNvPr>
          <p:cNvSpPr txBox="1"/>
          <p:nvPr/>
        </p:nvSpPr>
        <p:spPr>
          <a:xfrm>
            <a:off x="499991" y="1517424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altLang="en-US" dirty="0" err="1">
                <a:solidFill>
                  <a:srgbClr val="FF5050"/>
                </a:solidFill>
              </a:rPr>
              <a:t>express.json</a:t>
            </a:r>
            <a:r>
              <a:rPr lang="en-US" altLang="en-US" dirty="0">
                <a:solidFill>
                  <a:srgbClr val="FF5050"/>
                </a:solidFill>
              </a:rPr>
              <a:t>() </a:t>
            </a:r>
            <a:r>
              <a:rPr lang="en-US" altLang="en-US" dirty="0"/>
              <a:t>tells Express to read the incoming Request Object as a JSON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31E14-C68C-893D-477B-D1421C7D405B}"/>
              </a:ext>
            </a:extLst>
          </p:cNvPr>
          <p:cNvSpPr txBox="1"/>
          <p:nvPr/>
        </p:nvSpPr>
        <p:spPr>
          <a:xfrm>
            <a:off x="496951" y="4462669"/>
            <a:ext cx="108131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b="1" dirty="0">
                <a:solidFill>
                  <a:srgbClr val="292929"/>
                </a:solidFill>
                <a:latin typeface="Open Sans" panose="020B0606030504020204" pitchFamily="34" charset="0"/>
              </a:rPr>
              <a:t>Bottom line: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right now, we only need to use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express.urlencoded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as we will assume a form is being used to submit data to the server via the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x-www-form-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urlencoded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Content-Type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7C29F-4065-A0E6-A547-2E97CDAB0D0E}"/>
              </a:ext>
            </a:extLst>
          </p:cNvPr>
          <p:cNvSpPr txBox="1"/>
          <p:nvPr/>
        </p:nvSpPr>
        <p:spPr>
          <a:xfrm>
            <a:off x="496952" y="2690336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altLang="en-US" dirty="0" err="1">
                <a:solidFill>
                  <a:srgbClr val="FF5050"/>
                </a:solidFill>
              </a:rPr>
              <a:t>express.urlencoded</a:t>
            </a:r>
            <a:r>
              <a:rPr lang="en-US" altLang="en-US" dirty="0">
                <a:solidFill>
                  <a:srgbClr val="FF5050"/>
                </a:solidFill>
              </a:rPr>
              <a:t>() </a:t>
            </a:r>
            <a:r>
              <a:rPr lang="en-US" altLang="en-US" dirty="0"/>
              <a:t>tells Express to read the</a:t>
            </a:r>
            <a:r>
              <a:rPr lang="en-ZA" dirty="0"/>
              <a:t> incoming Request Object as a string or array or if it is sent using a form and the Content-Type is </a:t>
            </a:r>
            <a:r>
              <a:rPr lang="en-ZA" dirty="0">
                <a:solidFill>
                  <a:srgbClr val="FF5050"/>
                </a:solidFill>
              </a:rPr>
              <a:t>x-www-form-</a:t>
            </a:r>
            <a:r>
              <a:rPr lang="en-ZA" dirty="0" err="1">
                <a:solidFill>
                  <a:srgbClr val="FF5050"/>
                </a:solidFill>
              </a:rPr>
              <a:t>urlencoded</a:t>
            </a:r>
            <a:endParaRPr lang="en-US" altLang="en-US" dirty="0">
              <a:solidFill>
                <a:srgbClr val="FF505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FA7C06-1D6C-287C-8DF0-88F2CD74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260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764</cp:revision>
  <dcterms:created xsi:type="dcterms:W3CDTF">2020-03-22T19:27:13Z</dcterms:created>
  <dcterms:modified xsi:type="dcterms:W3CDTF">2022-11-03T06:57:28Z</dcterms:modified>
</cp:coreProperties>
</file>