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12"/>
  </p:handoutMasterIdLst>
  <p:sldIdLst>
    <p:sldId id="266" r:id="rId2"/>
    <p:sldId id="288" r:id="rId3"/>
    <p:sldId id="285" r:id="rId4"/>
    <p:sldId id="286" r:id="rId5"/>
    <p:sldId id="287" r:id="rId6"/>
    <p:sldId id="291" r:id="rId7"/>
    <p:sldId id="292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5B9BD5"/>
    <a:srgbClr val="008000"/>
    <a:srgbClr val="FF5050"/>
    <a:srgbClr val="000000"/>
    <a:srgbClr val="505050"/>
    <a:srgbClr val="E0E0E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splice method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splice method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splice() 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method adds or removes items from an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B8351-593E-4B09-93B5-EB5BE5702E3A}"/>
              </a:ext>
            </a:extLst>
          </p:cNvPr>
          <p:cNvSpPr txBox="1"/>
          <p:nvPr/>
        </p:nvSpPr>
        <p:spPr>
          <a:xfrm>
            <a:off x="527423" y="2362352"/>
            <a:ext cx="985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u="sng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Warning: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the splice() method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replaces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the original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424DF-FBBE-4FAD-9B34-95C3313F8F81}"/>
              </a:ext>
            </a:extLst>
          </p:cNvPr>
          <p:cNvSpPr txBox="1"/>
          <p:nvPr/>
        </p:nvSpPr>
        <p:spPr>
          <a:xfrm>
            <a:off x="527423" y="3136472"/>
            <a:ext cx="10693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 our case, this is what we want, because we want to override our original dogs array with the updated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F3747-A911-4A71-B120-5EF8F419947C}"/>
              </a:ext>
            </a:extLst>
          </p:cNvPr>
          <p:cNvSpPr txBox="1"/>
          <p:nvPr/>
        </p:nvSpPr>
        <p:spPr>
          <a:xfrm>
            <a:off x="527423" y="4341479"/>
            <a:ext cx="10791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 splice() method needs at least 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one parameter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which is </a:t>
            </a:r>
            <a:r>
              <a:rPr lang="en-US" altLang="en-US" sz="2800" u="sng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the splice operation starts</a:t>
            </a:r>
            <a:endParaRPr lang="en-US" altLang="en-US" sz="2800" dirty="0">
              <a:solidFill>
                <a:srgbClr val="00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88718-424F-E8C8-FD9E-B6A513A292C6}"/>
              </a:ext>
            </a:extLst>
          </p:cNvPr>
          <p:cNvSpPr txBox="1"/>
          <p:nvPr/>
        </p:nvSpPr>
        <p:spPr>
          <a:xfrm>
            <a:off x="527422" y="5546486"/>
            <a:ext cx="10791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 want the operation to start at the beginning of the relevant Dog we’re wanting to update, right? </a:t>
            </a:r>
          </a:p>
        </p:txBody>
      </p:sp>
      <p:pic>
        <p:nvPicPr>
          <p:cNvPr id="12" name="Picture 11" descr="Image by FlamingText.com">
            <a:extLst>
              <a:ext uri="{FF2B5EF4-FFF2-40B4-BE49-F238E27FC236}">
                <a16:creationId xmlns:a16="http://schemas.microsoft.com/office/drawing/2014/main" id="{4CBC3CD6-22DA-F55D-F990-D35092F2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66" y="5946541"/>
            <a:ext cx="1068868" cy="7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1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429A100-C1FF-AD10-3C7A-95F278CA231E}"/>
              </a:ext>
            </a:extLst>
          </p:cNvPr>
          <p:cNvSpPr/>
          <p:nvPr/>
        </p:nvSpPr>
        <p:spPr>
          <a:xfrm>
            <a:off x="9116638" y="3842104"/>
            <a:ext cx="489843" cy="661854"/>
          </a:xfrm>
          <a:prstGeom prst="downArrow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73027-9A1D-D853-A72B-9A7EAAE3D85F}"/>
              </a:ext>
            </a:extLst>
          </p:cNvPr>
          <p:cNvSpPr txBox="1"/>
          <p:nvPr/>
        </p:nvSpPr>
        <p:spPr>
          <a:xfrm>
            <a:off x="6706191" y="3391456"/>
            <a:ext cx="580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replace it with new dog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55202-D6AC-F1F1-E973-6EFDE6A5943C}"/>
              </a:ext>
            </a:extLst>
          </p:cNvPr>
          <p:cNvSpPr txBox="1"/>
          <p:nvPr/>
        </p:nvSpPr>
        <p:spPr>
          <a:xfrm>
            <a:off x="8297525" y="4503958"/>
            <a:ext cx="2307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updatedDog</a:t>
            </a:r>
            <a:endParaRPr lang="en-US" altLang="en-US" sz="2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01DBA-E8D1-C030-833F-A04C283FE745}"/>
              </a:ext>
            </a:extLst>
          </p:cNvPr>
          <p:cNvSpPr txBox="1"/>
          <p:nvPr/>
        </p:nvSpPr>
        <p:spPr>
          <a:xfrm>
            <a:off x="761120" y="3402687"/>
            <a:ext cx="61127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.splice</a:t>
            </a:r>
            <a:endParaRPr lang="en-ZA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FDEBF-B869-FA06-EEAA-39C1018A8633}"/>
              </a:ext>
            </a:extLst>
          </p:cNvPr>
          <p:cNvSpPr txBox="1"/>
          <p:nvPr/>
        </p:nvSpPr>
        <p:spPr>
          <a:xfrm>
            <a:off x="184731" y="3394157"/>
            <a:ext cx="9693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CE7C5-D3BD-50C3-0F7B-74F1A47EB44D}"/>
              </a:ext>
            </a:extLst>
          </p:cNvPr>
          <p:cNvSpPr txBox="1"/>
          <p:nvPr/>
        </p:nvSpPr>
        <p:spPr>
          <a:xfrm>
            <a:off x="11928140" y="3401080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FB1E2-3FB1-894A-777F-7FDBC5E8F22A}"/>
              </a:ext>
            </a:extLst>
          </p:cNvPr>
          <p:cNvSpPr txBox="1"/>
          <p:nvPr/>
        </p:nvSpPr>
        <p:spPr>
          <a:xfrm>
            <a:off x="4999308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5583D-0955-AC77-1E0F-7BB5833950A1}"/>
              </a:ext>
            </a:extLst>
          </p:cNvPr>
          <p:cNvSpPr txBox="1"/>
          <p:nvPr/>
        </p:nvSpPr>
        <p:spPr>
          <a:xfrm>
            <a:off x="6537773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0FDFDC-09D1-D6BF-E86D-B5DDAD5E748C}"/>
              </a:ext>
            </a:extLst>
          </p:cNvPr>
          <p:cNvSpPr txBox="1"/>
          <p:nvPr/>
        </p:nvSpPr>
        <p:spPr>
          <a:xfrm>
            <a:off x="2074082" y="3394156"/>
            <a:ext cx="348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position of our dog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4F806-D369-1CF2-B9A7-19B3E2F9D197}"/>
              </a:ext>
            </a:extLst>
          </p:cNvPr>
          <p:cNvSpPr txBox="1"/>
          <p:nvPr/>
        </p:nvSpPr>
        <p:spPr>
          <a:xfrm>
            <a:off x="1938235" y="3411217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B4293C-76D3-E58C-9B9E-EFC17CDD9B8F}"/>
              </a:ext>
            </a:extLst>
          </p:cNvPr>
          <p:cNvSpPr txBox="1"/>
          <p:nvPr/>
        </p:nvSpPr>
        <p:spPr>
          <a:xfrm>
            <a:off x="5170578" y="3401080"/>
            <a:ext cx="2002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delete it</a:t>
            </a:r>
          </a:p>
        </p:txBody>
      </p:sp>
    </p:spTree>
    <p:extLst>
      <p:ext uri="{BB962C8B-B14F-4D97-AF65-F5344CB8AC3E}">
        <p14:creationId xmlns:p14="http://schemas.microsoft.com/office/powerpoint/2010/main" val="753183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37521-243A-4704-AC5D-2632BE897DD5}"/>
              </a:ext>
            </a:extLst>
          </p:cNvPr>
          <p:cNvSpPr txBox="1"/>
          <p:nvPr/>
        </p:nvSpPr>
        <p:spPr>
          <a:xfrm>
            <a:off x="465278" y="1443627"/>
            <a:ext cx="10285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 our example, we can do this by using the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indexOf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F7578-4279-E086-AF55-BA54D9530545}"/>
              </a:ext>
            </a:extLst>
          </p:cNvPr>
          <p:cNvSpPr txBox="1"/>
          <p:nvPr/>
        </p:nvSpPr>
        <p:spPr>
          <a:xfrm>
            <a:off x="465278" y="2251360"/>
            <a:ext cx="10571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indexOf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returns the position of the first occurrence of a value in a string or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FC934-3764-3E25-4957-DC925B9DA231}"/>
              </a:ext>
            </a:extLst>
          </p:cNvPr>
          <p:cNvSpPr txBox="1"/>
          <p:nvPr/>
        </p:nvSpPr>
        <p:spPr>
          <a:xfrm>
            <a:off x="2383999" y="3652534"/>
            <a:ext cx="805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let text = “The Warthog enjoyed eating grass.";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40CF7-339A-8BE4-8B7A-4CBDB98CFA41}"/>
              </a:ext>
            </a:extLst>
          </p:cNvPr>
          <p:cNvSpPr txBox="1"/>
          <p:nvPr/>
        </p:nvSpPr>
        <p:spPr>
          <a:xfrm>
            <a:off x="2383999" y="41488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text.indexOf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(“W");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0E762-11AE-72B3-7C77-11D34FC6D1D1}"/>
              </a:ext>
            </a:extLst>
          </p:cNvPr>
          <p:cNvSpPr txBox="1"/>
          <p:nvPr/>
        </p:nvSpPr>
        <p:spPr>
          <a:xfrm>
            <a:off x="2383999" y="4645070"/>
            <a:ext cx="808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// this will return the position of “W” in the text string, which is 4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25BCC-8556-4348-8AFF-D777D08F0071}"/>
              </a:ext>
            </a:extLst>
          </p:cNvPr>
          <p:cNvSpPr txBox="1"/>
          <p:nvPr/>
        </p:nvSpPr>
        <p:spPr>
          <a:xfrm>
            <a:off x="524104" y="1624264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 our case we want to get returned the position of our existing dog in the array of dog objects</a:t>
            </a:r>
            <a:endParaRPr lang="en-US" altLang="en-US" sz="2800" dirty="0">
              <a:solidFill>
                <a:srgbClr val="00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17E75-6D2D-463D-845A-69CFDBD2E959}"/>
              </a:ext>
            </a:extLst>
          </p:cNvPr>
          <p:cNvSpPr txBox="1"/>
          <p:nvPr/>
        </p:nvSpPr>
        <p:spPr>
          <a:xfrm>
            <a:off x="3096368" y="3049776"/>
            <a:ext cx="7135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dogs.indexOf</a:t>
            </a:r>
            <a:r>
              <a:rPr lang="en-Z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Z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existingDog</a:t>
            </a:r>
            <a:r>
              <a:rPr lang="en-Z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8B9FD-745F-BDC3-B465-57B2BFCC4816}"/>
              </a:ext>
            </a:extLst>
          </p:cNvPr>
          <p:cNvSpPr txBox="1"/>
          <p:nvPr/>
        </p:nvSpPr>
        <p:spPr>
          <a:xfrm>
            <a:off x="524104" y="3880671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But with the </a:t>
            </a:r>
            <a:r>
              <a:rPr lang="en-ZA" sz="2800" dirty="0" err="1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Array.splice</a:t>
            </a:r>
            <a:r>
              <a:rPr lang="en-ZA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 method, we can do more!</a:t>
            </a:r>
            <a:endParaRPr lang="en-US" altLang="en-US" sz="2800" dirty="0">
              <a:solidFill>
                <a:srgbClr val="00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F1F9C-9E38-1215-7A90-6F3FC604676E}"/>
              </a:ext>
            </a:extLst>
          </p:cNvPr>
          <p:cNvSpPr txBox="1"/>
          <p:nvPr/>
        </p:nvSpPr>
        <p:spPr>
          <a:xfrm>
            <a:off x="524104" y="4711566"/>
            <a:ext cx="11087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 can also define how many elements you want to remove from the array by passing a second number argument known as 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removeCount</a:t>
            </a:r>
            <a:endParaRPr lang="en-ZA" sz="2800" dirty="0">
              <a:solidFill>
                <a:srgbClr val="FF505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512589" y="1463587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 want to remove the old dog, and replace it with our updated dog data, right?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8FF2-F51A-4C9F-AE33-D754CC4E70F8}"/>
              </a:ext>
            </a:extLst>
          </p:cNvPr>
          <p:cNvSpPr txBox="1"/>
          <p:nvPr/>
        </p:nvSpPr>
        <p:spPr>
          <a:xfrm>
            <a:off x="512588" y="2691405"/>
            <a:ext cx="103004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When you omit the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removeCount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parameter,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Array.splice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 </a:t>
            </a: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will remove all elements from the start index to the end of the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147DF-CE82-4024-1584-612EF0A0D21B}"/>
              </a:ext>
            </a:extLst>
          </p:cNvPr>
          <p:cNvSpPr txBox="1"/>
          <p:nvPr/>
        </p:nvSpPr>
        <p:spPr>
          <a:xfrm>
            <a:off x="512588" y="4350111"/>
            <a:ext cx="10130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 don’t want this, do we?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510E8-BDD4-8376-092C-2344CB6C52F9}"/>
              </a:ext>
            </a:extLst>
          </p:cNvPr>
          <p:cNvSpPr txBox="1"/>
          <p:nvPr/>
        </p:nvSpPr>
        <p:spPr>
          <a:xfrm>
            <a:off x="512588" y="5147042"/>
            <a:ext cx="101301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No. We only want to remove 1 item from the array, being the old dog object</a:t>
            </a:r>
          </a:p>
        </p:txBody>
      </p:sp>
    </p:spTree>
    <p:extLst>
      <p:ext uri="{BB962C8B-B14F-4D97-AF65-F5344CB8AC3E}">
        <p14:creationId xmlns:p14="http://schemas.microsoft.com/office/powerpoint/2010/main" val="16055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8FF2-F51A-4C9F-AE33-D754CC4E70F8}"/>
              </a:ext>
            </a:extLst>
          </p:cNvPr>
          <p:cNvSpPr txBox="1"/>
          <p:nvPr/>
        </p:nvSpPr>
        <p:spPr>
          <a:xfrm>
            <a:off x="184731" y="3394157"/>
            <a:ext cx="101301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</p:spTree>
    <p:extLst>
      <p:ext uri="{BB962C8B-B14F-4D97-AF65-F5344CB8AC3E}">
        <p14:creationId xmlns:p14="http://schemas.microsoft.com/office/powerpoint/2010/main" val="9619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8FF2-F51A-4C9F-AE33-D754CC4E70F8}"/>
              </a:ext>
            </a:extLst>
          </p:cNvPr>
          <p:cNvSpPr txBox="1"/>
          <p:nvPr/>
        </p:nvSpPr>
        <p:spPr>
          <a:xfrm>
            <a:off x="184731" y="3394157"/>
            <a:ext cx="101301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4B75C77-A731-F41F-1AC2-162630112896}"/>
              </a:ext>
            </a:extLst>
          </p:cNvPr>
          <p:cNvSpPr/>
          <p:nvPr/>
        </p:nvSpPr>
        <p:spPr>
          <a:xfrm>
            <a:off x="344871" y="3859887"/>
            <a:ext cx="489843" cy="661854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6C6DE-7DA6-A407-B869-F157C93C2E47}"/>
              </a:ext>
            </a:extLst>
          </p:cNvPr>
          <p:cNvSpPr/>
          <p:nvPr/>
        </p:nvSpPr>
        <p:spPr>
          <a:xfrm>
            <a:off x="184731" y="3429000"/>
            <a:ext cx="810124" cy="36508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06B938-8AEA-266A-A986-4C48FF2E886D}"/>
              </a:ext>
            </a:extLst>
          </p:cNvPr>
          <p:cNvSpPr txBox="1"/>
          <p:nvPr/>
        </p:nvSpPr>
        <p:spPr>
          <a:xfrm>
            <a:off x="92365" y="4480360"/>
            <a:ext cx="122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CCEB1-FF10-9BF4-2992-2A2A736EDFC1}"/>
              </a:ext>
            </a:extLst>
          </p:cNvPr>
          <p:cNvSpPr txBox="1"/>
          <p:nvPr/>
        </p:nvSpPr>
        <p:spPr>
          <a:xfrm>
            <a:off x="761120" y="3402687"/>
            <a:ext cx="61127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.splice</a:t>
            </a:r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231218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 animBg="1"/>
      <p:bldP spid="2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CCEB1-FF10-9BF4-2992-2A2A736EDFC1}"/>
              </a:ext>
            </a:extLst>
          </p:cNvPr>
          <p:cNvSpPr txBox="1"/>
          <p:nvPr/>
        </p:nvSpPr>
        <p:spPr>
          <a:xfrm>
            <a:off x="761120" y="3402687"/>
            <a:ext cx="61127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.splice</a:t>
            </a:r>
            <a:endParaRPr lang="en-ZA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8FF2-F51A-4C9F-AE33-D754CC4E70F8}"/>
              </a:ext>
            </a:extLst>
          </p:cNvPr>
          <p:cNvSpPr txBox="1"/>
          <p:nvPr/>
        </p:nvSpPr>
        <p:spPr>
          <a:xfrm>
            <a:off x="184731" y="3394157"/>
            <a:ext cx="10267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4B75C77-A731-F41F-1AC2-162630112896}"/>
              </a:ext>
            </a:extLst>
          </p:cNvPr>
          <p:cNvSpPr/>
          <p:nvPr/>
        </p:nvSpPr>
        <p:spPr>
          <a:xfrm>
            <a:off x="1205402" y="3872562"/>
            <a:ext cx="489843" cy="701361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6C6DE-7DA6-A407-B869-F157C93C2E47}"/>
              </a:ext>
            </a:extLst>
          </p:cNvPr>
          <p:cNvSpPr/>
          <p:nvPr/>
        </p:nvSpPr>
        <p:spPr>
          <a:xfrm>
            <a:off x="944860" y="3427060"/>
            <a:ext cx="1026753" cy="36508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06B938-8AEA-266A-A986-4C48FF2E886D}"/>
              </a:ext>
            </a:extLst>
          </p:cNvPr>
          <p:cNvSpPr txBox="1"/>
          <p:nvPr/>
        </p:nvSpPr>
        <p:spPr>
          <a:xfrm>
            <a:off x="524979" y="4623978"/>
            <a:ext cx="2540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Method on the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C879-73D1-5066-698E-8DD9F1B0F088}"/>
              </a:ext>
            </a:extLst>
          </p:cNvPr>
          <p:cNvSpPr txBox="1"/>
          <p:nvPr/>
        </p:nvSpPr>
        <p:spPr>
          <a:xfrm>
            <a:off x="11928140" y="3401080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AEA44-D855-E8F1-6D0E-78D47CC9D17B}"/>
              </a:ext>
            </a:extLst>
          </p:cNvPr>
          <p:cNvSpPr txBox="1"/>
          <p:nvPr/>
        </p:nvSpPr>
        <p:spPr>
          <a:xfrm>
            <a:off x="1938235" y="3411217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DCE0F-F435-3220-A8E6-D6A30CDDA242}"/>
              </a:ext>
            </a:extLst>
          </p:cNvPr>
          <p:cNvSpPr txBox="1"/>
          <p:nvPr/>
        </p:nvSpPr>
        <p:spPr>
          <a:xfrm>
            <a:off x="5603793" y="4223242"/>
            <a:ext cx="2540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3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791FC-839E-86BA-4FD6-6ED37D88AC55}"/>
              </a:ext>
            </a:extLst>
          </p:cNvPr>
          <p:cNvSpPr txBox="1"/>
          <p:nvPr/>
        </p:nvSpPr>
        <p:spPr>
          <a:xfrm>
            <a:off x="4999308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2A398-4E96-08A8-49C2-12CEDEDCE3BE}"/>
              </a:ext>
            </a:extLst>
          </p:cNvPr>
          <p:cNvSpPr txBox="1"/>
          <p:nvPr/>
        </p:nvSpPr>
        <p:spPr>
          <a:xfrm>
            <a:off x="6537773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220BF94-F3A5-5712-3D5D-819FA3ECFA3D}"/>
              </a:ext>
            </a:extLst>
          </p:cNvPr>
          <p:cNvSpPr/>
          <p:nvPr/>
        </p:nvSpPr>
        <p:spPr>
          <a:xfrm rot="6842142">
            <a:off x="4632337" y="3399749"/>
            <a:ext cx="329624" cy="1629927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7AADD52-6179-57A6-1C42-2B688CFCDA8C}"/>
              </a:ext>
            </a:extLst>
          </p:cNvPr>
          <p:cNvSpPr/>
          <p:nvPr/>
        </p:nvSpPr>
        <p:spPr>
          <a:xfrm rot="10800000">
            <a:off x="5908363" y="3732250"/>
            <a:ext cx="202486" cy="523219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BAFB67-C527-7560-2D85-F51BD0682B45}"/>
              </a:ext>
            </a:extLst>
          </p:cNvPr>
          <p:cNvSpPr/>
          <p:nvPr/>
        </p:nvSpPr>
        <p:spPr>
          <a:xfrm rot="14018687">
            <a:off x="7978427" y="3772010"/>
            <a:ext cx="380134" cy="719516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606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 animBg="1"/>
      <p:bldP spid="27" grpId="0"/>
      <p:bldP spid="14" grpId="0"/>
      <p:bldP spid="15" grpId="0"/>
      <p:bldP spid="16" grpId="0"/>
      <p:bldP spid="17" grpId="0"/>
      <p:bldP spid="18" grpId="0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CCEB1-FF10-9BF4-2992-2A2A736EDFC1}"/>
              </a:ext>
            </a:extLst>
          </p:cNvPr>
          <p:cNvSpPr txBox="1"/>
          <p:nvPr/>
        </p:nvSpPr>
        <p:spPr>
          <a:xfrm>
            <a:off x="761120" y="3402687"/>
            <a:ext cx="61127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.splice</a:t>
            </a:r>
            <a:endParaRPr lang="en-ZA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8FF2-F51A-4C9F-AE33-D754CC4E70F8}"/>
              </a:ext>
            </a:extLst>
          </p:cNvPr>
          <p:cNvSpPr txBox="1"/>
          <p:nvPr/>
        </p:nvSpPr>
        <p:spPr>
          <a:xfrm>
            <a:off x="184731" y="3394157"/>
            <a:ext cx="9693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C879-73D1-5066-698E-8DD9F1B0F088}"/>
              </a:ext>
            </a:extLst>
          </p:cNvPr>
          <p:cNvSpPr txBox="1"/>
          <p:nvPr/>
        </p:nvSpPr>
        <p:spPr>
          <a:xfrm>
            <a:off x="11928140" y="3401080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791FC-839E-86BA-4FD6-6ED37D88AC55}"/>
              </a:ext>
            </a:extLst>
          </p:cNvPr>
          <p:cNvSpPr txBox="1"/>
          <p:nvPr/>
        </p:nvSpPr>
        <p:spPr>
          <a:xfrm>
            <a:off x="4999308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2A398-4E96-08A8-49C2-12CEDEDCE3BE}"/>
              </a:ext>
            </a:extLst>
          </p:cNvPr>
          <p:cNvSpPr txBox="1"/>
          <p:nvPr/>
        </p:nvSpPr>
        <p:spPr>
          <a:xfrm>
            <a:off x="6537773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A442A-741B-AD82-03C3-B9849CAAFB73}"/>
              </a:ext>
            </a:extLst>
          </p:cNvPr>
          <p:cNvSpPr txBox="1"/>
          <p:nvPr/>
        </p:nvSpPr>
        <p:spPr>
          <a:xfrm>
            <a:off x="2074082" y="3394156"/>
            <a:ext cx="348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position of our dog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429A100-C1FF-AD10-3C7A-95F278CA231E}"/>
              </a:ext>
            </a:extLst>
          </p:cNvPr>
          <p:cNvSpPr/>
          <p:nvPr/>
        </p:nvSpPr>
        <p:spPr>
          <a:xfrm>
            <a:off x="3223343" y="3842104"/>
            <a:ext cx="489843" cy="661854"/>
          </a:xfrm>
          <a:prstGeom prst="downArrow">
            <a:avLst/>
          </a:prstGeom>
          <a:solidFill>
            <a:srgbClr val="008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CF557-3669-4A40-DB90-CF13ACABE990}"/>
              </a:ext>
            </a:extLst>
          </p:cNvPr>
          <p:cNvSpPr txBox="1"/>
          <p:nvPr/>
        </p:nvSpPr>
        <p:spPr>
          <a:xfrm>
            <a:off x="2607778" y="4539896"/>
            <a:ext cx="2540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indexOf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CF75A-E2A1-9DD0-91F8-3A44EF0191E1}"/>
              </a:ext>
            </a:extLst>
          </p:cNvPr>
          <p:cNvSpPr txBox="1"/>
          <p:nvPr/>
        </p:nvSpPr>
        <p:spPr>
          <a:xfrm>
            <a:off x="1938235" y="3411217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91185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496707" y="258424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So in our example: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66B2C-F8DD-42DA-BC88-BD7BD2A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B2AC5-D173-49C1-B4F6-AC882FEB8636}"/>
              </a:ext>
            </a:extLst>
          </p:cNvPr>
          <p:cNvSpPr txBox="1"/>
          <p:nvPr/>
        </p:nvSpPr>
        <p:spPr>
          <a:xfrm>
            <a:off x="496707" y="1463587"/>
            <a:ext cx="10864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There is also a third argument to the splice() method - the new item you want to add to the array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429A100-C1FF-AD10-3C7A-95F278CA231E}"/>
              </a:ext>
            </a:extLst>
          </p:cNvPr>
          <p:cNvSpPr/>
          <p:nvPr/>
        </p:nvSpPr>
        <p:spPr>
          <a:xfrm>
            <a:off x="5721762" y="3842104"/>
            <a:ext cx="489843" cy="66185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CF557-3669-4A40-DB90-CF13ACABE990}"/>
              </a:ext>
            </a:extLst>
          </p:cNvPr>
          <p:cNvSpPr txBox="1"/>
          <p:nvPr/>
        </p:nvSpPr>
        <p:spPr>
          <a:xfrm>
            <a:off x="5805229" y="4522601"/>
            <a:ext cx="613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B9F99-398E-1CC5-795C-567257F8755F}"/>
              </a:ext>
            </a:extLst>
          </p:cNvPr>
          <p:cNvSpPr txBox="1"/>
          <p:nvPr/>
        </p:nvSpPr>
        <p:spPr>
          <a:xfrm>
            <a:off x="5170578" y="3401080"/>
            <a:ext cx="2002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delete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840E7-35B4-F639-4520-FC371BBA061F}"/>
              </a:ext>
            </a:extLst>
          </p:cNvPr>
          <p:cNvSpPr txBox="1"/>
          <p:nvPr/>
        </p:nvSpPr>
        <p:spPr>
          <a:xfrm>
            <a:off x="761120" y="3402687"/>
            <a:ext cx="5257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.splice</a:t>
            </a:r>
            <a:endParaRPr lang="en-ZA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1F3B-3B53-5FD6-BDD8-EE0A45BF914D}"/>
              </a:ext>
            </a:extLst>
          </p:cNvPr>
          <p:cNvSpPr txBox="1"/>
          <p:nvPr/>
        </p:nvSpPr>
        <p:spPr>
          <a:xfrm>
            <a:off x="184731" y="3394157"/>
            <a:ext cx="9693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dogs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96413-57F0-9979-C8E5-BDD71E2B7B6F}"/>
              </a:ext>
            </a:extLst>
          </p:cNvPr>
          <p:cNvSpPr txBox="1"/>
          <p:nvPr/>
        </p:nvSpPr>
        <p:spPr>
          <a:xfrm>
            <a:off x="11928140" y="3401080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4CC7B-CD6B-4E73-D4E6-EFEFA17EB9E5}"/>
              </a:ext>
            </a:extLst>
          </p:cNvPr>
          <p:cNvSpPr txBox="1"/>
          <p:nvPr/>
        </p:nvSpPr>
        <p:spPr>
          <a:xfrm>
            <a:off x="4999308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E63D-223E-5E28-CEE7-296F22DBB440}"/>
              </a:ext>
            </a:extLst>
          </p:cNvPr>
          <p:cNvSpPr txBox="1"/>
          <p:nvPr/>
        </p:nvSpPr>
        <p:spPr>
          <a:xfrm>
            <a:off x="6537773" y="3376861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6DA8C-EC21-452E-9338-75921929A021}"/>
              </a:ext>
            </a:extLst>
          </p:cNvPr>
          <p:cNvSpPr txBox="1"/>
          <p:nvPr/>
        </p:nvSpPr>
        <p:spPr>
          <a:xfrm>
            <a:off x="2074082" y="3394156"/>
            <a:ext cx="348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position of our dog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F70762-1E15-5783-E792-19C9CD5BBB1D}"/>
              </a:ext>
            </a:extLst>
          </p:cNvPr>
          <p:cNvSpPr txBox="1"/>
          <p:nvPr/>
        </p:nvSpPr>
        <p:spPr>
          <a:xfrm>
            <a:off x="1938235" y="3411217"/>
            <a:ext cx="50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4D5B7C"/>
                </a:solidFill>
                <a:latin typeface="Consolas" panose="020B0609020204030204" pitchFamily="49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93404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505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771</cp:revision>
  <dcterms:created xsi:type="dcterms:W3CDTF">2020-03-22T19:27:13Z</dcterms:created>
  <dcterms:modified xsi:type="dcterms:W3CDTF">2022-11-03T06:59:57Z</dcterms:modified>
</cp:coreProperties>
</file>