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1"/>
  </p:notesMasterIdLst>
  <p:sldIdLst>
    <p:sldId id="256" r:id="rId5"/>
    <p:sldId id="258" r:id="rId6"/>
    <p:sldId id="305" r:id="rId7"/>
    <p:sldId id="306" r:id="rId8"/>
    <p:sldId id="303" r:id="rId9"/>
    <p:sldId id="278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 Thin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86" autoAdjust="0"/>
  </p:normalViewPr>
  <p:slideViewPr>
    <p:cSldViewPr snapToGrid="0">
      <p:cViewPr varScale="1">
        <p:scale>
          <a:sx n="87" d="100"/>
          <a:sy n="87" d="100"/>
        </p:scale>
        <p:origin x="133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9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9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12411" y="1863600"/>
            <a:ext cx="7859519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ASP.NET Core </a:t>
            </a:r>
            <a:br>
              <a:rPr lang="en-US" sz="6000" b="1" dirty="0"/>
            </a:br>
            <a:r>
              <a:rPr lang="en-US" sz="6000" b="1" dirty="0"/>
              <a:t> Cross-Platform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Trevoir Williams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Engineer | Lecturer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3"/>
          <a:srcRect l="5527" r="5527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Objectives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705749" y="1866703"/>
            <a:ext cx="3973856" cy="2842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Learn Development Tools and Libraries</a:t>
            </a:r>
            <a:endParaRPr dirty="0"/>
          </a:p>
          <a:p>
            <a:r>
              <a:rPr lang="en-US" sz="1600" dirty="0"/>
              <a:t>Learn How To Use:</a:t>
            </a:r>
          </a:p>
          <a:p>
            <a:pPr lvl="1"/>
            <a:r>
              <a:rPr lang="en-US" sz="1600" dirty="0"/>
              <a:t>Docker (for SQL Server)</a:t>
            </a:r>
          </a:p>
          <a:p>
            <a:pPr lvl="1"/>
            <a:r>
              <a:rPr lang="en-US" sz="1600" dirty="0"/>
              <a:t>Visual Studio Code</a:t>
            </a:r>
          </a:p>
          <a:p>
            <a:pPr lvl="1"/>
            <a:r>
              <a:rPr lang="en-US" sz="1600" dirty="0"/>
              <a:t>Azure Data Studio</a:t>
            </a:r>
          </a:p>
          <a:p>
            <a:pPr lvl="1"/>
            <a:r>
              <a:rPr lang="en-US" sz="1600" dirty="0"/>
              <a:t>dotnet CLI</a:t>
            </a:r>
          </a:p>
          <a:p>
            <a:pPr lvl="1"/>
            <a:endParaRPr lang="en-US" sz="1600" dirty="0"/>
          </a:p>
          <a:p>
            <a:pPr lvl="1"/>
            <a:endParaRPr lang="en-US" sz="1600" b="1" dirty="0"/>
          </a:p>
          <a:p>
            <a:endParaRPr lang="en-US" sz="1600"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45;p13">
            <a:extLst>
              <a:ext uri="{FF2B5EF4-FFF2-40B4-BE49-F238E27FC236}">
                <a16:creationId xmlns:a16="http://schemas.microsoft.com/office/drawing/2014/main" id="{AEDA9E79-FABD-42CA-B113-567AD4DA765A}"/>
              </a:ext>
            </a:extLst>
          </p:cNvPr>
          <p:cNvSpPr txBox="1">
            <a:spLocks/>
          </p:cNvSpPr>
          <p:nvPr/>
        </p:nvSpPr>
        <p:spPr>
          <a:xfrm>
            <a:off x="475867" y="1479386"/>
            <a:ext cx="4044008" cy="2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Build an ASP.NET application</a:t>
            </a:r>
            <a:endParaRPr lang="en-US" dirty="0"/>
          </a:p>
          <a:p>
            <a:r>
              <a:rPr lang="en-US" sz="1600" b="1" dirty="0"/>
              <a:t>.NET 6/7</a:t>
            </a:r>
          </a:p>
          <a:p>
            <a:r>
              <a:rPr lang="en-US" sz="1600" dirty="0"/>
              <a:t>ASP.NET Core MVC</a:t>
            </a:r>
          </a:p>
          <a:p>
            <a:r>
              <a:rPr lang="en-US" sz="1600" dirty="0"/>
              <a:t>Entity Framework Core – Database first</a:t>
            </a:r>
          </a:p>
          <a:p>
            <a:r>
              <a:rPr lang="en-US" sz="1600" dirty="0"/>
              <a:t>Bootstrap 5 and jQuery libraries</a:t>
            </a:r>
          </a:p>
          <a:p>
            <a:r>
              <a:rPr lang="en-US" sz="1600" dirty="0"/>
              <a:t>Auth0 – OpenID Connect</a:t>
            </a:r>
          </a:p>
          <a:p>
            <a:r>
              <a:rPr lang="en-US" sz="1600" dirty="0"/>
              <a:t>GitHub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7518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 &amp;</a:t>
            </a:r>
            <a:br>
              <a:rPr lang="en" dirty="0"/>
            </a:br>
            <a:r>
              <a:rPr lang="en" dirty="0"/>
              <a:t>Azure Data Studio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What</a:t>
            </a:r>
            <a:endParaRPr b="1" dirty="0"/>
          </a:p>
          <a:p>
            <a:pPr marL="127000" indent="0">
              <a:buNone/>
            </a:pPr>
            <a:r>
              <a:rPr lang="en-US" dirty="0"/>
              <a:t>Versatile and cross-platform development tools. </a:t>
            </a:r>
          </a:p>
          <a:p>
            <a:pPr marL="127000" indent="0">
              <a:buNone/>
            </a:pPr>
            <a:r>
              <a:rPr lang="en-US" dirty="0"/>
              <a:t>Lightweight and can be used on less powerful machines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020700" y="1995750"/>
            <a:ext cx="283305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Why</a:t>
            </a:r>
            <a:endParaRPr b="1" dirty="0"/>
          </a:p>
          <a:p>
            <a:r>
              <a:rPr lang="en-US" dirty="0"/>
              <a:t>Can be used on macOS, Linux, or Windows. </a:t>
            </a:r>
          </a:p>
          <a:p>
            <a:r>
              <a:rPr lang="en-US" dirty="0"/>
              <a:t>Has clean integrations with several third-party services</a:t>
            </a:r>
          </a:p>
          <a:p>
            <a:r>
              <a:rPr lang="en-US" dirty="0"/>
              <a:t>Powerful enough to build anything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oogle Shape;1047;p24">
            <a:extLst>
              <a:ext uri="{FF2B5EF4-FFF2-40B4-BE49-F238E27FC236}">
                <a16:creationId xmlns:a16="http://schemas.microsoft.com/office/drawing/2014/main" id="{FD71F43B-5783-4B53-BFE8-14773E868E75}"/>
              </a:ext>
            </a:extLst>
          </p:cNvPr>
          <p:cNvGrpSpPr/>
          <p:nvPr/>
        </p:nvGrpSpPr>
        <p:grpSpPr>
          <a:xfrm>
            <a:off x="5787034" y="757367"/>
            <a:ext cx="3495801" cy="3628765"/>
            <a:chOff x="2012475" y="393272"/>
            <a:chExt cx="4440240" cy="4609126"/>
          </a:xfrm>
        </p:grpSpPr>
        <p:sp>
          <p:nvSpPr>
            <p:cNvPr id="8" name="Google Shape;1048;p24">
              <a:extLst>
                <a:ext uri="{FF2B5EF4-FFF2-40B4-BE49-F238E27FC236}">
                  <a16:creationId xmlns:a16="http://schemas.microsoft.com/office/drawing/2014/main" id="{B4775955-A991-4327-85CC-40B1ED774EC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9;p24">
              <a:extLst>
                <a:ext uri="{FF2B5EF4-FFF2-40B4-BE49-F238E27FC236}">
                  <a16:creationId xmlns:a16="http://schemas.microsoft.com/office/drawing/2014/main" id="{944FE64E-AD98-498F-B347-CF54A965F3DE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0;p24">
              <a:extLst>
                <a:ext uri="{FF2B5EF4-FFF2-40B4-BE49-F238E27FC236}">
                  <a16:creationId xmlns:a16="http://schemas.microsoft.com/office/drawing/2014/main" id="{FF72B0AA-ED59-4061-AD0C-6D7FA844F331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51;p24">
              <a:extLst>
                <a:ext uri="{FF2B5EF4-FFF2-40B4-BE49-F238E27FC236}">
                  <a16:creationId xmlns:a16="http://schemas.microsoft.com/office/drawing/2014/main" id="{6F96C41C-F432-499F-A6BE-A5588F90109D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52;p24">
              <a:extLst>
                <a:ext uri="{FF2B5EF4-FFF2-40B4-BE49-F238E27FC236}">
                  <a16:creationId xmlns:a16="http://schemas.microsoft.com/office/drawing/2014/main" id="{19ADE499-B612-453B-8253-00B826061954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53;p24">
              <a:extLst>
                <a:ext uri="{FF2B5EF4-FFF2-40B4-BE49-F238E27FC236}">
                  <a16:creationId xmlns:a16="http://schemas.microsoft.com/office/drawing/2014/main" id="{AD0B3F01-54E3-423D-93E5-706B0C670C4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54;p24">
              <a:extLst>
                <a:ext uri="{FF2B5EF4-FFF2-40B4-BE49-F238E27FC236}">
                  <a16:creationId xmlns:a16="http://schemas.microsoft.com/office/drawing/2014/main" id="{64D2DDEC-C05C-466B-A77B-C48FFA174537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55;p24">
              <a:extLst>
                <a:ext uri="{FF2B5EF4-FFF2-40B4-BE49-F238E27FC236}">
                  <a16:creationId xmlns:a16="http://schemas.microsoft.com/office/drawing/2014/main" id="{403B8AC6-255D-4D3F-9F21-D7240C1F1A5D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56;p24">
              <a:extLst>
                <a:ext uri="{FF2B5EF4-FFF2-40B4-BE49-F238E27FC236}">
                  <a16:creationId xmlns:a16="http://schemas.microsoft.com/office/drawing/2014/main" id="{F6549D08-EAD8-414A-A8CA-FC13D1A62F76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7;p24">
              <a:extLst>
                <a:ext uri="{FF2B5EF4-FFF2-40B4-BE49-F238E27FC236}">
                  <a16:creationId xmlns:a16="http://schemas.microsoft.com/office/drawing/2014/main" id="{1D52B2CF-9269-4368-A506-1027B8AEA967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8;p24">
              <a:extLst>
                <a:ext uri="{FF2B5EF4-FFF2-40B4-BE49-F238E27FC236}">
                  <a16:creationId xmlns:a16="http://schemas.microsoft.com/office/drawing/2014/main" id="{2E82B1E6-0A43-4386-BB32-CAE401EBDC21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9;p24">
              <a:extLst>
                <a:ext uri="{FF2B5EF4-FFF2-40B4-BE49-F238E27FC236}">
                  <a16:creationId xmlns:a16="http://schemas.microsoft.com/office/drawing/2014/main" id="{55B852B0-37B2-42DB-AC3C-0CF7F4190A53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60;p24">
              <a:extLst>
                <a:ext uri="{FF2B5EF4-FFF2-40B4-BE49-F238E27FC236}">
                  <a16:creationId xmlns:a16="http://schemas.microsoft.com/office/drawing/2014/main" id="{B8C220ED-71F6-4905-8582-1F140808F061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61;p24">
              <a:extLst>
                <a:ext uri="{FF2B5EF4-FFF2-40B4-BE49-F238E27FC236}">
                  <a16:creationId xmlns:a16="http://schemas.microsoft.com/office/drawing/2014/main" id="{08CC1B14-0294-45D3-903D-5E5876808528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24">
              <a:extLst>
                <a:ext uri="{FF2B5EF4-FFF2-40B4-BE49-F238E27FC236}">
                  <a16:creationId xmlns:a16="http://schemas.microsoft.com/office/drawing/2014/main" id="{52873E79-7083-47C1-A6F9-883FD3BA302D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24">
              <a:extLst>
                <a:ext uri="{FF2B5EF4-FFF2-40B4-BE49-F238E27FC236}">
                  <a16:creationId xmlns:a16="http://schemas.microsoft.com/office/drawing/2014/main" id="{C45986D1-3023-4166-8241-CC46986A4904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64;p24">
              <a:extLst>
                <a:ext uri="{FF2B5EF4-FFF2-40B4-BE49-F238E27FC236}">
                  <a16:creationId xmlns:a16="http://schemas.microsoft.com/office/drawing/2014/main" id="{6CF1681D-03C4-4850-865C-ECB4442DEDCA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65;p24">
              <a:extLst>
                <a:ext uri="{FF2B5EF4-FFF2-40B4-BE49-F238E27FC236}">
                  <a16:creationId xmlns:a16="http://schemas.microsoft.com/office/drawing/2014/main" id="{F8134703-971F-48A3-A239-D02BE70434CB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66;p24">
              <a:extLst>
                <a:ext uri="{FF2B5EF4-FFF2-40B4-BE49-F238E27FC236}">
                  <a16:creationId xmlns:a16="http://schemas.microsoft.com/office/drawing/2014/main" id="{A4F7EA26-42D9-4F6F-A87F-4087F90328E0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7;p24">
              <a:extLst>
                <a:ext uri="{FF2B5EF4-FFF2-40B4-BE49-F238E27FC236}">
                  <a16:creationId xmlns:a16="http://schemas.microsoft.com/office/drawing/2014/main" id="{4CFDD07A-2CB7-468B-A0C6-0FEB87D5DD8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8;p24">
              <a:extLst>
                <a:ext uri="{FF2B5EF4-FFF2-40B4-BE49-F238E27FC236}">
                  <a16:creationId xmlns:a16="http://schemas.microsoft.com/office/drawing/2014/main" id="{02623891-969D-4016-A042-13699D28887C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9;p24">
              <a:extLst>
                <a:ext uri="{FF2B5EF4-FFF2-40B4-BE49-F238E27FC236}">
                  <a16:creationId xmlns:a16="http://schemas.microsoft.com/office/drawing/2014/main" id="{BD60A91D-FBE6-488B-9CF5-01FD41F7F476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70;p24">
              <a:extLst>
                <a:ext uri="{FF2B5EF4-FFF2-40B4-BE49-F238E27FC236}">
                  <a16:creationId xmlns:a16="http://schemas.microsoft.com/office/drawing/2014/main" id="{6ED6763F-4542-4905-AA46-C02B9AAD94C5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71;p24">
              <a:extLst>
                <a:ext uri="{FF2B5EF4-FFF2-40B4-BE49-F238E27FC236}">
                  <a16:creationId xmlns:a16="http://schemas.microsoft.com/office/drawing/2014/main" id="{D236EFE3-A31A-4AB7-B93E-44F15F1F443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72;p24">
              <a:extLst>
                <a:ext uri="{FF2B5EF4-FFF2-40B4-BE49-F238E27FC236}">
                  <a16:creationId xmlns:a16="http://schemas.microsoft.com/office/drawing/2014/main" id="{9F0B0BF0-1280-4456-9B15-B42678AF7092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73;p24">
              <a:extLst>
                <a:ext uri="{FF2B5EF4-FFF2-40B4-BE49-F238E27FC236}">
                  <a16:creationId xmlns:a16="http://schemas.microsoft.com/office/drawing/2014/main" id="{57B359F1-DA74-4A9D-A80A-D323454F32FC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4;p24">
              <a:extLst>
                <a:ext uri="{FF2B5EF4-FFF2-40B4-BE49-F238E27FC236}">
                  <a16:creationId xmlns:a16="http://schemas.microsoft.com/office/drawing/2014/main" id="{3A77D381-FE17-4F23-B793-98A45798D831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5;p24">
              <a:extLst>
                <a:ext uri="{FF2B5EF4-FFF2-40B4-BE49-F238E27FC236}">
                  <a16:creationId xmlns:a16="http://schemas.microsoft.com/office/drawing/2014/main" id="{B21D610D-3B25-4629-854A-91DD88D7BA0A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6;p24">
              <a:extLst>
                <a:ext uri="{FF2B5EF4-FFF2-40B4-BE49-F238E27FC236}">
                  <a16:creationId xmlns:a16="http://schemas.microsoft.com/office/drawing/2014/main" id="{C20B93D6-9E37-4C75-AAB1-3DE1E5EF5C4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7;p24">
              <a:extLst>
                <a:ext uri="{FF2B5EF4-FFF2-40B4-BE49-F238E27FC236}">
                  <a16:creationId xmlns:a16="http://schemas.microsoft.com/office/drawing/2014/main" id="{08E4396F-4E8E-4EF9-8CD8-23D48958DD5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8;p24">
              <a:extLst>
                <a:ext uri="{FF2B5EF4-FFF2-40B4-BE49-F238E27FC236}">
                  <a16:creationId xmlns:a16="http://schemas.microsoft.com/office/drawing/2014/main" id="{9DFCBBA6-6040-45B7-B06D-B25DBF4BC890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9;p24">
              <a:extLst>
                <a:ext uri="{FF2B5EF4-FFF2-40B4-BE49-F238E27FC236}">
                  <a16:creationId xmlns:a16="http://schemas.microsoft.com/office/drawing/2014/main" id="{235ED3BD-8C49-4D1E-9227-61CE09B1A06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80;p24">
              <a:extLst>
                <a:ext uri="{FF2B5EF4-FFF2-40B4-BE49-F238E27FC236}">
                  <a16:creationId xmlns:a16="http://schemas.microsoft.com/office/drawing/2014/main" id="{4E2CBA43-0956-42A1-95A3-D878753FF270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81;p24">
              <a:extLst>
                <a:ext uri="{FF2B5EF4-FFF2-40B4-BE49-F238E27FC236}">
                  <a16:creationId xmlns:a16="http://schemas.microsoft.com/office/drawing/2014/main" id="{4AD6FB5E-9DAF-4BD6-A728-AE1A8E6FD519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82;p24">
              <a:extLst>
                <a:ext uri="{FF2B5EF4-FFF2-40B4-BE49-F238E27FC236}">
                  <a16:creationId xmlns:a16="http://schemas.microsoft.com/office/drawing/2014/main" id="{96389DDD-8D7D-4BD0-BB66-B40323297AF2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83;p24">
              <a:extLst>
                <a:ext uri="{FF2B5EF4-FFF2-40B4-BE49-F238E27FC236}">
                  <a16:creationId xmlns:a16="http://schemas.microsoft.com/office/drawing/2014/main" id="{CBDD2878-01E8-4B89-B77C-071259354E90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4;p24">
              <a:extLst>
                <a:ext uri="{FF2B5EF4-FFF2-40B4-BE49-F238E27FC236}">
                  <a16:creationId xmlns:a16="http://schemas.microsoft.com/office/drawing/2014/main" id="{AFEB0FF8-BA2E-49C8-A01A-8838DEA0182D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5;p24">
              <a:extLst>
                <a:ext uri="{FF2B5EF4-FFF2-40B4-BE49-F238E27FC236}">
                  <a16:creationId xmlns:a16="http://schemas.microsoft.com/office/drawing/2014/main" id="{AC10BD78-994F-4E1D-A0A2-A7740C748394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6;p24">
              <a:extLst>
                <a:ext uri="{FF2B5EF4-FFF2-40B4-BE49-F238E27FC236}">
                  <a16:creationId xmlns:a16="http://schemas.microsoft.com/office/drawing/2014/main" id="{CF57F89F-C79B-4C50-9C4C-1745F9DC82AF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7;p24">
              <a:extLst>
                <a:ext uri="{FF2B5EF4-FFF2-40B4-BE49-F238E27FC236}">
                  <a16:creationId xmlns:a16="http://schemas.microsoft.com/office/drawing/2014/main" id="{6FBD5986-E403-4368-9313-0C0FBAAF4024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8;p24">
              <a:extLst>
                <a:ext uri="{FF2B5EF4-FFF2-40B4-BE49-F238E27FC236}">
                  <a16:creationId xmlns:a16="http://schemas.microsoft.com/office/drawing/2014/main" id="{5D8EF8BA-3740-45B2-BC40-9BBD7F85FF5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9;p24">
              <a:extLst>
                <a:ext uri="{FF2B5EF4-FFF2-40B4-BE49-F238E27FC236}">
                  <a16:creationId xmlns:a16="http://schemas.microsoft.com/office/drawing/2014/main" id="{EA6CE356-F924-4194-99A7-7FC10A1EF681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90;p24">
              <a:extLst>
                <a:ext uri="{FF2B5EF4-FFF2-40B4-BE49-F238E27FC236}">
                  <a16:creationId xmlns:a16="http://schemas.microsoft.com/office/drawing/2014/main" id="{1BF81E65-D97F-441D-B2CD-44209F00AFB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91;p24">
              <a:extLst>
                <a:ext uri="{FF2B5EF4-FFF2-40B4-BE49-F238E27FC236}">
                  <a16:creationId xmlns:a16="http://schemas.microsoft.com/office/drawing/2014/main" id="{0D79B877-DC89-4C2C-8987-83DC6F9373A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92;p24">
              <a:extLst>
                <a:ext uri="{FF2B5EF4-FFF2-40B4-BE49-F238E27FC236}">
                  <a16:creationId xmlns:a16="http://schemas.microsoft.com/office/drawing/2014/main" id="{7F2E3DB0-6723-4E22-862E-346710BBE650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93;p24">
              <a:extLst>
                <a:ext uri="{FF2B5EF4-FFF2-40B4-BE49-F238E27FC236}">
                  <a16:creationId xmlns:a16="http://schemas.microsoft.com/office/drawing/2014/main" id="{EE0F9EE3-0ADF-4551-94CF-F04A9FC104D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4;p24">
              <a:extLst>
                <a:ext uri="{FF2B5EF4-FFF2-40B4-BE49-F238E27FC236}">
                  <a16:creationId xmlns:a16="http://schemas.microsoft.com/office/drawing/2014/main" id="{C611DA82-3796-4D82-A7C4-319EB0B585F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95;p24">
              <a:extLst>
                <a:ext uri="{FF2B5EF4-FFF2-40B4-BE49-F238E27FC236}">
                  <a16:creationId xmlns:a16="http://schemas.microsoft.com/office/drawing/2014/main" id="{B418BBAD-41F4-4078-A1FF-135E15F441DC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96;p24">
              <a:extLst>
                <a:ext uri="{FF2B5EF4-FFF2-40B4-BE49-F238E27FC236}">
                  <a16:creationId xmlns:a16="http://schemas.microsoft.com/office/drawing/2014/main" id="{5C99030B-6F40-4C6A-9BDD-9106F4D1D3E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97;p24">
              <a:extLst>
                <a:ext uri="{FF2B5EF4-FFF2-40B4-BE49-F238E27FC236}">
                  <a16:creationId xmlns:a16="http://schemas.microsoft.com/office/drawing/2014/main" id="{268ECBE1-78C7-428B-8841-1256FB44E22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98;p24">
              <a:extLst>
                <a:ext uri="{FF2B5EF4-FFF2-40B4-BE49-F238E27FC236}">
                  <a16:creationId xmlns:a16="http://schemas.microsoft.com/office/drawing/2014/main" id="{782F8DE2-0120-475E-AFF1-8A42C161C84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9;p24">
              <a:extLst>
                <a:ext uri="{FF2B5EF4-FFF2-40B4-BE49-F238E27FC236}">
                  <a16:creationId xmlns:a16="http://schemas.microsoft.com/office/drawing/2014/main" id="{6373CD0C-B5D1-4C6B-8C05-13C5CC87A06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0;p24">
              <a:extLst>
                <a:ext uri="{FF2B5EF4-FFF2-40B4-BE49-F238E27FC236}">
                  <a16:creationId xmlns:a16="http://schemas.microsoft.com/office/drawing/2014/main" id="{8A1FE5A7-EFF9-4B58-833E-EB809C72E3A8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01;p24">
              <a:extLst>
                <a:ext uri="{FF2B5EF4-FFF2-40B4-BE49-F238E27FC236}">
                  <a16:creationId xmlns:a16="http://schemas.microsoft.com/office/drawing/2014/main" id="{2CCC0368-1DF7-4E91-AEC5-67C62E4794A5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02;p24">
              <a:extLst>
                <a:ext uri="{FF2B5EF4-FFF2-40B4-BE49-F238E27FC236}">
                  <a16:creationId xmlns:a16="http://schemas.microsoft.com/office/drawing/2014/main" id="{404C97C6-196B-4FA8-9C88-8114BCC7789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03;p24">
              <a:extLst>
                <a:ext uri="{FF2B5EF4-FFF2-40B4-BE49-F238E27FC236}">
                  <a16:creationId xmlns:a16="http://schemas.microsoft.com/office/drawing/2014/main" id="{0A929FCA-513E-4D83-BD6B-7B0E70B5E100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04;p24">
              <a:extLst>
                <a:ext uri="{FF2B5EF4-FFF2-40B4-BE49-F238E27FC236}">
                  <a16:creationId xmlns:a16="http://schemas.microsoft.com/office/drawing/2014/main" id="{2318AAB3-49AA-4307-85C6-1AB629EBC866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05;p24">
              <a:extLst>
                <a:ext uri="{FF2B5EF4-FFF2-40B4-BE49-F238E27FC236}">
                  <a16:creationId xmlns:a16="http://schemas.microsoft.com/office/drawing/2014/main" id="{8EF3A687-4DA5-428A-928A-756079571B60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06;p24">
              <a:extLst>
                <a:ext uri="{FF2B5EF4-FFF2-40B4-BE49-F238E27FC236}">
                  <a16:creationId xmlns:a16="http://schemas.microsoft.com/office/drawing/2014/main" id="{C6EFC915-1D2B-4C5B-B4DB-37F509DD866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07;p24">
              <a:extLst>
                <a:ext uri="{FF2B5EF4-FFF2-40B4-BE49-F238E27FC236}">
                  <a16:creationId xmlns:a16="http://schemas.microsoft.com/office/drawing/2014/main" id="{3271DFE4-571B-498F-8172-1563A4F55645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08;p24">
              <a:extLst>
                <a:ext uri="{FF2B5EF4-FFF2-40B4-BE49-F238E27FC236}">
                  <a16:creationId xmlns:a16="http://schemas.microsoft.com/office/drawing/2014/main" id="{02C6F5B2-48D2-4C7D-BE31-6F98606AC0D0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09;p24">
              <a:extLst>
                <a:ext uri="{FF2B5EF4-FFF2-40B4-BE49-F238E27FC236}">
                  <a16:creationId xmlns:a16="http://schemas.microsoft.com/office/drawing/2014/main" id="{564854BD-386A-4628-B3AE-5A9089CF272D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10;p24">
              <a:extLst>
                <a:ext uri="{FF2B5EF4-FFF2-40B4-BE49-F238E27FC236}">
                  <a16:creationId xmlns:a16="http://schemas.microsoft.com/office/drawing/2014/main" id="{00D2E4BF-EDD4-4192-993A-421E1BA9E2F9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11;p24">
              <a:extLst>
                <a:ext uri="{FF2B5EF4-FFF2-40B4-BE49-F238E27FC236}">
                  <a16:creationId xmlns:a16="http://schemas.microsoft.com/office/drawing/2014/main" id="{3F5C19F3-135F-4B0C-8224-F2209400E81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12;p24">
              <a:extLst>
                <a:ext uri="{FF2B5EF4-FFF2-40B4-BE49-F238E27FC236}">
                  <a16:creationId xmlns:a16="http://schemas.microsoft.com/office/drawing/2014/main" id="{2BF1DDCE-043E-4ADA-AA31-4AB70B515F8E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13;p24">
              <a:extLst>
                <a:ext uri="{FF2B5EF4-FFF2-40B4-BE49-F238E27FC236}">
                  <a16:creationId xmlns:a16="http://schemas.microsoft.com/office/drawing/2014/main" id="{86341CDB-AF9B-47C5-9FD4-DBD6CF3F827C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14;p24">
              <a:extLst>
                <a:ext uri="{FF2B5EF4-FFF2-40B4-BE49-F238E27FC236}">
                  <a16:creationId xmlns:a16="http://schemas.microsoft.com/office/drawing/2014/main" id="{FE5BC229-729A-4CEE-966F-CD296CAA81CB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15;p24">
              <a:extLst>
                <a:ext uri="{FF2B5EF4-FFF2-40B4-BE49-F238E27FC236}">
                  <a16:creationId xmlns:a16="http://schemas.microsoft.com/office/drawing/2014/main" id="{251E3BAA-4F0A-4C77-AC77-C1AE173093F8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16;p24">
              <a:extLst>
                <a:ext uri="{FF2B5EF4-FFF2-40B4-BE49-F238E27FC236}">
                  <a16:creationId xmlns:a16="http://schemas.microsoft.com/office/drawing/2014/main" id="{ED4218BC-7E7C-49F8-BC7D-F67D41BA0029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17;p24">
              <a:extLst>
                <a:ext uri="{FF2B5EF4-FFF2-40B4-BE49-F238E27FC236}">
                  <a16:creationId xmlns:a16="http://schemas.microsoft.com/office/drawing/2014/main" id="{E36ABB2A-1343-48A1-B7A6-417E90C13DA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18;p24">
              <a:extLst>
                <a:ext uri="{FF2B5EF4-FFF2-40B4-BE49-F238E27FC236}">
                  <a16:creationId xmlns:a16="http://schemas.microsoft.com/office/drawing/2014/main" id="{74E9CB87-FF01-4B5F-B7F1-86044B99994A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19;p24">
              <a:extLst>
                <a:ext uri="{FF2B5EF4-FFF2-40B4-BE49-F238E27FC236}">
                  <a16:creationId xmlns:a16="http://schemas.microsoft.com/office/drawing/2014/main" id="{0C425E33-82A5-4653-8071-1263A6ECEC67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20;p24">
              <a:extLst>
                <a:ext uri="{FF2B5EF4-FFF2-40B4-BE49-F238E27FC236}">
                  <a16:creationId xmlns:a16="http://schemas.microsoft.com/office/drawing/2014/main" id="{82447D85-2595-4204-BD5B-D987977F7C34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21;p24">
              <a:extLst>
                <a:ext uri="{FF2B5EF4-FFF2-40B4-BE49-F238E27FC236}">
                  <a16:creationId xmlns:a16="http://schemas.microsoft.com/office/drawing/2014/main" id="{DDBE3760-A9E7-403A-AF11-031F1AB20D09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22;p24">
              <a:extLst>
                <a:ext uri="{FF2B5EF4-FFF2-40B4-BE49-F238E27FC236}">
                  <a16:creationId xmlns:a16="http://schemas.microsoft.com/office/drawing/2014/main" id="{26EE4E58-9F1A-427A-AD8D-47B79CA8DF3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3;p24">
              <a:extLst>
                <a:ext uri="{FF2B5EF4-FFF2-40B4-BE49-F238E27FC236}">
                  <a16:creationId xmlns:a16="http://schemas.microsoft.com/office/drawing/2014/main" id="{C71D6C15-E339-4BA7-B9A1-23654C997E6C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24;p24">
              <a:extLst>
                <a:ext uri="{FF2B5EF4-FFF2-40B4-BE49-F238E27FC236}">
                  <a16:creationId xmlns:a16="http://schemas.microsoft.com/office/drawing/2014/main" id="{1BBC392F-E3CE-4D87-A73A-2607127F120F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125;p24">
              <a:extLst>
                <a:ext uri="{FF2B5EF4-FFF2-40B4-BE49-F238E27FC236}">
                  <a16:creationId xmlns:a16="http://schemas.microsoft.com/office/drawing/2014/main" id="{BD56964A-52D2-4847-BC2E-38831B55A15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126;p24">
              <a:extLst>
                <a:ext uri="{FF2B5EF4-FFF2-40B4-BE49-F238E27FC236}">
                  <a16:creationId xmlns:a16="http://schemas.microsoft.com/office/drawing/2014/main" id="{AD0905DD-0813-479A-A7D4-C4D3D60ED79A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127;p24">
              <a:extLst>
                <a:ext uri="{FF2B5EF4-FFF2-40B4-BE49-F238E27FC236}">
                  <a16:creationId xmlns:a16="http://schemas.microsoft.com/office/drawing/2014/main" id="{2F1D71D1-4B79-4DAD-A747-D7C5ABC73E7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128;p24">
              <a:extLst>
                <a:ext uri="{FF2B5EF4-FFF2-40B4-BE49-F238E27FC236}">
                  <a16:creationId xmlns:a16="http://schemas.microsoft.com/office/drawing/2014/main" id="{9CCCB72D-1983-4635-A63C-D9CCF58E7EA2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129;p24">
              <a:extLst>
                <a:ext uri="{FF2B5EF4-FFF2-40B4-BE49-F238E27FC236}">
                  <a16:creationId xmlns:a16="http://schemas.microsoft.com/office/drawing/2014/main" id="{C2858C8F-0D4B-476B-9395-6913FBB33E2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130;p24">
              <a:extLst>
                <a:ext uri="{FF2B5EF4-FFF2-40B4-BE49-F238E27FC236}">
                  <a16:creationId xmlns:a16="http://schemas.microsoft.com/office/drawing/2014/main" id="{03A5C59C-EC98-4484-8DBD-9C3DF277059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131;p24">
              <a:extLst>
                <a:ext uri="{FF2B5EF4-FFF2-40B4-BE49-F238E27FC236}">
                  <a16:creationId xmlns:a16="http://schemas.microsoft.com/office/drawing/2014/main" id="{DCA49347-C9AE-4958-A0AD-9A7C056D0D2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132;p24">
              <a:extLst>
                <a:ext uri="{FF2B5EF4-FFF2-40B4-BE49-F238E27FC236}">
                  <a16:creationId xmlns:a16="http://schemas.microsoft.com/office/drawing/2014/main" id="{49AF2430-9D61-4657-9D82-BBD29BB05713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33;p24">
              <a:extLst>
                <a:ext uri="{FF2B5EF4-FFF2-40B4-BE49-F238E27FC236}">
                  <a16:creationId xmlns:a16="http://schemas.microsoft.com/office/drawing/2014/main" id="{D67D4C2F-45ED-47BB-B18F-4119DCAF36E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34;p24">
              <a:extLst>
                <a:ext uri="{FF2B5EF4-FFF2-40B4-BE49-F238E27FC236}">
                  <a16:creationId xmlns:a16="http://schemas.microsoft.com/office/drawing/2014/main" id="{D6B5C18A-6A3A-418D-952D-34871A715175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35;p24">
              <a:extLst>
                <a:ext uri="{FF2B5EF4-FFF2-40B4-BE49-F238E27FC236}">
                  <a16:creationId xmlns:a16="http://schemas.microsoft.com/office/drawing/2014/main" id="{3119F774-EBBC-48DE-90B3-F9071661D47E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36;p24">
              <a:extLst>
                <a:ext uri="{FF2B5EF4-FFF2-40B4-BE49-F238E27FC236}">
                  <a16:creationId xmlns:a16="http://schemas.microsoft.com/office/drawing/2014/main" id="{72C312FC-5C1B-4243-B635-BC70850E8CA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137;p24">
              <a:extLst>
                <a:ext uri="{FF2B5EF4-FFF2-40B4-BE49-F238E27FC236}">
                  <a16:creationId xmlns:a16="http://schemas.microsoft.com/office/drawing/2014/main" id="{6BA4D89C-42F9-4342-B0B3-6B26D96ED9C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138;p24">
              <a:extLst>
                <a:ext uri="{FF2B5EF4-FFF2-40B4-BE49-F238E27FC236}">
                  <a16:creationId xmlns:a16="http://schemas.microsoft.com/office/drawing/2014/main" id="{DC933B12-48B4-4C0D-953C-8055F7A16EFD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139;p24">
              <a:extLst>
                <a:ext uri="{FF2B5EF4-FFF2-40B4-BE49-F238E27FC236}">
                  <a16:creationId xmlns:a16="http://schemas.microsoft.com/office/drawing/2014/main" id="{6261C325-0414-48D3-88B2-4EABBB1AB4B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140;p24">
              <a:extLst>
                <a:ext uri="{FF2B5EF4-FFF2-40B4-BE49-F238E27FC236}">
                  <a16:creationId xmlns:a16="http://schemas.microsoft.com/office/drawing/2014/main" id="{80AE0253-95B7-4908-AFD8-500FF3E79A5F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0263-A12A-4D51-BA75-5F5553DBB4C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7518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Optional - Visual Studio 2022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What</a:t>
            </a:r>
            <a:endParaRPr b="1" dirty="0"/>
          </a:p>
          <a:p>
            <a:pPr marL="127000" indent="0">
              <a:buNone/>
            </a:pPr>
            <a:r>
              <a:rPr lang="en-US" dirty="0"/>
              <a:t>A fully-featured, extensible, free IDE for creating modern applications for most devices and platforms.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020700" y="1995750"/>
            <a:ext cx="283305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Why</a:t>
            </a:r>
            <a:endParaRPr b="1" dirty="0"/>
          </a:p>
          <a:p>
            <a:r>
              <a:rPr lang="en-US" dirty="0"/>
              <a:t>Powerful Web Tools to allow development with ASP.NET, jQuery, Bootstrap, among other popular frameworks.</a:t>
            </a:r>
          </a:p>
          <a:p>
            <a:r>
              <a:rPr lang="en-US" dirty="0"/>
              <a:t>Needed for .NET MAUI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" name="Google Shape;1047;p24">
            <a:extLst>
              <a:ext uri="{FF2B5EF4-FFF2-40B4-BE49-F238E27FC236}">
                <a16:creationId xmlns:a16="http://schemas.microsoft.com/office/drawing/2014/main" id="{FD71F43B-5783-4B53-BFE8-14773E868E75}"/>
              </a:ext>
            </a:extLst>
          </p:cNvPr>
          <p:cNvGrpSpPr/>
          <p:nvPr/>
        </p:nvGrpSpPr>
        <p:grpSpPr>
          <a:xfrm>
            <a:off x="5787034" y="757367"/>
            <a:ext cx="3495801" cy="3628765"/>
            <a:chOff x="2012475" y="393272"/>
            <a:chExt cx="4440240" cy="4609126"/>
          </a:xfrm>
        </p:grpSpPr>
        <p:sp>
          <p:nvSpPr>
            <p:cNvPr id="8" name="Google Shape;1048;p24">
              <a:extLst>
                <a:ext uri="{FF2B5EF4-FFF2-40B4-BE49-F238E27FC236}">
                  <a16:creationId xmlns:a16="http://schemas.microsoft.com/office/drawing/2014/main" id="{B4775955-A991-4327-85CC-40B1ED774EC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9;p24">
              <a:extLst>
                <a:ext uri="{FF2B5EF4-FFF2-40B4-BE49-F238E27FC236}">
                  <a16:creationId xmlns:a16="http://schemas.microsoft.com/office/drawing/2014/main" id="{944FE64E-AD98-498F-B347-CF54A965F3DE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0;p24">
              <a:extLst>
                <a:ext uri="{FF2B5EF4-FFF2-40B4-BE49-F238E27FC236}">
                  <a16:creationId xmlns:a16="http://schemas.microsoft.com/office/drawing/2014/main" id="{FF72B0AA-ED59-4061-AD0C-6D7FA844F331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51;p24">
              <a:extLst>
                <a:ext uri="{FF2B5EF4-FFF2-40B4-BE49-F238E27FC236}">
                  <a16:creationId xmlns:a16="http://schemas.microsoft.com/office/drawing/2014/main" id="{6F96C41C-F432-499F-A6BE-A5588F90109D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52;p24">
              <a:extLst>
                <a:ext uri="{FF2B5EF4-FFF2-40B4-BE49-F238E27FC236}">
                  <a16:creationId xmlns:a16="http://schemas.microsoft.com/office/drawing/2014/main" id="{19ADE499-B612-453B-8253-00B826061954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53;p24">
              <a:extLst>
                <a:ext uri="{FF2B5EF4-FFF2-40B4-BE49-F238E27FC236}">
                  <a16:creationId xmlns:a16="http://schemas.microsoft.com/office/drawing/2014/main" id="{AD0B3F01-54E3-423D-93E5-706B0C670C4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54;p24">
              <a:extLst>
                <a:ext uri="{FF2B5EF4-FFF2-40B4-BE49-F238E27FC236}">
                  <a16:creationId xmlns:a16="http://schemas.microsoft.com/office/drawing/2014/main" id="{64D2DDEC-C05C-466B-A77B-C48FFA174537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55;p24">
              <a:extLst>
                <a:ext uri="{FF2B5EF4-FFF2-40B4-BE49-F238E27FC236}">
                  <a16:creationId xmlns:a16="http://schemas.microsoft.com/office/drawing/2014/main" id="{403B8AC6-255D-4D3F-9F21-D7240C1F1A5D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56;p24">
              <a:extLst>
                <a:ext uri="{FF2B5EF4-FFF2-40B4-BE49-F238E27FC236}">
                  <a16:creationId xmlns:a16="http://schemas.microsoft.com/office/drawing/2014/main" id="{F6549D08-EAD8-414A-A8CA-FC13D1A62F76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7;p24">
              <a:extLst>
                <a:ext uri="{FF2B5EF4-FFF2-40B4-BE49-F238E27FC236}">
                  <a16:creationId xmlns:a16="http://schemas.microsoft.com/office/drawing/2014/main" id="{1D52B2CF-9269-4368-A506-1027B8AEA967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8;p24">
              <a:extLst>
                <a:ext uri="{FF2B5EF4-FFF2-40B4-BE49-F238E27FC236}">
                  <a16:creationId xmlns:a16="http://schemas.microsoft.com/office/drawing/2014/main" id="{2E82B1E6-0A43-4386-BB32-CAE401EBDC21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9;p24">
              <a:extLst>
                <a:ext uri="{FF2B5EF4-FFF2-40B4-BE49-F238E27FC236}">
                  <a16:creationId xmlns:a16="http://schemas.microsoft.com/office/drawing/2014/main" id="{55B852B0-37B2-42DB-AC3C-0CF7F4190A53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60;p24">
              <a:extLst>
                <a:ext uri="{FF2B5EF4-FFF2-40B4-BE49-F238E27FC236}">
                  <a16:creationId xmlns:a16="http://schemas.microsoft.com/office/drawing/2014/main" id="{B8C220ED-71F6-4905-8582-1F140808F061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61;p24">
              <a:extLst>
                <a:ext uri="{FF2B5EF4-FFF2-40B4-BE49-F238E27FC236}">
                  <a16:creationId xmlns:a16="http://schemas.microsoft.com/office/drawing/2014/main" id="{08CC1B14-0294-45D3-903D-5E5876808528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24">
              <a:extLst>
                <a:ext uri="{FF2B5EF4-FFF2-40B4-BE49-F238E27FC236}">
                  <a16:creationId xmlns:a16="http://schemas.microsoft.com/office/drawing/2014/main" id="{52873E79-7083-47C1-A6F9-883FD3BA302D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24">
              <a:extLst>
                <a:ext uri="{FF2B5EF4-FFF2-40B4-BE49-F238E27FC236}">
                  <a16:creationId xmlns:a16="http://schemas.microsoft.com/office/drawing/2014/main" id="{C45986D1-3023-4166-8241-CC46986A4904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64;p24">
              <a:extLst>
                <a:ext uri="{FF2B5EF4-FFF2-40B4-BE49-F238E27FC236}">
                  <a16:creationId xmlns:a16="http://schemas.microsoft.com/office/drawing/2014/main" id="{6CF1681D-03C4-4850-865C-ECB4442DEDCA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65;p24">
              <a:extLst>
                <a:ext uri="{FF2B5EF4-FFF2-40B4-BE49-F238E27FC236}">
                  <a16:creationId xmlns:a16="http://schemas.microsoft.com/office/drawing/2014/main" id="{F8134703-971F-48A3-A239-D02BE70434CB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66;p24">
              <a:extLst>
                <a:ext uri="{FF2B5EF4-FFF2-40B4-BE49-F238E27FC236}">
                  <a16:creationId xmlns:a16="http://schemas.microsoft.com/office/drawing/2014/main" id="{A4F7EA26-42D9-4F6F-A87F-4087F90328E0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7;p24">
              <a:extLst>
                <a:ext uri="{FF2B5EF4-FFF2-40B4-BE49-F238E27FC236}">
                  <a16:creationId xmlns:a16="http://schemas.microsoft.com/office/drawing/2014/main" id="{4CFDD07A-2CB7-468B-A0C6-0FEB87D5DD8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8;p24">
              <a:extLst>
                <a:ext uri="{FF2B5EF4-FFF2-40B4-BE49-F238E27FC236}">
                  <a16:creationId xmlns:a16="http://schemas.microsoft.com/office/drawing/2014/main" id="{02623891-969D-4016-A042-13699D28887C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9;p24">
              <a:extLst>
                <a:ext uri="{FF2B5EF4-FFF2-40B4-BE49-F238E27FC236}">
                  <a16:creationId xmlns:a16="http://schemas.microsoft.com/office/drawing/2014/main" id="{BD60A91D-FBE6-488B-9CF5-01FD41F7F476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70;p24">
              <a:extLst>
                <a:ext uri="{FF2B5EF4-FFF2-40B4-BE49-F238E27FC236}">
                  <a16:creationId xmlns:a16="http://schemas.microsoft.com/office/drawing/2014/main" id="{6ED6763F-4542-4905-AA46-C02B9AAD94C5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71;p24">
              <a:extLst>
                <a:ext uri="{FF2B5EF4-FFF2-40B4-BE49-F238E27FC236}">
                  <a16:creationId xmlns:a16="http://schemas.microsoft.com/office/drawing/2014/main" id="{D236EFE3-A31A-4AB7-B93E-44F15F1F443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72;p24">
              <a:extLst>
                <a:ext uri="{FF2B5EF4-FFF2-40B4-BE49-F238E27FC236}">
                  <a16:creationId xmlns:a16="http://schemas.microsoft.com/office/drawing/2014/main" id="{9F0B0BF0-1280-4456-9B15-B42678AF7092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73;p24">
              <a:extLst>
                <a:ext uri="{FF2B5EF4-FFF2-40B4-BE49-F238E27FC236}">
                  <a16:creationId xmlns:a16="http://schemas.microsoft.com/office/drawing/2014/main" id="{57B359F1-DA74-4A9D-A80A-D323454F32FC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4;p24">
              <a:extLst>
                <a:ext uri="{FF2B5EF4-FFF2-40B4-BE49-F238E27FC236}">
                  <a16:creationId xmlns:a16="http://schemas.microsoft.com/office/drawing/2014/main" id="{3A77D381-FE17-4F23-B793-98A45798D831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5;p24">
              <a:extLst>
                <a:ext uri="{FF2B5EF4-FFF2-40B4-BE49-F238E27FC236}">
                  <a16:creationId xmlns:a16="http://schemas.microsoft.com/office/drawing/2014/main" id="{B21D610D-3B25-4629-854A-91DD88D7BA0A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6;p24">
              <a:extLst>
                <a:ext uri="{FF2B5EF4-FFF2-40B4-BE49-F238E27FC236}">
                  <a16:creationId xmlns:a16="http://schemas.microsoft.com/office/drawing/2014/main" id="{C20B93D6-9E37-4C75-AAB1-3DE1E5EF5C4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7;p24">
              <a:extLst>
                <a:ext uri="{FF2B5EF4-FFF2-40B4-BE49-F238E27FC236}">
                  <a16:creationId xmlns:a16="http://schemas.microsoft.com/office/drawing/2014/main" id="{08E4396F-4E8E-4EF9-8CD8-23D48958DD5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8;p24">
              <a:extLst>
                <a:ext uri="{FF2B5EF4-FFF2-40B4-BE49-F238E27FC236}">
                  <a16:creationId xmlns:a16="http://schemas.microsoft.com/office/drawing/2014/main" id="{9DFCBBA6-6040-45B7-B06D-B25DBF4BC890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9;p24">
              <a:extLst>
                <a:ext uri="{FF2B5EF4-FFF2-40B4-BE49-F238E27FC236}">
                  <a16:creationId xmlns:a16="http://schemas.microsoft.com/office/drawing/2014/main" id="{235ED3BD-8C49-4D1E-9227-61CE09B1A06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80;p24">
              <a:extLst>
                <a:ext uri="{FF2B5EF4-FFF2-40B4-BE49-F238E27FC236}">
                  <a16:creationId xmlns:a16="http://schemas.microsoft.com/office/drawing/2014/main" id="{4E2CBA43-0956-42A1-95A3-D878753FF270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81;p24">
              <a:extLst>
                <a:ext uri="{FF2B5EF4-FFF2-40B4-BE49-F238E27FC236}">
                  <a16:creationId xmlns:a16="http://schemas.microsoft.com/office/drawing/2014/main" id="{4AD6FB5E-9DAF-4BD6-A728-AE1A8E6FD519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82;p24">
              <a:extLst>
                <a:ext uri="{FF2B5EF4-FFF2-40B4-BE49-F238E27FC236}">
                  <a16:creationId xmlns:a16="http://schemas.microsoft.com/office/drawing/2014/main" id="{96389DDD-8D7D-4BD0-BB66-B40323297AF2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83;p24">
              <a:extLst>
                <a:ext uri="{FF2B5EF4-FFF2-40B4-BE49-F238E27FC236}">
                  <a16:creationId xmlns:a16="http://schemas.microsoft.com/office/drawing/2014/main" id="{CBDD2878-01E8-4B89-B77C-071259354E90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4;p24">
              <a:extLst>
                <a:ext uri="{FF2B5EF4-FFF2-40B4-BE49-F238E27FC236}">
                  <a16:creationId xmlns:a16="http://schemas.microsoft.com/office/drawing/2014/main" id="{AFEB0FF8-BA2E-49C8-A01A-8838DEA0182D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5;p24">
              <a:extLst>
                <a:ext uri="{FF2B5EF4-FFF2-40B4-BE49-F238E27FC236}">
                  <a16:creationId xmlns:a16="http://schemas.microsoft.com/office/drawing/2014/main" id="{AC10BD78-994F-4E1D-A0A2-A7740C748394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6;p24">
              <a:extLst>
                <a:ext uri="{FF2B5EF4-FFF2-40B4-BE49-F238E27FC236}">
                  <a16:creationId xmlns:a16="http://schemas.microsoft.com/office/drawing/2014/main" id="{CF57F89F-C79B-4C50-9C4C-1745F9DC82AF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7;p24">
              <a:extLst>
                <a:ext uri="{FF2B5EF4-FFF2-40B4-BE49-F238E27FC236}">
                  <a16:creationId xmlns:a16="http://schemas.microsoft.com/office/drawing/2014/main" id="{6FBD5986-E403-4368-9313-0C0FBAAF4024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8;p24">
              <a:extLst>
                <a:ext uri="{FF2B5EF4-FFF2-40B4-BE49-F238E27FC236}">
                  <a16:creationId xmlns:a16="http://schemas.microsoft.com/office/drawing/2014/main" id="{5D8EF8BA-3740-45B2-BC40-9BBD7F85FF5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9;p24">
              <a:extLst>
                <a:ext uri="{FF2B5EF4-FFF2-40B4-BE49-F238E27FC236}">
                  <a16:creationId xmlns:a16="http://schemas.microsoft.com/office/drawing/2014/main" id="{EA6CE356-F924-4194-99A7-7FC10A1EF681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90;p24">
              <a:extLst>
                <a:ext uri="{FF2B5EF4-FFF2-40B4-BE49-F238E27FC236}">
                  <a16:creationId xmlns:a16="http://schemas.microsoft.com/office/drawing/2014/main" id="{1BF81E65-D97F-441D-B2CD-44209F00AFB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91;p24">
              <a:extLst>
                <a:ext uri="{FF2B5EF4-FFF2-40B4-BE49-F238E27FC236}">
                  <a16:creationId xmlns:a16="http://schemas.microsoft.com/office/drawing/2014/main" id="{0D79B877-DC89-4C2C-8987-83DC6F9373A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92;p24">
              <a:extLst>
                <a:ext uri="{FF2B5EF4-FFF2-40B4-BE49-F238E27FC236}">
                  <a16:creationId xmlns:a16="http://schemas.microsoft.com/office/drawing/2014/main" id="{7F2E3DB0-6723-4E22-862E-346710BBE650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93;p24">
              <a:extLst>
                <a:ext uri="{FF2B5EF4-FFF2-40B4-BE49-F238E27FC236}">
                  <a16:creationId xmlns:a16="http://schemas.microsoft.com/office/drawing/2014/main" id="{EE0F9EE3-0ADF-4551-94CF-F04A9FC104D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4;p24">
              <a:extLst>
                <a:ext uri="{FF2B5EF4-FFF2-40B4-BE49-F238E27FC236}">
                  <a16:creationId xmlns:a16="http://schemas.microsoft.com/office/drawing/2014/main" id="{C611DA82-3796-4D82-A7C4-319EB0B585F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95;p24">
              <a:extLst>
                <a:ext uri="{FF2B5EF4-FFF2-40B4-BE49-F238E27FC236}">
                  <a16:creationId xmlns:a16="http://schemas.microsoft.com/office/drawing/2014/main" id="{B418BBAD-41F4-4078-A1FF-135E15F441DC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96;p24">
              <a:extLst>
                <a:ext uri="{FF2B5EF4-FFF2-40B4-BE49-F238E27FC236}">
                  <a16:creationId xmlns:a16="http://schemas.microsoft.com/office/drawing/2014/main" id="{5C99030B-6F40-4C6A-9BDD-9106F4D1D3E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97;p24">
              <a:extLst>
                <a:ext uri="{FF2B5EF4-FFF2-40B4-BE49-F238E27FC236}">
                  <a16:creationId xmlns:a16="http://schemas.microsoft.com/office/drawing/2014/main" id="{268ECBE1-78C7-428B-8841-1256FB44E22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98;p24">
              <a:extLst>
                <a:ext uri="{FF2B5EF4-FFF2-40B4-BE49-F238E27FC236}">
                  <a16:creationId xmlns:a16="http://schemas.microsoft.com/office/drawing/2014/main" id="{782F8DE2-0120-475E-AFF1-8A42C161C84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9;p24">
              <a:extLst>
                <a:ext uri="{FF2B5EF4-FFF2-40B4-BE49-F238E27FC236}">
                  <a16:creationId xmlns:a16="http://schemas.microsoft.com/office/drawing/2014/main" id="{6373CD0C-B5D1-4C6B-8C05-13C5CC87A06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0;p24">
              <a:extLst>
                <a:ext uri="{FF2B5EF4-FFF2-40B4-BE49-F238E27FC236}">
                  <a16:creationId xmlns:a16="http://schemas.microsoft.com/office/drawing/2014/main" id="{8A1FE5A7-EFF9-4B58-833E-EB809C72E3A8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01;p24">
              <a:extLst>
                <a:ext uri="{FF2B5EF4-FFF2-40B4-BE49-F238E27FC236}">
                  <a16:creationId xmlns:a16="http://schemas.microsoft.com/office/drawing/2014/main" id="{2CCC0368-1DF7-4E91-AEC5-67C62E4794A5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02;p24">
              <a:extLst>
                <a:ext uri="{FF2B5EF4-FFF2-40B4-BE49-F238E27FC236}">
                  <a16:creationId xmlns:a16="http://schemas.microsoft.com/office/drawing/2014/main" id="{404C97C6-196B-4FA8-9C88-8114BCC7789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03;p24">
              <a:extLst>
                <a:ext uri="{FF2B5EF4-FFF2-40B4-BE49-F238E27FC236}">
                  <a16:creationId xmlns:a16="http://schemas.microsoft.com/office/drawing/2014/main" id="{0A929FCA-513E-4D83-BD6B-7B0E70B5E100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04;p24">
              <a:extLst>
                <a:ext uri="{FF2B5EF4-FFF2-40B4-BE49-F238E27FC236}">
                  <a16:creationId xmlns:a16="http://schemas.microsoft.com/office/drawing/2014/main" id="{2318AAB3-49AA-4307-85C6-1AB629EBC866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05;p24">
              <a:extLst>
                <a:ext uri="{FF2B5EF4-FFF2-40B4-BE49-F238E27FC236}">
                  <a16:creationId xmlns:a16="http://schemas.microsoft.com/office/drawing/2014/main" id="{8EF3A687-4DA5-428A-928A-756079571B60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06;p24">
              <a:extLst>
                <a:ext uri="{FF2B5EF4-FFF2-40B4-BE49-F238E27FC236}">
                  <a16:creationId xmlns:a16="http://schemas.microsoft.com/office/drawing/2014/main" id="{C6EFC915-1D2B-4C5B-B4DB-37F509DD866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07;p24">
              <a:extLst>
                <a:ext uri="{FF2B5EF4-FFF2-40B4-BE49-F238E27FC236}">
                  <a16:creationId xmlns:a16="http://schemas.microsoft.com/office/drawing/2014/main" id="{3271DFE4-571B-498F-8172-1563A4F55645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08;p24">
              <a:extLst>
                <a:ext uri="{FF2B5EF4-FFF2-40B4-BE49-F238E27FC236}">
                  <a16:creationId xmlns:a16="http://schemas.microsoft.com/office/drawing/2014/main" id="{02C6F5B2-48D2-4C7D-BE31-6F98606AC0D0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09;p24">
              <a:extLst>
                <a:ext uri="{FF2B5EF4-FFF2-40B4-BE49-F238E27FC236}">
                  <a16:creationId xmlns:a16="http://schemas.microsoft.com/office/drawing/2014/main" id="{564854BD-386A-4628-B3AE-5A9089CF272D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10;p24">
              <a:extLst>
                <a:ext uri="{FF2B5EF4-FFF2-40B4-BE49-F238E27FC236}">
                  <a16:creationId xmlns:a16="http://schemas.microsoft.com/office/drawing/2014/main" id="{00D2E4BF-EDD4-4192-993A-421E1BA9E2F9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11;p24">
              <a:extLst>
                <a:ext uri="{FF2B5EF4-FFF2-40B4-BE49-F238E27FC236}">
                  <a16:creationId xmlns:a16="http://schemas.microsoft.com/office/drawing/2014/main" id="{3F5C19F3-135F-4B0C-8224-F2209400E81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12;p24">
              <a:extLst>
                <a:ext uri="{FF2B5EF4-FFF2-40B4-BE49-F238E27FC236}">
                  <a16:creationId xmlns:a16="http://schemas.microsoft.com/office/drawing/2014/main" id="{2BF1DDCE-043E-4ADA-AA31-4AB70B515F8E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13;p24">
              <a:extLst>
                <a:ext uri="{FF2B5EF4-FFF2-40B4-BE49-F238E27FC236}">
                  <a16:creationId xmlns:a16="http://schemas.microsoft.com/office/drawing/2014/main" id="{86341CDB-AF9B-47C5-9FD4-DBD6CF3F827C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14;p24">
              <a:extLst>
                <a:ext uri="{FF2B5EF4-FFF2-40B4-BE49-F238E27FC236}">
                  <a16:creationId xmlns:a16="http://schemas.microsoft.com/office/drawing/2014/main" id="{FE5BC229-729A-4CEE-966F-CD296CAA81CB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15;p24">
              <a:extLst>
                <a:ext uri="{FF2B5EF4-FFF2-40B4-BE49-F238E27FC236}">
                  <a16:creationId xmlns:a16="http://schemas.microsoft.com/office/drawing/2014/main" id="{251E3BAA-4F0A-4C77-AC77-C1AE173093F8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16;p24">
              <a:extLst>
                <a:ext uri="{FF2B5EF4-FFF2-40B4-BE49-F238E27FC236}">
                  <a16:creationId xmlns:a16="http://schemas.microsoft.com/office/drawing/2014/main" id="{ED4218BC-7E7C-49F8-BC7D-F67D41BA0029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17;p24">
              <a:extLst>
                <a:ext uri="{FF2B5EF4-FFF2-40B4-BE49-F238E27FC236}">
                  <a16:creationId xmlns:a16="http://schemas.microsoft.com/office/drawing/2014/main" id="{E36ABB2A-1343-48A1-B7A6-417E90C13DA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18;p24">
              <a:extLst>
                <a:ext uri="{FF2B5EF4-FFF2-40B4-BE49-F238E27FC236}">
                  <a16:creationId xmlns:a16="http://schemas.microsoft.com/office/drawing/2014/main" id="{74E9CB87-FF01-4B5F-B7F1-86044B99994A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19;p24">
              <a:extLst>
                <a:ext uri="{FF2B5EF4-FFF2-40B4-BE49-F238E27FC236}">
                  <a16:creationId xmlns:a16="http://schemas.microsoft.com/office/drawing/2014/main" id="{0C425E33-82A5-4653-8071-1263A6ECEC67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20;p24">
              <a:extLst>
                <a:ext uri="{FF2B5EF4-FFF2-40B4-BE49-F238E27FC236}">
                  <a16:creationId xmlns:a16="http://schemas.microsoft.com/office/drawing/2014/main" id="{82447D85-2595-4204-BD5B-D987977F7C34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21;p24">
              <a:extLst>
                <a:ext uri="{FF2B5EF4-FFF2-40B4-BE49-F238E27FC236}">
                  <a16:creationId xmlns:a16="http://schemas.microsoft.com/office/drawing/2014/main" id="{DDBE3760-A9E7-403A-AF11-031F1AB20D09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22;p24">
              <a:extLst>
                <a:ext uri="{FF2B5EF4-FFF2-40B4-BE49-F238E27FC236}">
                  <a16:creationId xmlns:a16="http://schemas.microsoft.com/office/drawing/2014/main" id="{26EE4E58-9F1A-427A-AD8D-47B79CA8DF3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3;p24">
              <a:extLst>
                <a:ext uri="{FF2B5EF4-FFF2-40B4-BE49-F238E27FC236}">
                  <a16:creationId xmlns:a16="http://schemas.microsoft.com/office/drawing/2014/main" id="{C71D6C15-E339-4BA7-B9A1-23654C997E6C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24;p24">
              <a:extLst>
                <a:ext uri="{FF2B5EF4-FFF2-40B4-BE49-F238E27FC236}">
                  <a16:creationId xmlns:a16="http://schemas.microsoft.com/office/drawing/2014/main" id="{1BBC392F-E3CE-4D87-A73A-2607127F120F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125;p24">
              <a:extLst>
                <a:ext uri="{FF2B5EF4-FFF2-40B4-BE49-F238E27FC236}">
                  <a16:creationId xmlns:a16="http://schemas.microsoft.com/office/drawing/2014/main" id="{BD56964A-52D2-4847-BC2E-38831B55A15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126;p24">
              <a:extLst>
                <a:ext uri="{FF2B5EF4-FFF2-40B4-BE49-F238E27FC236}">
                  <a16:creationId xmlns:a16="http://schemas.microsoft.com/office/drawing/2014/main" id="{AD0905DD-0813-479A-A7D4-C4D3D60ED79A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127;p24">
              <a:extLst>
                <a:ext uri="{FF2B5EF4-FFF2-40B4-BE49-F238E27FC236}">
                  <a16:creationId xmlns:a16="http://schemas.microsoft.com/office/drawing/2014/main" id="{2F1D71D1-4B79-4DAD-A747-D7C5ABC73E7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128;p24">
              <a:extLst>
                <a:ext uri="{FF2B5EF4-FFF2-40B4-BE49-F238E27FC236}">
                  <a16:creationId xmlns:a16="http://schemas.microsoft.com/office/drawing/2014/main" id="{9CCCB72D-1983-4635-A63C-D9CCF58E7EA2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129;p24">
              <a:extLst>
                <a:ext uri="{FF2B5EF4-FFF2-40B4-BE49-F238E27FC236}">
                  <a16:creationId xmlns:a16="http://schemas.microsoft.com/office/drawing/2014/main" id="{C2858C8F-0D4B-476B-9395-6913FBB33E2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130;p24">
              <a:extLst>
                <a:ext uri="{FF2B5EF4-FFF2-40B4-BE49-F238E27FC236}">
                  <a16:creationId xmlns:a16="http://schemas.microsoft.com/office/drawing/2014/main" id="{03A5C59C-EC98-4484-8DBD-9C3DF277059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131;p24">
              <a:extLst>
                <a:ext uri="{FF2B5EF4-FFF2-40B4-BE49-F238E27FC236}">
                  <a16:creationId xmlns:a16="http://schemas.microsoft.com/office/drawing/2014/main" id="{DCA49347-C9AE-4958-A0AD-9A7C056D0D2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132;p24">
              <a:extLst>
                <a:ext uri="{FF2B5EF4-FFF2-40B4-BE49-F238E27FC236}">
                  <a16:creationId xmlns:a16="http://schemas.microsoft.com/office/drawing/2014/main" id="{49AF2430-9D61-4657-9D82-BBD29BB05713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33;p24">
              <a:extLst>
                <a:ext uri="{FF2B5EF4-FFF2-40B4-BE49-F238E27FC236}">
                  <a16:creationId xmlns:a16="http://schemas.microsoft.com/office/drawing/2014/main" id="{D67D4C2F-45ED-47BB-B18F-4119DCAF36E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34;p24">
              <a:extLst>
                <a:ext uri="{FF2B5EF4-FFF2-40B4-BE49-F238E27FC236}">
                  <a16:creationId xmlns:a16="http://schemas.microsoft.com/office/drawing/2014/main" id="{D6B5C18A-6A3A-418D-952D-34871A715175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35;p24">
              <a:extLst>
                <a:ext uri="{FF2B5EF4-FFF2-40B4-BE49-F238E27FC236}">
                  <a16:creationId xmlns:a16="http://schemas.microsoft.com/office/drawing/2014/main" id="{3119F774-EBBC-48DE-90B3-F9071661D47E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36;p24">
              <a:extLst>
                <a:ext uri="{FF2B5EF4-FFF2-40B4-BE49-F238E27FC236}">
                  <a16:creationId xmlns:a16="http://schemas.microsoft.com/office/drawing/2014/main" id="{72C312FC-5C1B-4243-B635-BC70850E8CA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137;p24">
              <a:extLst>
                <a:ext uri="{FF2B5EF4-FFF2-40B4-BE49-F238E27FC236}">
                  <a16:creationId xmlns:a16="http://schemas.microsoft.com/office/drawing/2014/main" id="{6BA4D89C-42F9-4342-B0B3-6B26D96ED9C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138;p24">
              <a:extLst>
                <a:ext uri="{FF2B5EF4-FFF2-40B4-BE49-F238E27FC236}">
                  <a16:creationId xmlns:a16="http://schemas.microsoft.com/office/drawing/2014/main" id="{DC933B12-48B4-4C0D-953C-8055F7A16EFD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139;p24">
              <a:extLst>
                <a:ext uri="{FF2B5EF4-FFF2-40B4-BE49-F238E27FC236}">
                  <a16:creationId xmlns:a16="http://schemas.microsoft.com/office/drawing/2014/main" id="{6261C325-0414-48D3-88B2-4EABBB1AB4B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140;p24">
              <a:extLst>
                <a:ext uri="{FF2B5EF4-FFF2-40B4-BE49-F238E27FC236}">
                  <a16:creationId xmlns:a16="http://schemas.microsoft.com/office/drawing/2014/main" id="{80AE0253-95B7-4908-AFD8-500FF3E79A5F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0263-A12A-4D51-BA75-5F5553DBB4C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Welcome!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234683" y="2878422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Let’s get Started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" name="Google Shape;744;p18">
            <a:extLst>
              <a:ext uri="{FF2B5EF4-FFF2-40B4-BE49-F238E27FC236}">
                <a16:creationId xmlns:a16="http://schemas.microsoft.com/office/drawing/2014/main" id="{95FE48C0-9A78-4B28-C066-BA2D281C3FFF}"/>
              </a:ext>
            </a:extLst>
          </p:cNvPr>
          <p:cNvGrpSpPr/>
          <p:nvPr/>
        </p:nvGrpSpPr>
        <p:grpSpPr>
          <a:xfrm>
            <a:off x="5292729" y="452573"/>
            <a:ext cx="3428994" cy="3803332"/>
            <a:chOff x="2152750" y="190500"/>
            <a:chExt cx="4293756" cy="4762499"/>
          </a:xfrm>
        </p:grpSpPr>
        <p:sp>
          <p:nvSpPr>
            <p:cNvPr id="3" name="Google Shape;745;p18">
              <a:extLst>
                <a:ext uri="{FF2B5EF4-FFF2-40B4-BE49-F238E27FC236}">
                  <a16:creationId xmlns:a16="http://schemas.microsoft.com/office/drawing/2014/main" id="{347BD91D-23F7-6FC9-DE8A-8AE642B9F008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746;p18">
              <a:extLst>
                <a:ext uri="{FF2B5EF4-FFF2-40B4-BE49-F238E27FC236}">
                  <a16:creationId xmlns:a16="http://schemas.microsoft.com/office/drawing/2014/main" id="{AF8E7F2F-0B57-B65C-38F4-9B696CF5AFAC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747;p18">
              <a:extLst>
                <a:ext uri="{FF2B5EF4-FFF2-40B4-BE49-F238E27FC236}">
                  <a16:creationId xmlns:a16="http://schemas.microsoft.com/office/drawing/2014/main" id="{A275AB38-B3D0-2D78-6617-4B291A6678F4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8;p18">
              <a:extLst>
                <a:ext uri="{FF2B5EF4-FFF2-40B4-BE49-F238E27FC236}">
                  <a16:creationId xmlns:a16="http://schemas.microsoft.com/office/drawing/2014/main" id="{946587D9-647D-E6EF-0228-EF971CAFC8BC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9;p18">
              <a:extLst>
                <a:ext uri="{FF2B5EF4-FFF2-40B4-BE49-F238E27FC236}">
                  <a16:creationId xmlns:a16="http://schemas.microsoft.com/office/drawing/2014/main" id="{A09A2A40-04E0-BEB5-E46F-A9D86669CEB7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50;p18">
              <a:extLst>
                <a:ext uri="{FF2B5EF4-FFF2-40B4-BE49-F238E27FC236}">
                  <a16:creationId xmlns:a16="http://schemas.microsoft.com/office/drawing/2014/main" id="{8238AB97-8E60-A182-F311-ABFADB2E3309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51;p18">
              <a:extLst>
                <a:ext uri="{FF2B5EF4-FFF2-40B4-BE49-F238E27FC236}">
                  <a16:creationId xmlns:a16="http://schemas.microsoft.com/office/drawing/2014/main" id="{5411FC93-29F5-0DD8-8097-CEAB28E023F2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52;p18">
              <a:extLst>
                <a:ext uri="{FF2B5EF4-FFF2-40B4-BE49-F238E27FC236}">
                  <a16:creationId xmlns:a16="http://schemas.microsoft.com/office/drawing/2014/main" id="{8012452D-DF39-EBFD-85F9-E5A1A26C07B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3;p18">
              <a:extLst>
                <a:ext uri="{FF2B5EF4-FFF2-40B4-BE49-F238E27FC236}">
                  <a16:creationId xmlns:a16="http://schemas.microsoft.com/office/drawing/2014/main" id="{AE744247-A16D-417C-D1AC-9F618FE29FB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4;p18">
              <a:extLst>
                <a:ext uri="{FF2B5EF4-FFF2-40B4-BE49-F238E27FC236}">
                  <a16:creationId xmlns:a16="http://schemas.microsoft.com/office/drawing/2014/main" id="{2B61E0FE-66B3-B04F-6363-53B59F8191A8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5;p18">
              <a:extLst>
                <a:ext uri="{FF2B5EF4-FFF2-40B4-BE49-F238E27FC236}">
                  <a16:creationId xmlns:a16="http://schemas.microsoft.com/office/drawing/2014/main" id="{5ECAFC9E-EE82-257D-11A5-09DC57DA7DD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6;p18">
              <a:extLst>
                <a:ext uri="{FF2B5EF4-FFF2-40B4-BE49-F238E27FC236}">
                  <a16:creationId xmlns:a16="http://schemas.microsoft.com/office/drawing/2014/main" id="{8210D511-5CD1-2E6A-0893-219AB0D6016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7;p18">
              <a:extLst>
                <a:ext uri="{FF2B5EF4-FFF2-40B4-BE49-F238E27FC236}">
                  <a16:creationId xmlns:a16="http://schemas.microsoft.com/office/drawing/2014/main" id="{325544CC-0AEF-1338-2008-96961604D71D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8;p18">
              <a:extLst>
                <a:ext uri="{FF2B5EF4-FFF2-40B4-BE49-F238E27FC236}">
                  <a16:creationId xmlns:a16="http://schemas.microsoft.com/office/drawing/2014/main" id="{79FB6934-E8F9-36A2-ED9D-B25A5A3A4CE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9;p18">
              <a:extLst>
                <a:ext uri="{FF2B5EF4-FFF2-40B4-BE49-F238E27FC236}">
                  <a16:creationId xmlns:a16="http://schemas.microsoft.com/office/drawing/2014/main" id="{45BA51DF-BBE8-C853-B439-22DA453D09B3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60;p18">
              <a:extLst>
                <a:ext uri="{FF2B5EF4-FFF2-40B4-BE49-F238E27FC236}">
                  <a16:creationId xmlns:a16="http://schemas.microsoft.com/office/drawing/2014/main" id="{8E1160A7-08F6-E425-451D-BF3DE875DA1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61;p18">
              <a:extLst>
                <a:ext uri="{FF2B5EF4-FFF2-40B4-BE49-F238E27FC236}">
                  <a16:creationId xmlns:a16="http://schemas.microsoft.com/office/drawing/2014/main" id="{EC6C85E5-58B5-26F0-6C70-9808CCE3A1E1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62;p18">
              <a:extLst>
                <a:ext uri="{FF2B5EF4-FFF2-40B4-BE49-F238E27FC236}">
                  <a16:creationId xmlns:a16="http://schemas.microsoft.com/office/drawing/2014/main" id="{24DEF1BB-1575-05D3-7D04-96FB61C72D98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3;p18">
              <a:extLst>
                <a:ext uri="{FF2B5EF4-FFF2-40B4-BE49-F238E27FC236}">
                  <a16:creationId xmlns:a16="http://schemas.microsoft.com/office/drawing/2014/main" id="{DC02A1CF-61BB-B96D-B6C2-E10E4574AED5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4;p18">
              <a:extLst>
                <a:ext uri="{FF2B5EF4-FFF2-40B4-BE49-F238E27FC236}">
                  <a16:creationId xmlns:a16="http://schemas.microsoft.com/office/drawing/2014/main" id="{E72E405A-5BD9-01D1-8B97-CB2EE4B291F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5;p18">
              <a:extLst>
                <a:ext uri="{FF2B5EF4-FFF2-40B4-BE49-F238E27FC236}">
                  <a16:creationId xmlns:a16="http://schemas.microsoft.com/office/drawing/2014/main" id="{E5FC1E85-F3F2-BA59-7DE5-1EFD86D6C5DE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6;p18">
              <a:extLst>
                <a:ext uri="{FF2B5EF4-FFF2-40B4-BE49-F238E27FC236}">
                  <a16:creationId xmlns:a16="http://schemas.microsoft.com/office/drawing/2014/main" id="{D70E189A-14C8-9AAA-29C2-EC837F0EE2F8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7;p18">
              <a:extLst>
                <a:ext uri="{FF2B5EF4-FFF2-40B4-BE49-F238E27FC236}">
                  <a16:creationId xmlns:a16="http://schemas.microsoft.com/office/drawing/2014/main" id="{B6AA14AE-E189-38D3-44BC-FE1B2CC2E2F8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8;p18">
              <a:extLst>
                <a:ext uri="{FF2B5EF4-FFF2-40B4-BE49-F238E27FC236}">
                  <a16:creationId xmlns:a16="http://schemas.microsoft.com/office/drawing/2014/main" id="{E4A013FF-2232-4B73-5A58-ED27D42D26F7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9;p18">
              <a:extLst>
                <a:ext uri="{FF2B5EF4-FFF2-40B4-BE49-F238E27FC236}">
                  <a16:creationId xmlns:a16="http://schemas.microsoft.com/office/drawing/2014/main" id="{5A69F804-1C88-9F43-5D14-A305829D9E6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70;p18">
              <a:extLst>
                <a:ext uri="{FF2B5EF4-FFF2-40B4-BE49-F238E27FC236}">
                  <a16:creationId xmlns:a16="http://schemas.microsoft.com/office/drawing/2014/main" id="{656F9E94-E180-434F-3C8F-3EB93E993005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71;p18">
              <a:extLst>
                <a:ext uri="{FF2B5EF4-FFF2-40B4-BE49-F238E27FC236}">
                  <a16:creationId xmlns:a16="http://schemas.microsoft.com/office/drawing/2014/main" id="{422DE692-AA11-5BAE-2728-750C205B3EC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2;p18">
              <a:extLst>
                <a:ext uri="{FF2B5EF4-FFF2-40B4-BE49-F238E27FC236}">
                  <a16:creationId xmlns:a16="http://schemas.microsoft.com/office/drawing/2014/main" id="{B0061D85-FE8C-0E3E-BA39-5536F6415767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3;p18">
              <a:extLst>
                <a:ext uri="{FF2B5EF4-FFF2-40B4-BE49-F238E27FC236}">
                  <a16:creationId xmlns:a16="http://schemas.microsoft.com/office/drawing/2014/main" id="{614977D1-5382-EFFE-D37F-940295839B07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774;p18">
              <a:extLst>
                <a:ext uri="{FF2B5EF4-FFF2-40B4-BE49-F238E27FC236}">
                  <a16:creationId xmlns:a16="http://schemas.microsoft.com/office/drawing/2014/main" id="{F22AF41F-4D13-B1F8-6E2D-33E53B541CA0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775;p18">
              <a:extLst>
                <a:ext uri="{FF2B5EF4-FFF2-40B4-BE49-F238E27FC236}">
                  <a16:creationId xmlns:a16="http://schemas.microsoft.com/office/drawing/2014/main" id="{1B18420E-EBDD-FAB1-FE49-D10BCE90A2D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776;p18">
              <a:extLst>
                <a:ext uri="{FF2B5EF4-FFF2-40B4-BE49-F238E27FC236}">
                  <a16:creationId xmlns:a16="http://schemas.microsoft.com/office/drawing/2014/main" id="{74C77235-1998-23C7-C7AF-D1D3B29696A6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777;p18">
              <a:extLst>
                <a:ext uri="{FF2B5EF4-FFF2-40B4-BE49-F238E27FC236}">
                  <a16:creationId xmlns:a16="http://schemas.microsoft.com/office/drawing/2014/main" id="{86054208-EC20-9400-9C73-6586B8BDB433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778;p18">
              <a:extLst>
                <a:ext uri="{FF2B5EF4-FFF2-40B4-BE49-F238E27FC236}">
                  <a16:creationId xmlns:a16="http://schemas.microsoft.com/office/drawing/2014/main" id="{52D2E64A-EF70-E222-045C-87E77C15E385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779;p18">
              <a:extLst>
                <a:ext uri="{FF2B5EF4-FFF2-40B4-BE49-F238E27FC236}">
                  <a16:creationId xmlns:a16="http://schemas.microsoft.com/office/drawing/2014/main" id="{943D855E-FF44-077C-D706-95A68748C5D8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780;p18">
              <a:extLst>
                <a:ext uri="{FF2B5EF4-FFF2-40B4-BE49-F238E27FC236}">
                  <a16:creationId xmlns:a16="http://schemas.microsoft.com/office/drawing/2014/main" id="{EB5EE81D-A259-834C-3193-6DC3A9297B0D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781;p18">
              <a:extLst>
                <a:ext uri="{FF2B5EF4-FFF2-40B4-BE49-F238E27FC236}">
                  <a16:creationId xmlns:a16="http://schemas.microsoft.com/office/drawing/2014/main" id="{E452E2C0-6326-B52E-1867-AD402B5C27BD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782;p18">
              <a:extLst>
                <a:ext uri="{FF2B5EF4-FFF2-40B4-BE49-F238E27FC236}">
                  <a16:creationId xmlns:a16="http://schemas.microsoft.com/office/drawing/2014/main" id="{D1DC9C7B-EE37-61B4-1B2E-D3D786CA1DE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783;p18">
              <a:extLst>
                <a:ext uri="{FF2B5EF4-FFF2-40B4-BE49-F238E27FC236}">
                  <a16:creationId xmlns:a16="http://schemas.microsoft.com/office/drawing/2014/main" id="{428696A8-D2AE-ABB3-D0E2-75254D20C8E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784;p18">
              <a:extLst>
                <a:ext uri="{FF2B5EF4-FFF2-40B4-BE49-F238E27FC236}">
                  <a16:creationId xmlns:a16="http://schemas.microsoft.com/office/drawing/2014/main" id="{FA8AC15C-B9DF-E709-E15D-14C762387029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785;p18">
              <a:extLst>
                <a:ext uri="{FF2B5EF4-FFF2-40B4-BE49-F238E27FC236}">
                  <a16:creationId xmlns:a16="http://schemas.microsoft.com/office/drawing/2014/main" id="{0BC677E3-E4E0-0274-E3A9-B38DAE7C24D7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786;p18">
              <a:extLst>
                <a:ext uri="{FF2B5EF4-FFF2-40B4-BE49-F238E27FC236}">
                  <a16:creationId xmlns:a16="http://schemas.microsoft.com/office/drawing/2014/main" id="{63D6A904-AA3D-D642-624C-2445D5CAD053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787;p18">
              <a:extLst>
                <a:ext uri="{FF2B5EF4-FFF2-40B4-BE49-F238E27FC236}">
                  <a16:creationId xmlns:a16="http://schemas.microsoft.com/office/drawing/2014/main" id="{6BBED643-5C99-D9C2-0363-FF36AF7FC877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788;p18">
              <a:extLst>
                <a:ext uri="{FF2B5EF4-FFF2-40B4-BE49-F238E27FC236}">
                  <a16:creationId xmlns:a16="http://schemas.microsoft.com/office/drawing/2014/main" id="{5386A5B7-E0EC-729F-7A70-466C9A435E3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789;p18">
              <a:extLst>
                <a:ext uri="{FF2B5EF4-FFF2-40B4-BE49-F238E27FC236}">
                  <a16:creationId xmlns:a16="http://schemas.microsoft.com/office/drawing/2014/main" id="{00878C07-BCBB-080A-CEF2-9BBE987C6D3C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790;p18">
              <a:extLst>
                <a:ext uri="{FF2B5EF4-FFF2-40B4-BE49-F238E27FC236}">
                  <a16:creationId xmlns:a16="http://schemas.microsoft.com/office/drawing/2014/main" id="{DF571E3F-6B22-CB83-057F-E87B6B3ADDE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791;p18">
              <a:extLst>
                <a:ext uri="{FF2B5EF4-FFF2-40B4-BE49-F238E27FC236}">
                  <a16:creationId xmlns:a16="http://schemas.microsoft.com/office/drawing/2014/main" id="{48B4F998-E4DC-E287-2E2B-207F9270964A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792;p18">
              <a:extLst>
                <a:ext uri="{FF2B5EF4-FFF2-40B4-BE49-F238E27FC236}">
                  <a16:creationId xmlns:a16="http://schemas.microsoft.com/office/drawing/2014/main" id="{77BAFE33-EF30-3197-9A11-4A64EB3E5FE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793;p18">
              <a:extLst>
                <a:ext uri="{FF2B5EF4-FFF2-40B4-BE49-F238E27FC236}">
                  <a16:creationId xmlns:a16="http://schemas.microsoft.com/office/drawing/2014/main" id="{410BA3AE-992D-812F-4D42-033B7EA2718D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794;p18">
              <a:extLst>
                <a:ext uri="{FF2B5EF4-FFF2-40B4-BE49-F238E27FC236}">
                  <a16:creationId xmlns:a16="http://schemas.microsoft.com/office/drawing/2014/main" id="{8989845E-280F-B2D7-E68E-24DD8A82A64E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795;p18">
              <a:extLst>
                <a:ext uri="{FF2B5EF4-FFF2-40B4-BE49-F238E27FC236}">
                  <a16:creationId xmlns:a16="http://schemas.microsoft.com/office/drawing/2014/main" id="{0A006891-994F-D9DC-88D4-09D939D0F575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796;p18">
              <a:extLst>
                <a:ext uri="{FF2B5EF4-FFF2-40B4-BE49-F238E27FC236}">
                  <a16:creationId xmlns:a16="http://schemas.microsoft.com/office/drawing/2014/main" id="{A7C683E1-16C0-A3CB-D389-C8BB30AD7212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797;p18">
              <a:extLst>
                <a:ext uri="{FF2B5EF4-FFF2-40B4-BE49-F238E27FC236}">
                  <a16:creationId xmlns:a16="http://schemas.microsoft.com/office/drawing/2014/main" id="{F41F783F-51F0-07F5-F0E5-9175019DCBB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798;p18">
              <a:extLst>
                <a:ext uri="{FF2B5EF4-FFF2-40B4-BE49-F238E27FC236}">
                  <a16:creationId xmlns:a16="http://schemas.microsoft.com/office/drawing/2014/main" id="{823534C2-54E0-89F8-A254-462C44B97CE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799;p18">
              <a:extLst>
                <a:ext uri="{FF2B5EF4-FFF2-40B4-BE49-F238E27FC236}">
                  <a16:creationId xmlns:a16="http://schemas.microsoft.com/office/drawing/2014/main" id="{B0B5B1AE-9342-EDFB-6305-0A0969CDC64C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800;p18">
              <a:extLst>
                <a:ext uri="{FF2B5EF4-FFF2-40B4-BE49-F238E27FC236}">
                  <a16:creationId xmlns:a16="http://schemas.microsoft.com/office/drawing/2014/main" id="{8E87859C-F93C-D4B5-72EF-C57DA4998709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801;p18">
              <a:extLst>
                <a:ext uri="{FF2B5EF4-FFF2-40B4-BE49-F238E27FC236}">
                  <a16:creationId xmlns:a16="http://schemas.microsoft.com/office/drawing/2014/main" id="{7531B39C-AAEB-A586-B4B1-BB18DB1AB26D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802;p18">
              <a:extLst>
                <a:ext uri="{FF2B5EF4-FFF2-40B4-BE49-F238E27FC236}">
                  <a16:creationId xmlns:a16="http://schemas.microsoft.com/office/drawing/2014/main" id="{80630BBC-9117-B10F-778D-818B0A8DAC3C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803;p18">
              <a:extLst>
                <a:ext uri="{FF2B5EF4-FFF2-40B4-BE49-F238E27FC236}">
                  <a16:creationId xmlns:a16="http://schemas.microsoft.com/office/drawing/2014/main" id="{F29B71C8-3F3B-5FD7-DC04-5439F721400B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804;p18">
              <a:extLst>
                <a:ext uri="{FF2B5EF4-FFF2-40B4-BE49-F238E27FC236}">
                  <a16:creationId xmlns:a16="http://schemas.microsoft.com/office/drawing/2014/main" id="{BFB6A9EC-86BB-4F5F-68F1-180697F06B1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805;p18">
              <a:extLst>
                <a:ext uri="{FF2B5EF4-FFF2-40B4-BE49-F238E27FC236}">
                  <a16:creationId xmlns:a16="http://schemas.microsoft.com/office/drawing/2014/main" id="{03FDCA20-E795-929C-F651-D71F21B5196D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806;p18">
              <a:extLst>
                <a:ext uri="{FF2B5EF4-FFF2-40B4-BE49-F238E27FC236}">
                  <a16:creationId xmlns:a16="http://schemas.microsoft.com/office/drawing/2014/main" id="{B43B3D97-FD52-C36C-FDBE-249D6C54FF76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807;p18">
              <a:extLst>
                <a:ext uri="{FF2B5EF4-FFF2-40B4-BE49-F238E27FC236}">
                  <a16:creationId xmlns:a16="http://schemas.microsoft.com/office/drawing/2014/main" id="{B18081E8-FD45-628B-636C-E39FD9CF6BD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808;p18">
              <a:extLst>
                <a:ext uri="{FF2B5EF4-FFF2-40B4-BE49-F238E27FC236}">
                  <a16:creationId xmlns:a16="http://schemas.microsoft.com/office/drawing/2014/main" id="{C4230ABC-4622-63A1-F854-194B03387F87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809;p18">
              <a:extLst>
                <a:ext uri="{FF2B5EF4-FFF2-40B4-BE49-F238E27FC236}">
                  <a16:creationId xmlns:a16="http://schemas.microsoft.com/office/drawing/2014/main" id="{BA9541ED-0D3C-4C84-BDAA-266F6E033B1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810;p18">
              <a:extLst>
                <a:ext uri="{FF2B5EF4-FFF2-40B4-BE49-F238E27FC236}">
                  <a16:creationId xmlns:a16="http://schemas.microsoft.com/office/drawing/2014/main" id="{38D0D0D0-0ADF-8546-7297-86E20E63265E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811;p18">
              <a:extLst>
                <a:ext uri="{FF2B5EF4-FFF2-40B4-BE49-F238E27FC236}">
                  <a16:creationId xmlns:a16="http://schemas.microsoft.com/office/drawing/2014/main" id="{74809FC1-E53B-7422-99A5-45F2506C2D00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812;p18">
              <a:extLst>
                <a:ext uri="{FF2B5EF4-FFF2-40B4-BE49-F238E27FC236}">
                  <a16:creationId xmlns:a16="http://schemas.microsoft.com/office/drawing/2014/main" id="{C0A1666E-83B9-0FB4-8E42-1C13AE3DFCFB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813;p18">
              <a:extLst>
                <a:ext uri="{FF2B5EF4-FFF2-40B4-BE49-F238E27FC236}">
                  <a16:creationId xmlns:a16="http://schemas.microsoft.com/office/drawing/2014/main" id="{B7D2E35C-C30C-9B1E-7058-C072503D3F00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814;p18">
              <a:extLst>
                <a:ext uri="{FF2B5EF4-FFF2-40B4-BE49-F238E27FC236}">
                  <a16:creationId xmlns:a16="http://schemas.microsoft.com/office/drawing/2014/main" id="{B6E41125-1017-F4FE-83C2-EA3A510801FB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815;p18">
              <a:extLst>
                <a:ext uri="{FF2B5EF4-FFF2-40B4-BE49-F238E27FC236}">
                  <a16:creationId xmlns:a16="http://schemas.microsoft.com/office/drawing/2014/main" id="{33BC0B0E-BF63-215F-02BA-8BDB09CE9851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816;p18">
              <a:extLst>
                <a:ext uri="{FF2B5EF4-FFF2-40B4-BE49-F238E27FC236}">
                  <a16:creationId xmlns:a16="http://schemas.microsoft.com/office/drawing/2014/main" id="{9CF9F77B-7789-0260-708B-4CC54A9E8AE6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817;p18">
              <a:extLst>
                <a:ext uri="{FF2B5EF4-FFF2-40B4-BE49-F238E27FC236}">
                  <a16:creationId xmlns:a16="http://schemas.microsoft.com/office/drawing/2014/main" id="{91F8634D-FB2F-86C3-EC24-B2B1E8848F94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818;p18">
              <a:extLst>
                <a:ext uri="{FF2B5EF4-FFF2-40B4-BE49-F238E27FC236}">
                  <a16:creationId xmlns:a16="http://schemas.microsoft.com/office/drawing/2014/main" id="{570605A7-8648-FE25-F9AE-5C0E1DAD5AFA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9" name="Google Shape;819;p18">
              <a:extLst>
                <a:ext uri="{FF2B5EF4-FFF2-40B4-BE49-F238E27FC236}">
                  <a16:creationId xmlns:a16="http://schemas.microsoft.com/office/drawing/2014/main" id="{8AA74437-BC03-AFD0-6EE1-AACE2037C880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216" name="Google Shape;820;p18">
                <a:extLst>
                  <a:ext uri="{FF2B5EF4-FFF2-40B4-BE49-F238E27FC236}">
                    <a16:creationId xmlns:a16="http://schemas.microsoft.com/office/drawing/2014/main" id="{C0B663D7-6586-889B-88EA-B8E4319469F6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821;p18">
                <a:extLst>
                  <a:ext uri="{FF2B5EF4-FFF2-40B4-BE49-F238E27FC236}">
                    <a16:creationId xmlns:a16="http://schemas.microsoft.com/office/drawing/2014/main" id="{39F95231-8558-1587-C56E-3287CE40159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822;p18">
                <a:extLst>
                  <a:ext uri="{FF2B5EF4-FFF2-40B4-BE49-F238E27FC236}">
                    <a16:creationId xmlns:a16="http://schemas.microsoft.com/office/drawing/2014/main" id="{49C361B4-37A3-299D-553A-723181AE84E9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823;p18">
                <a:extLst>
                  <a:ext uri="{FF2B5EF4-FFF2-40B4-BE49-F238E27FC236}">
                    <a16:creationId xmlns:a16="http://schemas.microsoft.com/office/drawing/2014/main" id="{36339787-1DBB-6B28-9D9D-D0C5B8F11BE2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824;p18">
                <a:extLst>
                  <a:ext uri="{FF2B5EF4-FFF2-40B4-BE49-F238E27FC236}">
                    <a16:creationId xmlns:a16="http://schemas.microsoft.com/office/drawing/2014/main" id="{8E20F0E9-8159-8852-B5C3-05B77625FCB4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825;p18">
                <a:extLst>
                  <a:ext uri="{FF2B5EF4-FFF2-40B4-BE49-F238E27FC236}">
                    <a16:creationId xmlns:a16="http://schemas.microsoft.com/office/drawing/2014/main" id="{92283343-DA6F-ECC5-C145-D26657ACFFE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826;p18">
                <a:extLst>
                  <a:ext uri="{FF2B5EF4-FFF2-40B4-BE49-F238E27FC236}">
                    <a16:creationId xmlns:a16="http://schemas.microsoft.com/office/drawing/2014/main" id="{66D470EF-B17F-20B1-BC5E-307B04A5389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827;p18">
                <a:extLst>
                  <a:ext uri="{FF2B5EF4-FFF2-40B4-BE49-F238E27FC236}">
                    <a16:creationId xmlns:a16="http://schemas.microsoft.com/office/drawing/2014/main" id="{5285E35E-619E-89B2-CCDE-A333D529BBFE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828;p18">
                <a:extLst>
                  <a:ext uri="{FF2B5EF4-FFF2-40B4-BE49-F238E27FC236}">
                    <a16:creationId xmlns:a16="http://schemas.microsoft.com/office/drawing/2014/main" id="{70A9872E-41A5-B2A0-2BD5-2A601F1278AB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829;p18">
              <a:extLst>
                <a:ext uri="{FF2B5EF4-FFF2-40B4-BE49-F238E27FC236}">
                  <a16:creationId xmlns:a16="http://schemas.microsoft.com/office/drawing/2014/main" id="{8E8F90EF-1C4C-5BB8-F9CB-9F5A2ADD1B70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211" name="Google Shape;830;p18">
                <a:extLst>
                  <a:ext uri="{FF2B5EF4-FFF2-40B4-BE49-F238E27FC236}">
                    <a16:creationId xmlns:a16="http://schemas.microsoft.com/office/drawing/2014/main" id="{C2CA8A6E-5D5F-A6C6-6B2E-73966F57F05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2" name="Google Shape;831;p18">
                <a:extLst>
                  <a:ext uri="{FF2B5EF4-FFF2-40B4-BE49-F238E27FC236}">
                    <a16:creationId xmlns:a16="http://schemas.microsoft.com/office/drawing/2014/main" id="{A7A8E581-9FC6-B8C9-37BC-A712DE1A893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832;p18">
                <a:extLst>
                  <a:ext uri="{FF2B5EF4-FFF2-40B4-BE49-F238E27FC236}">
                    <a16:creationId xmlns:a16="http://schemas.microsoft.com/office/drawing/2014/main" id="{038B3355-17D6-9DE5-FBC1-A237A0898AB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833;p18">
                <a:extLst>
                  <a:ext uri="{FF2B5EF4-FFF2-40B4-BE49-F238E27FC236}">
                    <a16:creationId xmlns:a16="http://schemas.microsoft.com/office/drawing/2014/main" id="{574CC6C3-BDB3-98F3-6634-3D5C1ABE29E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834;p18">
                <a:extLst>
                  <a:ext uri="{FF2B5EF4-FFF2-40B4-BE49-F238E27FC236}">
                    <a16:creationId xmlns:a16="http://schemas.microsoft.com/office/drawing/2014/main" id="{B2F2F8D7-971A-7F5D-4596-E02E75DBD91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1" name="Google Shape;835;p18">
              <a:extLst>
                <a:ext uri="{FF2B5EF4-FFF2-40B4-BE49-F238E27FC236}">
                  <a16:creationId xmlns:a16="http://schemas.microsoft.com/office/drawing/2014/main" id="{75737167-0289-0018-D04C-5C3168EAD28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836;p18">
              <a:extLst>
                <a:ext uri="{FF2B5EF4-FFF2-40B4-BE49-F238E27FC236}">
                  <a16:creationId xmlns:a16="http://schemas.microsoft.com/office/drawing/2014/main" id="{5A85B35A-BC9A-75B5-E325-E63690042862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837;p18">
              <a:extLst>
                <a:ext uri="{FF2B5EF4-FFF2-40B4-BE49-F238E27FC236}">
                  <a16:creationId xmlns:a16="http://schemas.microsoft.com/office/drawing/2014/main" id="{30CD75BE-8DB2-92BF-8D6C-534F9A39DAB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838;p18">
              <a:extLst>
                <a:ext uri="{FF2B5EF4-FFF2-40B4-BE49-F238E27FC236}">
                  <a16:creationId xmlns:a16="http://schemas.microsoft.com/office/drawing/2014/main" id="{B6BA6152-AE6F-4CAF-61DD-1327848DCFA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839;p18">
              <a:extLst>
                <a:ext uri="{FF2B5EF4-FFF2-40B4-BE49-F238E27FC236}">
                  <a16:creationId xmlns:a16="http://schemas.microsoft.com/office/drawing/2014/main" id="{51145008-DAE0-9856-3FDA-2A3A0427DC5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840;p18">
              <a:extLst>
                <a:ext uri="{FF2B5EF4-FFF2-40B4-BE49-F238E27FC236}">
                  <a16:creationId xmlns:a16="http://schemas.microsoft.com/office/drawing/2014/main" id="{D9B4CA76-E24E-4247-0974-78D35350878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841;p18">
              <a:extLst>
                <a:ext uri="{FF2B5EF4-FFF2-40B4-BE49-F238E27FC236}">
                  <a16:creationId xmlns:a16="http://schemas.microsoft.com/office/drawing/2014/main" id="{743FC198-545D-7762-9A4F-D504C45E0908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842;p18">
              <a:extLst>
                <a:ext uri="{FF2B5EF4-FFF2-40B4-BE49-F238E27FC236}">
                  <a16:creationId xmlns:a16="http://schemas.microsoft.com/office/drawing/2014/main" id="{1B69F654-B758-151F-011A-15D99C3A5489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843;p18">
              <a:extLst>
                <a:ext uri="{FF2B5EF4-FFF2-40B4-BE49-F238E27FC236}">
                  <a16:creationId xmlns:a16="http://schemas.microsoft.com/office/drawing/2014/main" id="{CE56CB24-60FB-4DF5-5014-1BC523A594C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844;p18">
              <a:extLst>
                <a:ext uri="{FF2B5EF4-FFF2-40B4-BE49-F238E27FC236}">
                  <a16:creationId xmlns:a16="http://schemas.microsoft.com/office/drawing/2014/main" id="{44C8582F-5456-CBBF-44F5-93DEB9F7A3DA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845;p18">
              <a:extLst>
                <a:ext uri="{FF2B5EF4-FFF2-40B4-BE49-F238E27FC236}">
                  <a16:creationId xmlns:a16="http://schemas.microsoft.com/office/drawing/2014/main" id="{18151659-2DD4-464B-113E-6542DBC63CA4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846;p18">
              <a:extLst>
                <a:ext uri="{FF2B5EF4-FFF2-40B4-BE49-F238E27FC236}">
                  <a16:creationId xmlns:a16="http://schemas.microsoft.com/office/drawing/2014/main" id="{EFDFADAF-26BF-EE1C-CF2F-AA97F07C4906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847;p18">
              <a:extLst>
                <a:ext uri="{FF2B5EF4-FFF2-40B4-BE49-F238E27FC236}">
                  <a16:creationId xmlns:a16="http://schemas.microsoft.com/office/drawing/2014/main" id="{A6BD046E-94D8-B2F9-9A8D-4F0CEFAF13D9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848;p18">
              <a:extLst>
                <a:ext uri="{FF2B5EF4-FFF2-40B4-BE49-F238E27FC236}">
                  <a16:creationId xmlns:a16="http://schemas.microsoft.com/office/drawing/2014/main" id="{08837216-4CF8-86F6-9C2E-09C367022CD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849;p18">
              <a:extLst>
                <a:ext uri="{FF2B5EF4-FFF2-40B4-BE49-F238E27FC236}">
                  <a16:creationId xmlns:a16="http://schemas.microsoft.com/office/drawing/2014/main" id="{04FA1077-3547-5BE6-F0D3-D40AB7B8321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850;p18">
              <a:extLst>
                <a:ext uri="{FF2B5EF4-FFF2-40B4-BE49-F238E27FC236}">
                  <a16:creationId xmlns:a16="http://schemas.microsoft.com/office/drawing/2014/main" id="{28A76260-6693-AE6B-9E4C-F332E5EF011B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851;p18">
              <a:extLst>
                <a:ext uri="{FF2B5EF4-FFF2-40B4-BE49-F238E27FC236}">
                  <a16:creationId xmlns:a16="http://schemas.microsoft.com/office/drawing/2014/main" id="{D292E9F6-91D5-0439-44FA-F6FE9A1A8945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852;p18">
              <a:extLst>
                <a:ext uri="{FF2B5EF4-FFF2-40B4-BE49-F238E27FC236}">
                  <a16:creationId xmlns:a16="http://schemas.microsoft.com/office/drawing/2014/main" id="{9CF8FE12-130D-145E-7D0A-4051B0453BC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3E91A7-0710-4EE6-821F-6E76858D0085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2.xml><?xml version="1.0" encoding="utf-8"?>
<ds:datastoreItem xmlns:ds="http://schemas.openxmlformats.org/officeDocument/2006/customXml" ds:itemID="{0351FCAC-4024-44E6-A63D-450FC0B86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BE3799-67C0-4C38-A148-61F3EBE810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182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Raleway Thin</vt:lpstr>
      <vt:lpstr>Barlow</vt:lpstr>
      <vt:lpstr>Barlow Light</vt:lpstr>
      <vt:lpstr>Arial</vt:lpstr>
      <vt:lpstr>Calibri</vt:lpstr>
      <vt:lpstr>Gaoler template</vt:lpstr>
      <vt:lpstr>ASP.NET Core   Cross-Platform Development</vt:lpstr>
      <vt:lpstr>HELLO!</vt:lpstr>
      <vt:lpstr>Course Objectives</vt:lpstr>
      <vt:lpstr>Visual Studio Code &amp; Azure Data Studio</vt:lpstr>
      <vt:lpstr>Optional - Visual Studio 2022</vt:lpstr>
      <vt:lpstr>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Trevoir Williams</dc:creator>
  <cp:lastModifiedBy>Clara Joseph</cp:lastModifiedBy>
  <cp:revision>21</cp:revision>
  <dcterms:modified xsi:type="dcterms:W3CDTF">2023-01-06T13:35:34Z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MediaServiceImageTags">
    <vt:lpwstr/>
  </property>
</Properties>
</file>