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58DA2-D363-4F9C-B1A7-463512745C4D}" type="doc">
      <dgm:prSet loTypeId="urn:microsoft.com/office/officeart/2005/8/layout/l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3DFF54-46EA-4498-8D1F-6F2082D3282F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Conventional Chatbot</a:t>
          </a:r>
          <a:endParaRPr lang="en-US" dirty="0">
            <a:solidFill>
              <a:schemeClr val="tx1"/>
            </a:solidFill>
          </a:endParaRPr>
        </a:p>
      </dgm:t>
    </dgm:pt>
    <dgm:pt modelId="{4CA5E98E-6C68-4A51-BAC2-2A054D2E86AA}" type="parTrans" cxnId="{AB28D1DA-B227-4381-A961-9CEAA2BBD97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85FB832-7DEF-4208-89DA-9499BB79D04A}" type="sibTrans" cxnId="{AB28D1DA-B227-4381-A961-9CEAA2BBD97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2F88335-2892-4CC5-B8CC-29C7433713DC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AI Driven Chatbots</a:t>
          </a:r>
          <a:endParaRPr lang="en-US" dirty="0">
            <a:solidFill>
              <a:schemeClr val="tx1"/>
            </a:solidFill>
          </a:endParaRPr>
        </a:p>
      </dgm:t>
    </dgm:pt>
    <dgm:pt modelId="{D5F00B1A-574B-4523-9EE5-26E7BD70E277}" type="parTrans" cxnId="{72D62090-40C6-45FC-BC94-24CB87D18E4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C543B6B-C751-46D1-A763-0E7B7B936784}" type="sibTrans" cxnId="{72D62090-40C6-45FC-BC94-24CB87D18E4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71B09045-711A-4FB7-A77C-0417F015346F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Periodic Upgradation Required</a:t>
          </a:r>
          <a:endParaRPr lang="en-US" dirty="0">
            <a:solidFill>
              <a:schemeClr val="bg2"/>
            </a:solidFill>
          </a:endParaRPr>
        </a:p>
      </dgm:t>
    </dgm:pt>
    <dgm:pt modelId="{85311A20-15F8-4F7C-AB35-B9C3FE53E501}" type="parTrans" cxnId="{9F2A5E79-ED32-4202-ABD1-1C2D4828955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9E253F1-6097-43BD-ADB3-0086C10BC993}" type="sibTrans" cxnId="{9F2A5E79-ED32-4202-ABD1-1C2D4828955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45F1A25-E828-48B6-9F7F-5609E50ACFF1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Keyword-driven</a:t>
          </a:r>
          <a:endParaRPr lang="en-US" dirty="0">
            <a:solidFill>
              <a:schemeClr val="bg2"/>
            </a:solidFill>
          </a:endParaRPr>
        </a:p>
      </dgm:t>
    </dgm:pt>
    <dgm:pt modelId="{37AEA187-2A90-42F5-B9B8-E74FD0E5BA6D}" type="parTrans" cxnId="{F9BD05EE-C452-4518-9403-ADF052B4311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621CBAC-78C5-4686-89C9-3BA5DCBFC437}" type="sibTrans" cxnId="{F9BD05EE-C452-4518-9403-ADF052B4311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107DCF5-0BBA-4F8E-B441-3D1FE71A278C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Manually Drafted Rules</a:t>
          </a:r>
          <a:endParaRPr lang="en-US" dirty="0">
            <a:solidFill>
              <a:schemeClr val="bg2"/>
            </a:solidFill>
          </a:endParaRPr>
        </a:p>
      </dgm:t>
    </dgm:pt>
    <dgm:pt modelId="{55A93F98-3525-4689-ACDE-FF984042A9E4}" type="parTrans" cxnId="{7BC3A43A-754E-43D0-98AB-0E04435C16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FA66C5E-A157-4615-9409-7B6D09EA7006}" type="sibTrans" cxnId="{7BC3A43A-754E-43D0-98AB-0E04435C16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9FFBA2F-52EC-4665-8281-1B36DCBDC0F4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Difficult to Train</a:t>
          </a:r>
          <a:endParaRPr lang="en-US" dirty="0">
            <a:solidFill>
              <a:schemeClr val="bg2"/>
            </a:solidFill>
          </a:endParaRPr>
        </a:p>
      </dgm:t>
    </dgm:pt>
    <dgm:pt modelId="{023AEE08-366C-4F2C-BA02-61B29ED73243}" type="parTrans" cxnId="{4D347204-9642-48C1-A3FC-853604F532D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D5B17759-B69D-4B39-AF9F-FF6ABAB0D284}" type="sibTrans" cxnId="{4D347204-9642-48C1-A3FC-853604F532D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C584BFF-5D39-4F61-B1D1-771A060D0127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Difficult to Scale</a:t>
          </a:r>
          <a:endParaRPr lang="en-US" dirty="0">
            <a:solidFill>
              <a:schemeClr val="bg2"/>
            </a:solidFill>
          </a:endParaRPr>
        </a:p>
      </dgm:t>
    </dgm:pt>
    <dgm:pt modelId="{F9EC263C-293A-4A31-84E4-89218089BFD2}" type="parTrans" cxnId="{344A0BDB-B4D3-4C7C-8A48-EAE99E8F1EF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D19EF51-A9E5-4B9E-BB2F-F332CF1B80C6}" type="sibTrans" cxnId="{344A0BDB-B4D3-4C7C-8A48-EAE99E8F1EF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AD74353-DB2A-431A-B251-5F0F9ECA1A18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Powered by Deep Learning</a:t>
          </a:r>
          <a:endParaRPr lang="en-US" dirty="0">
            <a:solidFill>
              <a:schemeClr val="bg2"/>
            </a:solidFill>
          </a:endParaRPr>
        </a:p>
      </dgm:t>
    </dgm:pt>
    <dgm:pt modelId="{55ABEE6A-25B5-4973-B081-D90C6A208E81}" type="parTrans" cxnId="{FFB4DE13-17A5-4208-979C-197CFAE56C4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85FAE2C-919D-474E-96FC-6EC8ABE066C4}" type="sibTrans" cxnId="{FFB4DE13-17A5-4208-979C-197CFAE56C4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4B9346A-DBD3-40E2-9E3A-23A495170B26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Learn from Real Interaction</a:t>
          </a:r>
          <a:endParaRPr lang="en-US" dirty="0">
            <a:solidFill>
              <a:schemeClr val="bg2"/>
            </a:solidFill>
          </a:endParaRPr>
        </a:p>
      </dgm:t>
    </dgm:pt>
    <dgm:pt modelId="{13BFA42A-9A35-4F95-9464-EC42ECE5CAF3}" type="parTrans" cxnId="{C22D2AE0-AF7F-48A8-817B-5010ED34C0F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9247CF3-6412-449A-8C19-37118B13C00D}" type="sibTrans" cxnId="{C22D2AE0-AF7F-48A8-817B-5010ED34C0F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207C348-3B85-4B72-9E3E-429EAFEC2E18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Easy to Train</a:t>
          </a:r>
          <a:endParaRPr lang="en-US" dirty="0">
            <a:solidFill>
              <a:schemeClr val="bg2"/>
            </a:solidFill>
          </a:endParaRPr>
        </a:p>
      </dgm:t>
    </dgm:pt>
    <dgm:pt modelId="{0EC92C5B-CA5D-4EF7-8E24-F1A5A477A13F}" type="parTrans" cxnId="{23FAEE8A-1763-4208-9598-68B88596C16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9ECF437-11E7-41BA-BC04-1B5DC1EF5B6C}" type="sibTrans" cxnId="{23FAEE8A-1763-4208-9598-68B88596C16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7BDB457-7A75-4F7F-9443-60DC979F840B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Understand Variety of Questions</a:t>
          </a:r>
        </a:p>
      </dgm:t>
    </dgm:pt>
    <dgm:pt modelId="{5434D36E-D03C-43D1-9149-CC42B71DC3B7}" type="parTrans" cxnId="{E3E2322A-E887-4D2C-82EA-C19CB92876C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B8CC79B-671E-463F-BA82-0B2C7DB25411}" type="sibTrans" cxnId="{E3E2322A-E887-4D2C-82EA-C19CB92876C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68B76B6-AA8A-476F-A1F3-79C8C97835DC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Understand Spelling Mistakes</a:t>
          </a:r>
          <a:endParaRPr lang="en-US" dirty="0">
            <a:solidFill>
              <a:schemeClr val="bg2"/>
            </a:solidFill>
          </a:endParaRPr>
        </a:p>
      </dgm:t>
    </dgm:pt>
    <dgm:pt modelId="{5D1FFD3F-7236-4047-B498-969DE066C5D0}" type="parTrans" cxnId="{D73E9D70-6D05-46E0-9978-FED49B1ECA9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A1471F0-C01E-40C7-AA09-ECE2A12E2927}" type="sibTrans" cxnId="{D73E9D70-6D05-46E0-9978-FED49B1ECA9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979ACAF-E068-48E7-8C88-1EBC1FC539DB}" type="pres">
      <dgm:prSet presAssocID="{07858DA2-D363-4F9C-B1A7-463512745C4D}" presName="Name0" presStyleCnt="0">
        <dgm:presLayoutVars>
          <dgm:dir/>
          <dgm:animLvl val="lvl"/>
          <dgm:resizeHandles val="exact"/>
        </dgm:presLayoutVars>
      </dgm:prSet>
      <dgm:spPr/>
    </dgm:pt>
    <dgm:pt modelId="{A103A2A9-35D4-4A87-9BC5-796BCEABE206}" type="pres">
      <dgm:prSet presAssocID="{103DFF54-46EA-4498-8D1F-6F2082D3282F}" presName="vertFlow" presStyleCnt="0"/>
      <dgm:spPr/>
    </dgm:pt>
    <dgm:pt modelId="{EFC4CF25-312F-404A-8D44-4ED38D87DB74}" type="pres">
      <dgm:prSet presAssocID="{103DFF54-46EA-4498-8D1F-6F2082D3282F}" presName="header" presStyleLbl="node1" presStyleIdx="0" presStyleCnt="2" custScaleX="127105"/>
      <dgm:spPr/>
    </dgm:pt>
    <dgm:pt modelId="{7204C2C6-FA4A-40B0-8E7C-05C2BDAD86E7}" type="pres">
      <dgm:prSet presAssocID="{37AEA187-2A90-42F5-B9B8-E74FD0E5BA6D}" presName="parTrans" presStyleLbl="sibTrans2D1" presStyleIdx="0" presStyleCnt="10" custScaleX="162681" custScaleY="254049"/>
      <dgm:spPr/>
    </dgm:pt>
    <dgm:pt modelId="{F4F2D521-AD35-48DE-978C-C7A8FE0FA0E4}" type="pres">
      <dgm:prSet presAssocID="{C45F1A25-E828-48B6-9F7F-5609E50ACFF1}" presName="child" presStyleLbl="alignAccFollowNode1" presStyleIdx="0" presStyleCnt="10" custScaleX="127875">
        <dgm:presLayoutVars>
          <dgm:chMax val="0"/>
          <dgm:bulletEnabled val="1"/>
        </dgm:presLayoutVars>
      </dgm:prSet>
      <dgm:spPr/>
    </dgm:pt>
    <dgm:pt modelId="{A3A7E376-9E1E-43CF-AE8D-1394BC9FA545}" type="pres">
      <dgm:prSet presAssocID="{6621CBAC-78C5-4686-89C9-3BA5DCBFC437}" presName="sibTrans" presStyleLbl="sibTrans2D1" presStyleIdx="1" presStyleCnt="10" custScaleX="162681" custScaleY="254049"/>
      <dgm:spPr/>
    </dgm:pt>
    <dgm:pt modelId="{1DEBFF25-1EC4-439B-ADC5-A260EC244936}" type="pres">
      <dgm:prSet presAssocID="{4107DCF5-0BBA-4F8E-B441-3D1FE71A278C}" presName="child" presStyleLbl="alignAccFollowNode1" presStyleIdx="1" presStyleCnt="10" custScaleX="127104">
        <dgm:presLayoutVars>
          <dgm:chMax val="0"/>
          <dgm:bulletEnabled val="1"/>
        </dgm:presLayoutVars>
      </dgm:prSet>
      <dgm:spPr/>
    </dgm:pt>
    <dgm:pt modelId="{4051665A-F5F7-4D9A-8EC3-5F59FEF8360C}" type="pres">
      <dgm:prSet presAssocID="{1FA66C5E-A157-4615-9409-7B6D09EA7006}" presName="sibTrans" presStyleLbl="sibTrans2D1" presStyleIdx="2" presStyleCnt="10" custScaleX="162681" custScaleY="254049"/>
      <dgm:spPr/>
    </dgm:pt>
    <dgm:pt modelId="{693B76F7-D809-44F3-8F29-9DE9DD8A5750}" type="pres">
      <dgm:prSet presAssocID="{99FFBA2F-52EC-4665-8281-1B36DCBDC0F4}" presName="child" presStyleLbl="alignAccFollowNode1" presStyleIdx="2" presStyleCnt="10" custScaleX="124793">
        <dgm:presLayoutVars>
          <dgm:chMax val="0"/>
          <dgm:bulletEnabled val="1"/>
        </dgm:presLayoutVars>
      </dgm:prSet>
      <dgm:spPr/>
    </dgm:pt>
    <dgm:pt modelId="{E55F4D66-BBF0-4666-991D-24AEE4451C4A}" type="pres">
      <dgm:prSet presAssocID="{D5B17759-B69D-4B39-AF9F-FF6ABAB0D284}" presName="sibTrans" presStyleLbl="sibTrans2D1" presStyleIdx="3" presStyleCnt="10" custScaleX="162681" custScaleY="254049"/>
      <dgm:spPr/>
    </dgm:pt>
    <dgm:pt modelId="{CE0282CF-950C-4387-9C38-9C8FE8525110}" type="pres">
      <dgm:prSet presAssocID="{BC584BFF-5D39-4F61-B1D1-771A060D0127}" presName="child" presStyleLbl="alignAccFollowNode1" presStyleIdx="3" presStyleCnt="10" custScaleX="125564">
        <dgm:presLayoutVars>
          <dgm:chMax val="0"/>
          <dgm:bulletEnabled val="1"/>
        </dgm:presLayoutVars>
      </dgm:prSet>
      <dgm:spPr/>
    </dgm:pt>
    <dgm:pt modelId="{0C794F77-4618-4B05-9EF8-584823E1ECA4}" type="pres">
      <dgm:prSet presAssocID="{0D19EF51-A9E5-4B9E-BB2F-F332CF1B80C6}" presName="sibTrans" presStyleLbl="sibTrans2D1" presStyleIdx="4" presStyleCnt="10" custScaleX="162681" custScaleY="254049"/>
      <dgm:spPr/>
    </dgm:pt>
    <dgm:pt modelId="{57825D6C-4A74-43AD-B566-D76A762C66D6}" type="pres">
      <dgm:prSet presAssocID="{71B09045-711A-4FB7-A77C-0417F015346F}" presName="child" presStyleLbl="alignAccFollowNode1" presStyleIdx="4" presStyleCnt="10" custScaleX="125564">
        <dgm:presLayoutVars>
          <dgm:chMax val="0"/>
          <dgm:bulletEnabled val="1"/>
        </dgm:presLayoutVars>
      </dgm:prSet>
      <dgm:spPr/>
    </dgm:pt>
    <dgm:pt modelId="{0DD8A651-AAEE-4FB8-8C35-D7D46E1D5011}" type="pres">
      <dgm:prSet presAssocID="{103DFF54-46EA-4498-8D1F-6F2082D3282F}" presName="hSp" presStyleCnt="0"/>
      <dgm:spPr/>
    </dgm:pt>
    <dgm:pt modelId="{0C0179FB-B19E-44B7-842C-1A85C264EB04}" type="pres">
      <dgm:prSet presAssocID="{A2F88335-2892-4CC5-B8CC-29C7433713DC}" presName="vertFlow" presStyleCnt="0"/>
      <dgm:spPr/>
    </dgm:pt>
    <dgm:pt modelId="{30CE0FDB-6943-46BC-AAEB-8C0408BCF006}" type="pres">
      <dgm:prSet presAssocID="{A2F88335-2892-4CC5-B8CC-29C7433713DC}" presName="header" presStyleLbl="node1" presStyleIdx="1" presStyleCnt="2" custScaleX="124650"/>
      <dgm:spPr/>
    </dgm:pt>
    <dgm:pt modelId="{B0CD6E01-9D7A-4FE2-A9B8-CC159D0B8B11}" type="pres">
      <dgm:prSet presAssocID="{55ABEE6A-25B5-4973-B081-D90C6A208E81}" presName="parTrans" presStyleLbl="sibTrans2D1" presStyleIdx="5" presStyleCnt="10" custScaleX="162681" custScaleY="254049"/>
      <dgm:spPr/>
    </dgm:pt>
    <dgm:pt modelId="{BD2D7F8C-5FCF-4E86-AFEB-EF91B0EBDB42}" type="pres">
      <dgm:prSet presAssocID="{CAD74353-DB2A-431A-B251-5F0F9ECA1A18}" presName="child" presStyleLbl="alignAccFollowNode1" presStyleIdx="5" presStyleCnt="10" custScaleX="126191">
        <dgm:presLayoutVars>
          <dgm:chMax val="0"/>
          <dgm:bulletEnabled val="1"/>
        </dgm:presLayoutVars>
      </dgm:prSet>
      <dgm:spPr/>
    </dgm:pt>
    <dgm:pt modelId="{82B01F9D-AA01-49FC-80A1-D2DFDC1218CC}" type="pres">
      <dgm:prSet presAssocID="{A85FAE2C-919D-474E-96FC-6EC8ABE066C4}" presName="sibTrans" presStyleLbl="sibTrans2D1" presStyleIdx="6" presStyleCnt="10" custScaleX="162681" custScaleY="254049"/>
      <dgm:spPr/>
    </dgm:pt>
    <dgm:pt modelId="{533CB6CA-5001-436C-8563-BA9E157705F3}" type="pres">
      <dgm:prSet presAssocID="{84B9346A-DBD3-40E2-9E3A-23A495170B26}" presName="child" presStyleLbl="alignAccFollowNode1" presStyleIdx="6" presStyleCnt="10" custScaleX="126191">
        <dgm:presLayoutVars>
          <dgm:chMax val="0"/>
          <dgm:bulletEnabled val="1"/>
        </dgm:presLayoutVars>
      </dgm:prSet>
      <dgm:spPr/>
    </dgm:pt>
    <dgm:pt modelId="{21A55EA2-5E58-4ADE-A5FA-D304E520694C}" type="pres">
      <dgm:prSet presAssocID="{B9247CF3-6412-449A-8C19-37118B13C00D}" presName="sibTrans" presStyleLbl="sibTrans2D1" presStyleIdx="7" presStyleCnt="10" custScaleX="162681" custScaleY="254049"/>
      <dgm:spPr/>
    </dgm:pt>
    <dgm:pt modelId="{C562EA35-FA00-4616-8DD0-9BCCA49AAC87}" type="pres">
      <dgm:prSet presAssocID="{868B76B6-AA8A-476F-A1F3-79C8C97835DC}" presName="child" presStyleLbl="alignAccFollowNode1" presStyleIdx="7" presStyleCnt="10" custScaleX="125421">
        <dgm:presLayoutVars>
          <dgm:chMax val="0"/>
          <dgm:bulletEnabled val="1"/>
        </dgm:presLayoutVars>
      </dgm:prSet>
      <dgm:spPr/>
    </dgm:pt>
    <dgm:pt modelId="{6705120E-CE28-48DB-A5DB-614FFFF06E0B}" type="pres">
      <dgm:prSet presAssocID="{AA1471F0-C01E-40C7-AA09-ECE2A12E2927}" presName="sibTrans" presStyleLbl="sibTrans2D1" presStyleIdx="8" presStyleCnt="10"/>
      <dgm:spPr/>
    </dgm:pt>
    <dgm:pt modelId="{393F883C-1B32-46AB-A178-1D07115047B0}" type="pres">
      <dgm:prSet presAssocID="{C207C348-3B85-4B72-9E3E-429EAFEC2E18}" presName="child" presStyleLbl="alignAccFollowNode1" presStyleIdx="8" presStyleCnt="10" custScaleX="123880">
        <dgm:presLayoutVars>
          <dgm:chMax val="0"/>
          <dgm:bulletEnabled val="1"/>
        </dgm:presLayoutVars>
      </dgm:prSet>
      <dgm:spPr/>
    </dgm:pt>
    <dgm:pt modelId="{9C85FCC3-E52A-4BED-91A8-D2C0D5F7952F}" type="pres">
      <dgm:prSet presAssocID="{49ECF437-11E7-41BA-BC04-1B5DC1EF5B6C}" presName="sibTrans" presStyleLbl="sibTrans2D1" presStyleIdx="9" presStyleCnt="10" custScaleX="162681" custScaleY="254049"/>
      <dgm:spPr/>
    </dgm:pt>
    <dgm:pt modelId="{ABD786E3-86EC-4530-8A6B-FD4625F9C601}" type="pres">
      <dgm:prSet presAssocID="{B7BDB457-7A75-4F7F-9443-60DC979F840B}" presName="child" presStyleLbl="alignAccFollowNode1" presStyleIdx="9" presStyleCnt="10" custScaleX="125421">
        <dgm:presLayoutVars>
          <dgm:chMax val="0"/>
          <dgm:bulletEnabled val="1"/>
        </dgm:presLayoutVars>
      </dgm:prSet>
      <dgm:spPr/>
    </dgm:pt>
  </dgm:ptLst>
  <dgm:cxnLst>
    <dgm:cxn modelId="{01F95100-4446-43C9-98E5-2C28A73208D4}" type="presOf" srcId="{49ECF437-11E7-41BA-BC04-1B5DC1EF5B6C}" destId="{9C85FCC3-E52A-4BED-91A8-D2C0D5F7952F}" srcOrd="0" destOrd="0" presId="urn:microsoft.com/office/officeart/2005/8/layout/lProcess1"/>
    <dgm:cxn modelId="{4D347204-9642-48C1-A3FC-853604F532DF}" srcId="{103DFF54-46EA-4498-8D1F-6F2082D3282F}" destId="{99FFBA2F-52EC-4665-8281-1B36DCBDC0F4}" srcOrd="2" destOrd="0" parTransId="{023AEE08-366C-4F2C-BA02-61B29ED73243}" sibTransId="{D5B17759-B69D-4B39-AF9F-FF6ABAB0D284}"/>
    <dgm:cxn modelId="{2E735E10-2D84-43CA-881B-5D9D705D5C72}" type="presOf" srcId="{55ABEE6A-25B5-4973-B081-D90C6A208E81}" destId="{B0CD6E01-9D7A-4FE2-A9B8-CC159D0B8B11}" srcOrd="0" destOrd="0" presId="urn:microsoft.com/office/officeart/2005/8/layout/lProcess1"/>
    <dgm:cxn modelId="{8F71AE10-4438-4343-AA06-A264656B501D}" type="presOf" srcId="{B7BDB457-7A75-4F7F-9443-60DC979F840B}" destId="{ABD786E3-86EC-4530-8A6B-FD4625F9C601}" srcOrd="0" destOrd="0" presId="urn:microsoft.com/office/officeart/2005/8/layout/lProcess1"/>
    <dgm:cxn modelId="{FFB4DE13-17A5-4208-979C-197CFAE56C4E}" srcId="{A2F88335-2892-4CC5-B8CC-29C7433713DC}" destId="{CAD74353-DB2A-431A-B251-5F0F9ECA1A18}" srcOrd="0" destOrd="0" parTransId="{55ABEE6A-25B5-4973-B081-D90C6A208E81}" sibTransId="{A85FAE2C-919D-474E-96FC-6EC8ABE066C4}"/>
    <dgm:cxn modelId="{0B76BE15-9473-436E-9C4D-125B0F3C8F0E}" type="presOf" srcId="{4107DCF5-0BBA-4F8E-B441-3D1FE71A278C}" destId="{1DEBFF25-1EC4-439B-ADC5-A260EC244936}" srcOrd="0" destOrd="0" presId="urn:microsoft.com/office/officeart/2005/8/layout/lProcess1"/>
    <dgm:cxn modelId="{7463F51B-A019-47C4-ACF3-C33AA49B6BB1}" type="presOf" srcId="{868B76B6-AA8A-476F-A1F3-79C8C97835DC}" destId="{C562EA35-FA00-4616-8DD0-9BCCA49AAC87}" srcOrd="0" destOrd="0" presId="urn:microsoft.com/office/officeart/2005/8/layout/lProcess1"/>
    <dgm:cxn modelId="{E3E2322A-E887-4D2C-82EA-C19CB92876C0}" srcId="{A2F88335-2892-4CC5-B8CC-29C7433713DC}" destId="{B7BDB457-7A75-4F7F-9443-60DC979F840B}" srcOrd="4" destOrd="0" parTransId="{5434D36E-D03C-43D1-9149-CC42B71DC3B7}" sibTransId="{0B8CC79B-671E-463F-BA82-0B2C7DB25411}"/>
    <dgm:cxn modelId="{7BC3A43A-754E-43D0-98AB-0E04435C164A}" srcId="{103DFF54-46EA-4498-8D1F-6F2082D3282F}" destId="{4107DCF5-0BBA-4F8E-B441-3D1FE71A278C}" srcOrd="1" destOrd="0" parTransId="{55A93F98-3525-4689-ACDE-FF984042A9E4}" sibTransId="{1FA66C5E-A157-4615-9409-7B6D09EA7006}"/>
    <dgm:cxn modelId="{A2B6EC3A-61CC-47CA-A8C8-85D8DDDE77BE}" type="presOf" srcId="{71B09045-711A-4FB7-A77C-0417F015346F}" destId="{57825D6C-4A74-43AD-B566-D76A762C66D6}" srcOrd="0" destOrd="0" presId="urn:microsoft.com/office/officeart/2005/8/layout/lProcess1"/>
    <dgm:cxn modelId="{210E7C5D-0405-4262-B046-6A0BFE25D5E3}" type="presOf" srcId="{C45F1A25-E828-48B6-9F7F-5609E50ACFF1}" destId="{F4F2D521-AD35-48DE-978C-C7A8FE0FA0E4}" srcOrd="0" destOrd="0" presId="urn:microsoft.com/office/officeart/2005/8/layout/lProcess1"/>
    <dgm:cxn modelId="{C4BE0742-D236-4294-BFB1-75250C1398BF}" type="presOf" srcId="{A2F88335-2892-4CC5-B8CC-29C7433713DC}" destId="{30CE0FDB-6943-46BC-AAEB-8C0408BCF006}" srcOrd="0" destOrd="0" presId="urn:microsoft.com/office/officeart/2005/8/layout/lProcess1"/>
    <dgm:cxn modelId="{7D5CAA62-FA64-4BB4-89E3-BDFAA72B73EA}" type="presOf" srcId="{A85FAE2C-919D-474E-96FC-6EC8ABE066C4}" destId="{82B01F9D-AA01-49FC-80A1-D2DFDC1218CC}" srcOrd="0" destOrd="0" presId="urn:microsoft.com/office/officeart/2005/8/layout/lProcess1"/>
    <dgm:cxn modelId="{56285D43-00A1-4553-9A78-CD20E3D2279B}" type="presOf" srcId="{84B9346A-DBD3-40E2-9E3A-23A495170B26}" destId="{533CB6CA-5001-436C-8563-BA9E157705F3}" srcOrd="0" destOrd="0" presId="urn:microsoft.com/office/officeart/2005/8/layout/lProcess1"/>
    <dgm:cxn modelId="{3F6CF369-DC87-41F6-9CCB-1C006940349D}" type="presOf" srcId="{C207C348-3B85-4B72-9E3E-429EAFEC2E18}" destId="{393F883C-1B32-46AB-A178-1D07115047B0}" srcOrd="0" destOrd="0" presId="urn:microsoft.com/office/officeart/2005/8/layout/lProcess1"/>
    <dgm:cxn modelId="{AA72954F-D619-47B7-BFEF-29C464B7E438}" type="presOf" srcId="{99FFBA2F-52EC-4665-8281-1B36DCBDC0F4}" destId="{693B76F7-D809-44F3-8F29-9DE9DD8A5750}" srcOrd="0" destOrd="0" presId="urn:microsoft.com/office/officeart/2005/8/layout/lProcess1"/>
    <dgm:cxn modelId="{D73E9D70-6D05-46E0-9978-FED49B1ECA97}" srcId="{A2F88335-2892-4CC5-B8CC-29C7433713DC}" destId="{868B76B6-AA8A-476F-A1F3-79C8C97835DC}" srcOrd="2" destOrd="0" parTransId="{5D1FFD3F-7236-4047-B498-969DE066C5D0}" sibTransId="{AA1471F0-C01E-40C7-AA09-ECE2A12E2927}"/>
    <dgm:cxn modelId="{A4904C74-75B4-41F6-9A2C-D9A6372B5EB6}" type="presOf" srcId="{103DFF54-46EA-4498-8D1F-6F2082D3282F}" destId="{EFC4CF25-312F-404A-8D44-4ED38D87DB74}" srcOrd="0" destOrd="0" presId="urn:microsoft.com/office/officeart/2005/8/layout/lProcess1"/>
    <dgm:cxn modelId="{10840C78-3B86-4B24-B893-76CEFA8181AA}" type="presOf" srcId="{6621CBAC-78C5-4686-89C9-3BA5DCBFC437}" destId="{A3A7E376-9E1E-43CF-AE8D-1394BC9FA545}" srcOrd="0" destOrd="0" presId="urn:microsoft.com/office/officeart/2005/8/layout/lProcess1"/>
    <dgm:cxn modelId="{9F2A5E79-ED32-4202-ABD1-1C2D4828955F}" srcId="{103DFF54-46EA-4498-8D1F-6F2082D3282F}" destId="{71B09045-711A-4FB7-A77C-0417F015346F}" srcOrd="4" destOrd="0" parTransId="{85311A20-15F8-4F7C-AB35-B9C3FE53E501}" sibTransId="{E9E253F1-6097-43BD-ADB3-0086C10BC993}"/>
    <dgm:cxn modelId="{6714C079-55F5-4F5B-A2AC-B845B2439B29}" type="presOf" srcId="{B9247CF3-6412-449A-8C19-37118B13C00D}" destId="{21A55EA2-5E58-4ADE-A5FA-D304E520694C}" srcOrd="0" destOrd="0" presId="urn:microsoft.com/office/officeart/2005/8/layout/lProcess1"/>
    <dgm:cxn modelId="{F54D937E-C6BC-4F85-BA48-CAC51534AF3F}" type="presOf" srcId="{CAD74353-DB2A-431A-B251-5F0F9ECA1A18}" destId="{BD2D7F8C-5FCF-4E86-AFEB-EF91B0EBDB42}" srcOrd="0" destOrd="0" presId="urn:microsoft.com/office/officeart/2005/8/layout/lProcess1"/>
    <dgm:cxn modelId="{2DB10F83-8C9C-4965-B1A2-ADE608CB0B72}" type="presOf" srcId="{1FA66C5E-A157-4615-9409-7B6D09EA7006}" destId="{4051665A-F5F7-4D9A-8EC3-5F59FEF8360C}" srcOrd="0" destOrd="0" presId="urn:microsoft.com/office/officeart/2005/8/layout/lProcess1"/>
    <dgm:cxn modelId="{23FAEE8A-1763-4208-9598-68B88596C16F}" srcId="{A2F88335-2892-4CC5-B8CC-29C7433713DC}" destId="{C207C348-3B85-4B72-9E3E-429EAFEC2E18}" srcOrd="3" destOrd="0" parTransId="{0EC92C5B-CA5D-4EF7-8E24-F1A5A477A13F}" sibTransId="{49ECF437-11E7-41BA-BC04-1B5DC1EF5B6C}"/>
    <dgm:cxn modelId="{4324A58D-902E-4B02-B56E-1FE571BF35F1}" type="presOf" srcId="{07858DA2-D363-4F9C-B1A7-463512745C4D}" destId="{2979ACAF-E068-48E7-8C88-1EBC1FC539DB}" srcOrd="0" destOrd="0" presId="urn:microsoft.com/office/officeart/2005/8/layout/lProcess1"/>
    <dgm:cxn modelId="{72D62090-40C6-45FC-BC94-24CB87D18E48}" srcId="{07858DA2-D363-4F9C-B1A7-463512745C4D}" destId="{A2F88335-2892-4CC5-B8CC-29C7433713DC}" srcOrd="1" destOrd="0" parTransId="{D5F00B1A-574B-4523-9EE5-26E7BD70E277}" sibTransId="{FC543B6B-C751-46D1-A763-0E7B7B936784}"/>
    <dgm:cxn modelId="{EA1F8692-5F05-44F6-8AFF-B9FDA2EC04D5}" type="presOf" srcId="{BC584BFF-5D39-4F61-B1D1-771A060D0127}" destId="{CE0282CF-950C-4387-9C38-9C8FE8525110}" srcOrd="0" destOrd="0" presId="urn:microsoft.com/office/officeart/2005/8/layout/lProcess1"/>
    <dgm:cxn modelId="{CAAF2FB0-FA7F-49C8-AA39-18B1A0D3DB04}" type="presOf" srcId="{0D19EF51-A9E5-4B9E-BB2F-F332CF1B80C6}" destId="{0C794F77-4618-4B05-9EF8-584823E1ECA4}" srcOrd="0" destOrd="0" presId="urn:microsoft.com/office/officeart/2005/8/layout/lProcess1"/>
    <dgm:cxn modelId="{B1A23DC4-0523-48C8-8A2F-0FBE97824479}" type="presOf" srcId="{D5B17759-B69D-4B39-AF9F-FF6ABAB0D284}" destId="{E55F4D66-BBF0-4666-991D-24AEE4451C4A}" srcOrd="0" destOrd="0" presId="urn:microsoft.com/office/officeart/2005/8/layout/lProcess1"/>
    <dgm:cxn modelId="{AB28D1DA-B227-4381-A961-9CEAA2BBD977}" srcId="{07858DA2-D363-4F9C-B1A7-463512745C4D}" destId="{103DFF54-46EA-4498-8D1F-6F2082D3282F}" srcOrd="0" destOrd="0" parTransId="{4CA5E98E-6C68-4A51-BAC2-2A054D2E86AA}" sibTransId="{985FB832-7DEF-4208-89DA-9499BB79D04A}"/>
    <dgm:cxn modelId="{344A0BDB-B4D3-4C7C-8A48-EAE99E8F1EFE}" srcId="{103DFF54-46EA-4498-8D1F-6F2082D3282F}" destId="{BC584BFF-5D39-4F61-B1D1-771A060D0127}" srcOrd="3" destOrd="0" parTransId="{F9EC263C-293A-4A31-84E4-89218089BFD2}" sibTransId="{0D19EF51-A9E5-4B9E-BB2F-F332CF1B80C6}"/>
    <dgm:cxn modelId="{C22D2AE0-AF7F-48A8-817B-5010ED34C0F8}" srcId="{A2F88335-2892-4CC5-B8CC-29C7433713DC}" destId="{84B9346A-DBD3-40E2-9E3A-23A495170B26}" srcOrd="1" destOrd="0" parTransId="{13BFA42A-9A35-4F95-9464-EC42ECE5CAF3}" sibTransId="{B9247CF3-6412-449A-8C19-37118B13C00D}"/>
    <dgm:cxn modelId="{46914CE3-8483-4DA5-994A-6F404BCB208A}" type="presOf" srcId="{AA1471F0-C01E-40C7-AA09-ECE2A12E2927}" destId="{6705120E-CE28-48DB-A5DB-614FFFF06E0B}" srcOrd="0" destOrd="0" presId="urn:microsoft.com/office/officeart/2005/8/layout/lProcess1"/>
    <dgm:cxn modelId="{51F98DEC-E54E-4E55-81E3-ACD8F30BAE87}" type="presOf" srcId="{37AEA187-2A90-42F5-B9B8-E74FD0E5BA6D}" destId="{7204C2C6-FA4A-40B0-8E7C-05C2BDAD86E7}" srcOrd="0" destOrd="0" presId="urn:microsoft.com/office/officeart/2005/8/layout/lProcess1"/>
    <dgm:cxn modelId="{F9BD05EE-C452-4518-9403-ADF052B43118}" srcId="{103DFF54-46EA-4498-8D1F-6F2082D3282F}" destId="{C45F1A25-E828-48B6-9F7F-5609E50ACFF1}" srcOrd="0" destOrd="0" parTransId="{37AEA187-2A90-42F5-B9B8-E74FD0E5BA6D}" sibTransId="{6621CBAC-78C5-4686-89C9-3BA5DCBFC437}"/>
    <dgm:cxn modelId="{9DB5E7E4-E2D4-4E23-9751-D4F00C44F644}" type="presParOf" srcId="{2979ACAF-E068-48E7-8C88-1EBC1FC539DB}" destId="{A103A2A9-35D4-4A87-9BC5-796BCEABE206}" srcOrd="0" destOrd="0" presId="urn:microsoft.com/office/officeart/2005/8/layout/lProcess1"/>
    <dgm:cxn modelId="{1923320D-F98D-4E70-A6DA-B5FF940D5569}" type="presParOf" srcId="{A103A2A9-35D4-4A87-9BC5-796BCEABE206}" destId="{EFC4CF25-312F-404A-8D44-4ED38D87DB74}" srcOrd="0" destOrd="0" presId="urn:microsoft.com/office/officeart/2005/8/layout/lProcess1"/>
    <dgm:cxn modelId="{01086B03-124B-40CE-BA58-D6A8695DFB92}" type="presParOf" srcId="{A103A2A9-35D4-4A87-9BC5-796BCEABE206}" destId="{7204C2C6-FA4A-40B0-8E7C-05C2BDAD86E7}" srcOrd="1" destOrd="0" presId="urn:microsoft.com/office/officeart/2005/8/layout/lProcess1"/>
    <dgm:cxn modelId="{B3DCD8EB-91B0-4056-820F-CBA8C8945CC0}" type="presParOf" srcId="{A103A2A9-35D4-4A87-9BC5-796BCEABE206}" destId="{F4F2D521-AD35-48DE-978C-C7A8FE0FA0E4}" srcOrd="2" destOrd="0" presId="urn:microsoft.com/office/officeart/2005/8/layout/lProcess1"/>
    <dgm:cxn modelId="{EA7F7696-B3E0-46C4-BCAD-441584E82507}" type="presParOf" srcId="{A103A2A9-35D4-4A87-9BC5-796BCEABE206}" destId="{A3A7E376-9E1E-43CF-AE8D-1394BC9FA545}" srcOrd="3" destOrd="0" presId="urn:microsoft.com/office/officeart/2005/8/layout/lProcess1"/>
    <dgm:cxn modelId="{43D1A514-DCFF-4828-8C72-52BA733FF292}" type="presParOf" srcId="{A103A2A9-35D4-4A87-9BC5-796BCEABE206}" destId="{1DEBFF25-1EC4-439B-ADC5-A260EC244936}" srcOrd="4" destOrd="0" presId="urn:microsoft.com/office/officeart/2005/8/layout/lProcess1"/>
    <dgm:cxn modelId="{7842AC5D-A176-4ED7-89F5-4354BEED249D}" type="presParOf" srcId="{A103A2A9-35D4-4A87-9BC5-796BCEABE206}" destId="{4051665A-F5F7-4D9A-8EC3-5F59FEF8360C}" srcOrd="5" destOrd="0" presId="urn:microsoft.com/office/officeart/2005/8/layout/lProcess1"/>
    <dgm:cxn modelId="{AB20D698-317C-4E9E-AF5A-EB5945B10F84}" type="presParOf" srcId="{A103A2A9-35D4-4A87-9BC5-796BCEABE206}" destId="{693B76F7-D809-44F3-8F29-9DE9DD8A5750}" srcOrd="6" destOrd="0" presId="urn:microsoft.com/office/officeart/2005/8/layout/lProcess1"/>
    <dgm:cxn modelId="{453984A6-BDEF-4054-81E9-343D44C673E5}" type="presParOf" srcId="{A103A2A9-35D4-4A87-9BC5-796BCEABE206}" destId="{E55F4D66-BBF0-4666-991D-24AEE4451C4A}" srcOrd="7" destOrd="0" presId="urn:microsoft.com/office/officeart/2005/8/layout/lProcess1"/>
    <dgm:cxn modelId="{B835D655-9240-43F4-AAAF-556F188DE5E3}" type="presParOf" srcId="{A103A2A9-35D4-4A87-9BC5-796BCEABE206}" destId="{CE0282CF-950C-4387-9C38-9C8FE8525110}" srcOrd="8" destOrd="0" presId="urn:microsoft.com/office/officeart/2005/8/layout/lProcess1"/>
    <dgm:cxn modelId="{1CD5B5BB-0EB6-4F91-A9D4-2DE7A0A3DE0E}" type="presParOf" srcId="{A103A2A9-35D4-4A87-9BC5-796BCEABE206}" destId="{0C794F77-4618-4B05-9EF8-584823E1ECA4}" srcOrd="9" destOrd="0" presId="urn:microsoft.com/office/officeart/2005/8/layout/lProcess1"/>
    <dgm:cxn modelId="{B0F48861-BFDB-41E3-98DD-4EB0C8F18ECB}" type="presParOf" srcId="{A103A2A9-35D4-4A87-9BC5-796BCEABE206}" destId="{57825D6C-4A74-43AD-B566-D76A762C66D6}" srcOrd="10" destOrd="0" presId="urn:microsoft.com/office/officeart/2005/8/layout/lProcess1"/>
    <dgm:cxn modelId="{61B1B7BA-A48E-4197-9508-08ED0B4F770E}" type="presParOf" srcId="{2979ACAF-E068-48E7-8C88-1EBC1FC539DB}" destId="{0DD8A651-AAEE-4FB8-8C35-D7D46E1D5011}" srcOrd="1" destOrd="0" presId="urn:microsoft.com/office/officeart/2005/8/layout/lProcess1"/>
    <dgm:cxn modelId="{F69EC637-7F99-4D16-9090-3C9EB61BCE85}" type="presParOf" srcId="{2979ACAF-E068-48E7-8C88-1EBC1FC539DB}" destId="{0C0179FB-B19E-44B7-842C-1A85C264EB04}" srcOrd="2" destOrd="0" presId="urn:microsoft.com/office/officeart/2005/8/layout/lProcess1"/>
    <dgm:cxn modelId="{5053EAB7-BA8B-437E-9A57-DBB2D098465C}" type="presParOf" srcId="{0C0179FB-B19E-44B7-842C-1A85C264EB04}" destId="{30CE0FDB-6943-46BC-AAEB-8C0408BCF006}" srcOrd="0" destOrd="0" presId="urn:microsoft.com/office/officeart/2005/8/layout/lProcess1"/>
    <dgm:cxn modelId="{3C952212-F377-44AC-99AA-B5EC88814BBB}" type="presParOf" srcId="{0C0179FB-B19E-44B7-842C-1A85C264EB04}" destId="{B0CD6E01-9D7A-4FE2-A9B8-CC159D0B8B11}" srcOrd="1" destOrd="0" presId="urn:microsoft.com/office/officeart/2005/8/layout/lProcess1"/>
    <dgm:cxn modelId="{F8D53C95-2D14-4BCA-B77A-D8079CA27AE3}" type="presParOf" srcId="{0C0179FB-B19E-44B7-842C-1A85C264EB04}" destId="{BD2D7F8C-5FCF-4E86-AFEB-EF91B0EBDB42}" srcOrd="2" destOrd="0" presId="urn:microsoft.com/office/officeart/2005/8/layout/lProcess1"/>
    <dgm:cxn modelId="{AD0908D4-2E79-47BB-BBE4-0ABB94FC68D7}" type="presParOf" srcId="{0C0179FB-B19E-44B7-842C-1A85C264EB04}" destId="{82B01F9D-AA01-49FC-80A1-D2DFDC1218CC}" srcOrd="3" destOrd="0" presId="urn:microsoft.com/office/officeart/2005/8/layout/lProcess1"/>
    <dgm:cxn modelId="{EEE65A2E-2A40-4B78-902E-71FC11BDF1C3}" type="presParOf" srcId="{0C0179FB-B19E-44B7-842C-1A85C264EB04}" destId="{533CB6CA-5001-436C-8563-BA9E157705F3}" srcOrd="4" destOrd="0" presId="urn:microsoft.com/office/officeart/2005/8/layout/lProcess1"/>
    <dgm:cxn modelId="{3E1DFD2A-6E2B-4BC2-BB37-D1B9DB895841}" type="presParOf" srcId="{0C0179FB-B19E-44B7-842C-1A85C264EB04}" destId="{21A55EA2-5E58-4ADE-A5FA-D304E520694C}" srcOrd="5" destOrd="0" presId="urn:microsoft.com/office/officeart/2005/8/layout/lProcess1"/>
    <dgm:cxn modelId="{601B0AAF-AE6D-4A36-A3A4-C20968ACA4A2}" type="presParOf" srcId="{0C0179FB-B19E-44B7-842C-1A85C264EB04}" destId="{C562EA35-FA00-4616-8DD0-9BCCA49AAC87}" srcOrd="6" destOrd="0" presId="urn:microsoft.com/office/officeart/2005/8/layout/lProcess1"/>
    <dgm:cxn modelId="{5DCBBD97-46CC-4042-BFFD-64E6973255E8}" type="presParOf" srcId="{0C0179FB-B19E-44B7-842C-1A85C264EB04}" destId="{6705120E-CE28-48DB-A5DB-614FFFF06E0B}" srcOrd="7" destOrd="0" presId="urn:microsoft.com/office/officeart/2005/8/layout/lProcess1"/>
    <dgm:cxn modelId="{EC8D1C5D-96B1-4294-8800-663280878B9E}" type="presParOf" srcId="{0C0179FB-B19E-44B7-842C-1A85C264EB04}" destId="{393F883C-1B32-46AB-A178-1D07115047B0}" srcOrd="8" destOrd="0" presId="urn:microsoft.com/office/officeart/2005/8/layout/lProcess1"/>
    <dgm:cxn modelId="{D55F265C-899E-49EA-BEFD-6EC1D984F7E5}" type="presParOf" srcId="{0C0179FB-B19E-44B7-842C-1A85C264EB04}" destId="{9C85FCC3-E52A-4BED-91A8-D2C0D5F7952F}" srcOrd="9" destOrd="0" presId="urn:microsoft.com/office/officeart/2005/8/layout/lProcess1"/>
    <dgm:cxn modelId="{6DA31DA2-AF42-473F-93D6-8B25CAD35C31}" type="presParOf" srcId="{0C0179FB-B19E-44B7-842C-1A85C264EB04}" destId="{ABD786E3-86EC-4530-8A6B-FD4625F9C601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55E0372-F8F6-4465-BC17-41A1D89ABCF3}">
      <dgm:prSet/>
      <dgm:spPr/>
      <dgm:t>
        <a:bodyPr/>
        <a:lstStyle/>
        <a:p>
          <a:r>
            <a:rPr lang="en-US" b="0" i="0" dirty="0"/>
            <a:t>Retrieval Chatbots</a:t>
          </a:r>
          <a:endParaRPr lang="en-US" dirty="0"/>
        </a:p>
      </dgm:t>
    </dgm:pt>
    <dgm:pt modelId="{5287B3DA-F283-40FF-8DBA-EFF0CAB90000}" type="parTrans" cxnId="{F204F9EE-DE7E-4452-94C7-4DEABCE53B45}">
      <dgm:prSet/>
      <dgm:spPr/>
      <dgm:t>
        <a:bodyPr/>
        <a:lstStyle/>
        <a:p>
          <a:endParaRPr lang="en-US"/>
        </a:p>
      </dgm:t>
    </dgm:pt>
    <dgm:pt modelId="{B2FF8AB2-BA62-43EF-BE11-FA33922A2D80}" type="sibTrans" cxnId="{F204F9EE-DE7E-4452-94C7-4DEABCE53B45}">
      <dgm:prSet/>
      <dgm:spPr/>
      <dgm:t>
        <a:bodyPr/>
        <a:lstStyle/>
        <a:p>
          <a:endParaRPr lang="en-US"/>
        </a:p>
      </dgm:t>
    </dgm:pt>
    <dgm:pt modelId="{E1DC3D55-E278-4A47-A074-0481D87F86D8}">
      <dgm:prSet/>
      <dgm:spPr/>
      <dgm:t>
        <a:bodyPr/>
        <a:lstStyle/>
        <a:p>
          <a:r>
            <a:rPr lang="en-US" b="0" i="0" dirty="0"/>
            <a:t>Generative Chatbots</a:t>
          </a:r>
          <a:endParaRPr lang="en-US" dirty="0"/>
        </a:p>
      </dgm:t>
    </dgm:pt>
    <dgm:pt modelId="{2F3FAF3C-D90D-499E-955E-9FD69D110ED3}" type="parTrans" cxnId="{CF5A05E3-EBE5-40D4-B0F1-8EB4A05BAC70}">
      <dgm:prSet/>
      <dgm:spPr/>
      <dgm:t>
        <a:bodyPr/>
        <a:lstStyle/>
        <a:p>
          <a:endParaRPr lang="en-US"/>
        </a:p>
      </dgm:t>
    </dgm:pt>
    <dgm:pt modelId="{D1E6230E-FB28-49C5-8EAB-9D93BF9F5C68}" type="sibTrans" cxnId="{CF5A05E3-EBE5-40D4-B0F1-8EB4A05BAC70}">
      <dgm:prSet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Use predefined responses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83DA7FED-3925-4652-929E-BC2AA227E58A}">
      <dgm:prSet/>
      <dgm:spPr/>
      <dgm:t>
        <a:bodyPr/>
        <a:lstStyle/>
        <a:p>
          <a:r>
            <a:rPr lang="en-US" dirty="0"/>
            <a:t>Doesn’t Generate New Insights</a:t>
          </a:r>
        </a:p>
      </dgm:t>
    </dgm:pt>
    <dgm:pt modelId="{D1FCAAA4-C878-4767-9CB6-D141BBD5CDBD}" type="parTrans" cxnId="{AF81A8F3-5EB3-46F9-AACF-F4257CAC66BC}">
      <dgm:prSet/>
      <dgm:spPr/>
      <dgm:t>
        <a:bodyPr/>
        <a:lstStyle/>
        <a:p>
          <a:endParaRPr lang="en-US"/>
        </a:p>
      </dgm:t>
    </dgm:pt>
    <dgm:pt modelId="{113FECED-5BE6-4208-9E5C-5FD5125AC05C}" type="sibTrans" cxnId="{AF81A8F3-5EB3-46F9-AACF-F4257CAC66BC}">
      <dgm:prSet/>
      <dgm:spPr/>
      <dgm:t>
        <a:bodyPr/>
        <a:lstStyle/>
        <a:p>
          <a:endParaRPr lang="en-US"/>
        </a:p>
      </dgm:t>
    </dgm:pt>
    <dgm:pt modelId="{EB6AB9BE-11B0-4541-BABC-09D58EDFB2B3}">
      <dgm:prSet/>
      <dgm:spPr/>
      <dgm:t>
        <a:bodyPr/>
        <a:lstStyle/>
        <a:p>
          <a:r>
            <a:rPr lang="en-US" dirty="0"/>
            <a:t>Based on Simple Techniques</a:t>
          </a:r>
        </a:p>
      </dgm:t>
    </dgm:pt>
    <dgm:pt modelId="{FE3A16DD-B8ED-4727-A71B-87FB18DE1828}" type="parTrans" cxnId="{2EE36172-7EBA-400A-8399-BB2E52334409}">
      <dgm:prSet/>
      <dgm:spPr/>
      <dgm:t>
        <a:bodyPr/>
        <a:lstStyle/>
        <a:p>
          <a:endParaRPr lang="en-US"/>
        </a:p>
      </dgm:t>
    </dgm:pt>
    <dgm:pt modelId="{9106169E-8647-4389-B504-4C45F02F828B}" type="sibTrans" cxnId="{2EE36172-7EBA-400A-8399-BB2E52334409}">
      <dgm:prSet/>
      <dgm:spPr/>
      <dgm:t>
        <a:bodyPr/>
        <a:lstStyle/>
        <a:p>
          <a:endParaRPr lang="en-US"/>
        </a:p>
      </dgm:t>
    </dgm:pt>
    <dgm:pt modelId="{7D1E1509-725C-46BF-82B7-3B9DB51E1786}">
      <dgm:prSet/>
      <dgm:spPr/>
      <dgm:t>
        <a:bodyPr/>
        <a:lstStyle/>
        <a:p>
          <a:r>
            <a:rPr lang="en-US" dirty="0"/>
            <a:t>Unable to Handle Unseen Cases</a:t>
          </a:r>
        </a:p>
      </dgm:t>
    </dgm:pt>
    <dgm:pt modelId="{CFBEBEED-5C51-49F7-BDE2-0A8D18E57D4C}" type="parTrans" cxnId="{E2DDB606-453C-47FC-8AD6-C81D2397347B}">
      <dgm:prSet/>
      <dgm:spPr/>
      <dgm:t>
        <a:bodyPr/>
        <a:lstStyle/>
        <a:p>
          <a:endParaRPr lang="en-US"/>
        </a:p>
      </dgm:t>
    </dgm:pt>
    <dgm:pt modelId="{694DD5A7-4CB5-42FB-8111-F12EB7292382}" type="sibTrans" cxnId="{E2DDB606-453C-47FC-8AD6-C81D2397347B}">
      <dgm:prSet/>
      <dgm:spPr/>
      <dgm:t>
        <a:bodyPr/>
        <a:lstStyle/>
        <a:p>
          <a:endParaRPr lang="en-US"/>
        </a:p>
      </dgm:t>
    </dgm:pt>
    <dgm:pt modelId="{68851B46-AE4E-47B5-9BAB-7A3D006B8ED3}">
      <dgm:prSet/>
      <dgm:spPr/>
      <dgm:t>
        <a:bodyPr/>
        <a:lstStyle/>
        <a:p>
          <a:r>
            <a:rPr lang="en-US" dirty="0"/>
            <a:t>Don’t rely on predefined Reponses</a:t>
          </a:r>
        </a:p>
      </dgm:t>
    </dgm:pt>
    <dgm:pt modelId="{BEBA9841-0B85-46CB-AC65-6791D4C8D50C}" type="parTrans" cxnId="{A4A4ABFD-8A3B-4603-8B46-D1EE9745C397}">
      <dgm:prSet/>
      <dgm:spPr/>
      <dgm:t>
        <a:bodyPr/>
        <a:lstStyle/>
        <a:p>
          <a:endParaRPr lang="en-US"/>
        </a:p>
      </dgm:t>
    </dgm:pt>
    <dgm:pt modelId="{B14CC0A7-5620-4BB4-9E79-8E92075ACE6A}" type="sibTrans" cxnId="{A4A4ABFD-8A3B-4603-8B46-D1EE9745C397}">
      <dgm:prSet/>
      <dgm:spPr/>
      <dgm:t>
        <a:bodyPr/>
        <a:lstStyle/>
        <a:p>
          <a:endParaRPr lang="en-US"/>
        </a:p>
      </dgm:t>
    </dgm:pt>
    <dgm:pt modelId="{B1BB3F1A-B453-4E55-AB12-CE158651CB39}">
      <dgm:prSet/>
      <dgm:spPr/>
      <dgm:t>
        <a:bodyPr/>
        <a:lstStyle/>
        <a:p>
          <a:r>
            <a:rPr lang="en-US" dirty="0"/>
            <a:t>Use Machine Learning Techniques</a:t>
          </a:r>
        </a:p>
      </dgm:t>
    </dgm:pt>
    <dgm:pt modelId="{47DF8248-6FA7-4042-9FC7-CC9B3125FB0A}" type="parTrans" cxnId="{E1DAFE37-864F-4C0A-9981-F07FD6D79C91}">
      <dgm:prSet/>
      <dgm:spPr/>
      <dgm:t>
        <a:bodyPr/>
        <a:lstStyle/>
        <a:p>
          <a:endParaRPr lang="en-US"/>
        </a:p>
      </dgm:t>
    </dgm:pt>
    <dgm:pt modelId="{AD1C1E79-36A2-4677-866E-C37F050BEAD2}" type="sibTrans" cxnId="{E1DAFE37-864F-4C0A-9981-F07FD6D79C91}">
      <dgm:prSet/>
      <dgm:spPr/>
      <dgm:t>
        <a:bodyPr/>
        <a:lstStyle/>
        <a:p>
          <a:endParaRPr lang="en-US"/>
        </a:p>
      </dgm:t>
    </dgm:pt>
    <dgm:pt modelId="{1B5577CF-877B-4A89-8503-66BD6D4A7CB7}">
      <dgm:prSet/>
      <dgm:spPr/>
      <dgm:t>
        <a:bodyPr/>
        <a:lstStyle/>
        <a:p>
          <a:r>
            <a:rPr lang="en-US" dirty="0"/>
            <a:t>Hard to Train</a:t>
          </a:r>
        </a:p>
      </dgm:t>
    </dgm:pt>
    <dgm:pt modelId="{9347FCC3-10DA-46F2-9ADC-447016308167}" type="parTrans" cxnId="{F0527A48-4ECE-46B6-9436-CECCAC6A17AF}">
      <dgm:prSet/>
      <dgm:spPr/>
      <dgm:t>
        <a:bodyPr/>
        <a:lstStyle/>
        <a:p>
          <a:endParaRPr lang="en-US"/>
        </a:p>
      </dgm:t>
    </dgm:pt>
    <dgm:pt modelId="{1A71B76C-3977-4340-B516-CE58DCD6FEC8}" type="sibTrans" cxnId="{F0527A48-4ECE-46B6-9436-CECCAC6A17AF}">
      <dgm:prSet/>
      <dgm:spPr/>
      <dgm:t>
        <a:bodyPr/>
        <a:lstStyle/>
        <a:p>
          <a:endParaRPr lang="en-US"/>
        </a:p>
      </dgm:t>
    </dgm:pt>
    <dgm:pt modelId="{4A558EA3-6E0B-4B31-857F-90E378FF49A8}">
      <dgm:prSet/>
      <dgm:spPr/>
      <dgm:t>
        <a:bodyPr/>
        <a:lstStyle/>
        <a:p>
          <a:r>
            <a:rPr lang="en-US" dirty="0"/>
            <a:t>Grammar Mistakes</a:t>
          </a:r>
        </a:p>
      </dgm:t>
    </dgm:pt>
    <dgm:pt modelId="{7BF7BDD4-C663-440C-B4AB-70B9AF6652AC}" type="parTrans" cxnId="{8790D1CE-797B-403A-9AA1-7EE2E6FBDF99}">
      <dgm:prSet/>
      <dgm:spPr/>
      <dgm:t>
        <a:bodyPr/>
        <a:lstStyle/>
        <a:p>
          <a:endParaRPr lang="en-US"/>
        </a:p>
      </dgm:t>
    </dgm:pt>
    <dgm:pt modelId="{436F30A7-1496-42F4-8D82-2CFDF79DE80B}" type="sibTrans" cxnId="{8790D1CE-797B-403A-9AA1-7EE2E6FBDF99}">
      <dgm:prSet/>
      <dgm:spPr/>
      <dgm:t>
        <a:bodyPr/>
        <a:lstStyle/>
        <a:p>
          <a:endParaRPr lang="en-US"/>
        </a:p>
      </dgm:t>
    </dgm:pt>
    <dgm:pt modelId="{843E9964-9145-4A60-9013-98195521BAE6}">
      <dgm:prSet/>
      <dgm:spPr/>
      <dgm:t>
        <a:bodyPr/>
        <a:lstStyle/>
        <a:p>
          <a:r>
            <a:rPr lang="en-US" dirty="0"/>
            <a:t>No Grammar Mistakes</a:t>
          </a:r>
        </a:p>
      </dgm:t>
    </dgm:pt>
    <dgm:pt modelId="{CAC99152-6B35-415D-9677-68B67CA41C41}" type="parTrans" cxnId="{20EB1DF3-C3EE-438C-A4F2-A696047E3808}">
      <dgm:prSet/>
      <dgm:spPr/>
      <dgm:t>
        <a:bodyPr/>
        <a:lstStyle/>
        <a:p>
          <a:endParaRPr lang="en-US"/>
        </a:p>
      </dgm:t>
    </dgm:pt>
    <dgm:pt modelId="{D3744ECB-CF2B-4F0A-8BB8-1101011FD006}" type="sibTrans" cxnId="{20EB1DF3-C3EE-438C-A4F2-A696047E3808}">
      <dgm:prSet/>
      <dgm:spPr/>
      <dgm:t>
        <a:bodyPr/>
        <a:lstStyle/>
        <a:p>
          <a:endParaRPr lang="en-US"/>
        </a:p>
      </dgm:t>
    </dgm:pt>
    <dgm:pt modelId="{203806BB-D08A-49AD-ACCE-9E52187BA568}">
      <dgm:prSet/>
      <dgm:spPr/>
      <dgm:t>
        <a:bodyPr/>
        <a:lstStyle/>
        <a:p>
          <a:r>
            <a:rPr lang="en-US" dirty="0"/>
            <a:t>Require large amount of training</a:t>
          </a:r>
        </a:p>
      </dgm:t>
    </dgm:pt>
    <dgm:pt modelId="{373FD88E-00FD-4334-AFBC-F0F0ECA1D339}" type="parTrans" cxnId="{D9580917-C6A0-4B25-833B-DA15C56CAC9A}">
      <dgm:prSet/>
      <dgm:spPr/>
      <dgm:t>
        <a:bodyPr/>
        <a:lstStyle/>
        <a:p>
          <a:endParaRPr lang="en-US"/>
        </a:p>
      </dgm:t>
    </dgm:pt>
    <dgm:pt modelId="{A23482E2-8FFB-4DC5-A737-625A3370BE6F}" type="sibTrans" cxnId="{D9580917-C6A0-4B25-833B-DA15C56CAC9A}">
      <dgm:prSet/>
      <dgm:spPr/>
      <dgm:t>
        <a:bodyPr/>
        <a:lstStyle/>
        <a:p>
          <a:endParaRPr lang="en-US"/>
        </a:p>
      </dgm:t>
    </dgm:pt>
    <dgm:pt modelId="{30DB9896-DC47-4332-90C3-8FBFF68F6950}" type="pres">
      <dgm:prSet presAssocID="{C6F32094-1398-4B82-AE01-B2F9CFAC9E91}" presName="linear" presStyleCnt="0">
        <dgm:presLayoutVars>
          <dgm:dir/>
          <dgm:animLvl val="lvl"/>
          <dgm:resizeHandles val="exact"/>
        </dgm:presLayoutVars>
      </dgm:prSet>
      <dgm:spPr/>
    </dgm:pt>
    <dgm:pt modelId="{73F44AF7-FB65-46A2-8A1A-52020CA72FD5}" type="pres">
      <dgm:prSet presAssocID="{A55E0372-F8F6-4465-BC17-41A1D89ABCF3}" presName="parentLin" presStyleCnt="0"/>
      <dgm:spPr/>
    </dgm:pt>
    <dgm:pt modelId="{E27DCD8E-3684-417F-90B5-4FE13D10E85F}" type="pres">
      <dgm:prSet presAssocID="{A55E0372-F8F6-4465-BC17-41A1D89ABCF3}" presName="parentLeftMargin" presStyleLbl="node1" presStyleIdx="0" presStyleCnt="2"/>
      <dgm:spPr/>
    </dgm:pt>
    <dgm:pt modelId="{0FF072AF-732F-43B6-B7E7-25B17A23DF8B}" type="pres">
      <dgm:prSet presAssocID="{A55E0372-F8F6-4465-BC17-41A1D89ABC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81FFFA-90CA-415E-BF39-0DACCCC6F15D}" type="pres">
      <dgm:prSet presAssocID="{A55E0372-F8F6-4465-BC17-41A1D89ABCF3}" presName="negativeSpace" presStyleCnt="0"/>
      <dgm:spPr/>
    </dgm:pt>
    <dgm:pt modelId="{3AFBDF25-6AA4-4E55-93EF-6E5850C4C9A3}" type="pres">
      <dgm:prSet presAssocID="{A55E0372-F8F6-4465-BC17-41A1D89ABCF3}" presName="childText" presStyleLbl="conFgAcc1" presStyleIdx="0" presStyleCnt="2">
        <dgm:presLayoutVars>
          <dgm:bulletEnabled val="1"/>
        </dgm:presLayoutVars>
      </dgm:prSet>
      <dgm:spPr/>
    </dgm:pt>
    <dgm:pt modelId="{E51A29CF-D265-44A8-BF6D-9A4E2E297290}" type="pres">
      <dgm:prSet presAssocID="{B2FF8AB2-BA62-43EF-BE11-FA33922A2D80}" presName="spaceBetweenRectangles" presStyleCnt="0"/>
      <dgm:spPr/>
    </dgm:pt>
    <dgm:pt modelId="{821B31C9-08B4-4198-B83D-872036812AF9}" type="pres">
      <dgm:prSet presAssocID="{E1DC3D55-E278-4A47-A074-0481D87F86D8}" presName="parentLin" presStyleCnt="0"/>
      <dgm:spPr/>
    </dgm:pt>
    <dgm:pt modelId="{5CA2A380-E255-4C11-BB15-8DA2B2007131}" type="pres">
      <dgm:prSet presAssocID="{E1DC3D55-E278-4A47-A074-0481D87F86D8}" presName="parentLeftMargin" presStyleLbl="node1" presStyleIdx="0" presStyleCnt="2"/>
      <dgm:spPr/>
    </dgm:pt>
    <dgm:pt modelId="{73496F7A-6F4E-4841-8F3A-17E8DE90FB07}" type="pres">
      <dgm:prSet presAssocID="{E1DC3D55-E278-4A47-A074-0481D87F86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BDD2572-326F-4ED5-AA7A-6F013FAB8AF9}" type="pres">
      <dgm:prSet presAssocID="{E1DC3D55-E278-4A47-A074-0481D87F86D8}" presName="negativeSpace" presStyleCnt="0"/>
      <dgm:spPr/>
    </dgm:pt>
    <dgm:pt modelId="{270B1492-F0D4-49A4-A628-13868072D78B}" type="pres">
      <dgm:prSet presAssocID="{E1DC3D55-E278-4A47-A074-0481D87F86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8E2805-BD76-4CBA-B854-DAF3CC79A9CF}" type="presOf" srcId="{7D1E1509-725C-46BF-82B7-3B9DB51E1786}" destId="{3AFBDF25-6AA4-4E55-93EF-6E5850C4C9A3}" srcOrd="0" destOrd="3" presId="urn:microsoft.com/office/officeart/2005/8/layout/list1"/>
    <dgm:cxn modelId="{E2DDB606-453C-47FC-8AD6-C81D2397347B}" srcId="{A55E0372-F8F6-4465-BC17-41A1D89ABCF3}" destId="{7D1E1509-725C-46BF-82B7-3B9DB51E1786}" srcOrd="3" destOrd="0" parTransId="{CFBEBEED-5C51-49F7-BDE2-0A8D18E57D4C}" sibTransId="{694DD5A7-4CB5-42FB-8111-F12EB7292382}"/>
    <dgm:cxn modelId="{D9580917-C6A0-4B25-833B-DA15C56CAC9A}" srcId="{E1DC3D55-E278-4A47-A074-0481D87F86D8}" destId="{203806BB-D08A-49AD-ACCE-9E52187BA568}" srcOrd="4" destOrd="0" parTransId="{373FD88E-00FD-4334-AFBC-F0F0ECA1D339}" sibTransId="{A23482E2-8FFB-4DC5-A737-625A3370BE6F}"/>
    <dgm:cxn modelId="{E2156223-C8AF-4BAE-871B-D6ACBA6E0FD2}" type="presOf" srcId="{A55E0372-F8F6-4465-BC17-41A1D89ABCF3}" destId="{E27DCD8E-3684-417F-90B5-4FE13D10E85F}" srcOrd="0" destOrd="0" presId="urn:microsoft.com/office/officeart/2005/8/layout/list1"/>
    <dgm:cxn modelId="{8C59C230-5B1E-4AEE-8444-71B5CEA8DB86}" type="presOf" srcId="{68851B46-AE4E-47B5-9BAB-7A3D006B8ED3}" destId="{270B1492-F0D4-49A4-A628-13868072D78B}" srcOrd="0" destOrd="0" presId="urn:microsoft.com/office/officeart/2005/8/layout/list1"/>
    <dgm:cxn modelId="{A1ED2337-4C68-44E6-8303-60C70B89C465}" type="presOf" srcId="{4A558EA3-6E0B-4B31-857F-90E378FF49A8}" destId="{270B1492-F0D4-49A4-A628-13868072D78B}" srcOrd="0" destOrd="3" presId="urn:microsoft.com/office/officeart/2005/8/layout/list1"/>
    <dgm:cxn modelId="{E1DAFE37-864F-4C0A-9981-F07FD6D79C91}" srcId="{E1DC3D55-E278-4A47-A074-0481D87F86D8}" destId="{B1BB3F1A-B453-4E55-AB12-CE158651CB39}" srcOrd="1" destOrd="0" parTransId="{47DF8248-6FA7-4042-9FC7-CC9B3125FB0A}" sibTransId="{AD1C1E79-36A2-4677-866E-C37F050BEAD2}"/>
    <dgm:cxn modelId="{95F40E5C-6518-4D4C-8BF4-49D80AEC624C}" type="presOf" srcId="{C6F32094-1398-4B82-AE01-B2F9CFAC9E91}" destId="{30DB9896-DC47-4332-90C3-8FBFF68F6950}" srcOrd="0" destOrd="0" presId="urn:microsoft.com/office/officeart/2005/8/layout/list1"/>
    <dgm:cxn modelId="{F0527A48-4ECE-46B6-9436-CECCAC6A17AF}" srcId="{E1DC3D55-E278-4A47-A074-0481D87F86D8}" destId="{1B5577CF-877B-4A89-8503-66BD6D4A7CB7}" srcOrd="2" destOrd="0" parTransId="{9347FCC3-10DA-46F2-9ADC-447016308167}" sibTransId="{1A71B76C-3977-4340-B516-CE58DCD6FEC8}"/>
    <dgm:cxn modelId="{2EE36172-7EBA-400A-8399-BB2E52334409}" srcId="{A55E0372-F8F6-4465-BC17-41A1D89ABCF3}" destId="{EB6AB9BE-11B0-4541-BABC-09D58EDFB2B3}" srcOrd="2" destOrd="0" parTransId="{FE3A16DD-B8ED-4727-A71B-87FB18DE1828}" sibTransId="{9106169E-8647-4389-B504-4C45F02F828B}"/>
    <dgm:cxn modelId="{4C27017C-0D0B-46CF-9ECF-472E8EB0E03E}" type="presOf" srcId="{EB6AB9BE-11B0-4541-BABC-09D58EDFB2B3}" destId="{3AFBDF25-6AA4-4E55-93EF-6E5850C4C9A3}" srcOrd="0" destOrd="2" presId="urn:microsoft.com/office/officeart/2005/8/layout/list1"/>
    <dgm:cxn modelId="{5964419B-7CA9-407F-A5EC-8370BDCE50A1}" type="presOf" srcId="{5ED91016-D259-49C0-A8DE-C26B406B14AB}" destId="{3AFBDF25-6AA4-4E55-93EF-6E5850C4C9A3}" srcOrd="0" destOrd="0" presId="urn:microsoft.com/office/officeart/2005/8/layout/list1"/>
    <dgm:cxn modelId="{AC0728A4-50A7-4316-AAFD-57141B1412B5}" type="presOf" srcId="{B1BB3F1A-B453-4E55-AB12-CE158651CB39}" destId="{270B1492-F0D4-49A4-A628-13868072D78B}" srcOrd="0" destOrd="1" presId="urn:microsoft.com/office/officeart/2005/8/layout/list1"/>
    <dgm:cxn modelId="{1824D5A7-3755-49B0-A553-D2F191EE44BA}" type="presOf" srcId="{1B5577CF-877B-4A89-8503-66BD6D4A7CB7}" destId="{270B1492-F0D4-49A4-A628-13868072D78B}" srcOrd="0" destOrd="2" presId="urn:microsoft.com/office/officeart/2005/8/layout/list1"/>
    <dgm:cxn modelId="{3CA1C6B0-E7C5-4EED-B143-052381F59666}" type="presOf" srcId="{203806BB-D08A-49AD-ACCE-9E52187BA568}" destId="{270B1492-F0D4-49A4-A628-13868072D78B}" srcOrd="0" destOrd="4" presId="urn:microsoft.com/office/officeart/2005/8/layout/list1"/>
    <dgm:cxn modelId="{F62B73BB-E50B-4274-AE43-CC0AE60948AD}" type="presOf" srcId="{A55E0372-F8F6-4465-BC17-41A1D89ABCF3}" destId="{0FF072AF-732F-43B6-B7E7-25B17A23DF8B}" srcOrd="1" destOrd="0" presId="urn:microsoft.com/office/officeart/2005/8/layout/list1"/>
    <dgm:cxn modelId="{CBB2E7BE-1F2C-44F7-BC7B-1A61F9D21D01}" type="presOf" srcId="{843E9964-9145-4A60-9013-98195521BAE6}" destId="{3AFBDF25-6AA4-4E55-93EF-6E5850C4C9A3}" srcOrd="0" destOrd="4" presId="urn:microsoft.com/office/officeart/2005/8/layout/list1"/>
    <dgm:cxn modelId="{C00D39C9-04FD-4011-8B55-C962155067DC}" type="presOf" srcId="{83DA7FED-3925-4652-929E-BC2AA227E58A}" destId="{3AFBDF25-6AA4-4E55-93EF-6E5850C4C9A3}" srcOrd="0" destOrd="1" presId="urn:microsoft.com/office/officeart/2005/8/layout/list1"/>
    <dgm:cxn modelId="{8790D1CE-797B-403A-9AA1-7EE2E6FBDF99}" srcId="{E1DC3D55-E278-4A47-A074-0481D87F86D8}" destId="{4A558EA3-6E0B-4B31-857F-90E378FF49A8}" srcOrd="3" destOrd="0" parTransId="{7BF7BDD4-C663-440C-B4AB-70B9AF6652AC}" sibTransId="{436F30A7-1496-42F4-8D82-2CFDF79DE80B}"/>
    <dgm:cxn modelId="{579A6EE2-B502-48AB-B36A-8CA7D6FC7F45}" type="presOf" srcId="{E1DC3D55-E278-4A47-A074-0481D87F86D8}" destId="{73496F7A-6F4E-4841-8F3A-17E8DE90FB07}" srcOrd="1" destOrd="0" presId="urn:microsoft.com/office/officeart/2005/8/layout/list1"/>
    <dgm:cxn modelId="{CF5A05E3-EBE5-40D4-B0F1-8EB4A05BAC70}" srcId="{C6F32094-1398-4B82-AE01-B2F9CFAC9E91}" destId="{E1DC3D55-E278-4A47-A074-0481D87F86D8}" srcOrd="1" destOrd="0" parTransId="{2F3FAF3C-D90D-499E-955E-9FD69D110ED3}" sibTransId="{D1E6230E-FB28-49C5-8EAB-9D93BF9F5C68}"/>
    <dgm:cxn modelId="{4B434BE3-8C84-47AC-A462-E06DC40CE9D6}" type="presOf" srcId="{E1DC3D55-E278-4A47-A074-0481D87F86D8}" destId="{5CA2A380-E255-4C11-BB15-8DA2B2007131}" srcOrd="0" destOrd="0" presId="urn:microsoft.com/office/officeart/2005/8/layout/list1"/>
    <dgm:cxn modelId="{0E2E22E6-E0AE-415E-8455-54F953D8B0CD}" srcId="{A55E0372-F8F6-4465-BC17-41A1D89ABCF3}" destId="{5ED91016-D259-49C0-A8DE-C26B406B14AB}" srcOrd="0" destOrd="0" parTransId="{5D589366-2D76-426D-8C1E-CF60FCB1D36B}" sibTransId="{E760DD63-A2A0-4A8C-9D71-F57863898A3E}"/>
    <dgm:cxn modelId="{F204F9EE-DE7E-4452-94C7-4DEABCE53B45}" srcId="{C6F32094-1398-4B82-AE01-B2F9CFAC9E91}" destId="{A55E0372-F8F6-4465-BC17-41A1D89ABCF3}" srcOrd="0" destOrd="0" parTransId="{5287B3DA-F283-40FF-8DBA-EFF0CAB90000}" sibTransId="{B2FF8AB2-BA62-43EF-BE11-FA33922A2D80}"/>
    <dgm:cxn modelId="{20EB1DF3-C3EE-438C-A4F2-A696047E3808}" srcId="{A55E0372-F8F6-4465-BC17-41A1D89ABCF3}" destId="{843E9964-9145-4A60-9013-98195521BAE6}" srcOrd="4" destOrd="0" parTransId="{CAC99152-6B35-415D-9677-68B67CA41C41}" sibTransId="{D3744ECB-CF2B-4F0A-8BB8-1101011FD006}"/>
    <dgm:cxn modelId="{AF81A8F3-5EB3-46F9-AACF-F4257CAC66BC}" srcId="{A55E0372-F8F6-4465-BC17-41A1D89ABCF3}" destId="{83DA7FED-3925-4652-929E-BC2AA227E58A}" srcOrd="1" destOrd="0" parTransId="{D1FCAAA4-C878-4767-9CB6-D141BBD5CDBD}" sibTransId="{113FECED-5BE6-4208-9E5C-5FD5125AC05C}"/>
    <dgm:cxn modelId="{A4A4ABFD-8A3B-4603-8B46-D1EE9745C397}" srcId="{E1DC3D55-E278-4A47-A074-0481D87F86D8}" destId="{68851B46-AE4E-47B5-9BAB-7A3D006B8ED3}" srcOrd="0" destOrd="0" parTransId="{BEBA9841-0B85-46CB-AC65-6791D4C8D50C}" sibTransId="{B14CC0A7-5620-4BB4-9E79-8E92075ACE6A}"/>
    <dgm:cxn modelId="{95AF1B27-10A0-47FD-B676-888AB2095068}" type="presParOf" srcId="{30DB9896-DC47-4332-90C3-8FBFF68F6950}" destId="{73F44AF7-FB65-46A2-8A1A-52020CA72FD5}" srcOrd="0" destOrd="0" presId="urn:microsoft.com/office/officeart/2005/8/layout/list1"/>
    <dgm:cxn modelId="{3568B8D4-713E-4125-9746-196D9117EBCF}" type="presParOf" srcId="{73F44AF7-FB65-46A2-8A1A-52020CA72FD5}" destId="{E27DCD8E-3684-417F-90B5-4FE13D10E85F}" srcOrd="0" destOrd="0" presId="urn:microsoft.com/office/officeart/2005/8/layout/list1"/>
    <dgm:cxn modelId="{7ECA752B-6F03-4551-AD3C-A26C560959AE}" type="presParOf" srcId="{73F44AF7-FB65-46A2-8A1A-52020CA72FD5}" destId="{0FF072AF-732F-43B6-B7E7-25B17A23DF8B}" srcOrd="1" destOrd="0" presId="urn:microsoft.com/office/officeart/2005/8/layout/list1"/>
    <dgm:cxn modelId="{654262B2-FBC6-4625-852A-F900C0C5551F}" type="presParOf" srcId="{30DB9896-DC47-4332-90C3-8FBFF68F6950}" destId="{4581FFFA-90CA-415E-BF39-0DACCCC6F15D}" srcOrd="1" destOrd="0" presId="urn:microsoft.com/office/officeart/2005/8/layout/list1"/>
    <dgm:cxn modelId="{339E79C3-DDC0-4C51-AC03-0674D91E0D45}" type="presParOf" srcId="{30DB9896-DC47-4332-90C3-8FBFF68F6950}" destId="{3AFBDF25-6AA4-4E55-93EF-6E5850C4C9A3}" srcOrd="2" destOrd="0" presId="urn:microsoft.com/office/officeart/2005/8/layout/list1"/>
    <dgm:cxn modelId="{93B23B01-CA92-46D3-B511-D93B0279A92C}" type="presParOf" srcId="{30DB9896-DC47-4332-90C3-8FBFF68F6950}" destId="{E51A29CF-D265-44A8-BF6D-9A4E2E297290}" srcOrd="3" destOrd="0" presId="urn:microsoft.com/office/officeart/2005/8/layout/list1"/>
    <dgm:cxn modelId="{8A7419EC-2657-4815-962C-B6DBF1BAC0A6}" type="presParOf" srcId="{30DB9896-DC47-4332-90C3-8FBFF68F6950}" destId="{821B31C9-08B4-4198-B83D-872036812AF9}" srcOrd="4" destOrd="0" presId="urn:microsoft.com/office/officeart/2005/8/layout/list1"/>
    <dgm:cxn modelId="{08EAB4E2-EC77-43EE-8787-BEAFAE891F9E}" type="presParOf" srcId="{821B31C9-08B4-4198-B83D-872036812AF9}" destId="{5CA2A380-E255-4C11-BB15-8DA2B2007131}" srcOrd="0" destOrd="0" presId="urn:microsoft.com/office/officeart/2005/8/layout/list1"/>
    <dgm:cxn modelId="{7906232B-0AB5-430E-B1A2-CB8FBCAB2F2E}" type="presParOf" srcId="{821B31C9-08B4-4198-B83D-872036812AF9}" destId="{73496F7A-6F4E-4841-8F3A-17E8DE90FB07}" srcOrd="1" destOrd="0" presId="urn:microsoft.com/office/officeart/2005/8/layout/list1"/>
    <dgm:cxn modelId="{C2C1D2BA-2C6B-4D05-B34E-2AED6B8E77A9}" type="presParOf" srcId="{30DB9896-DC47-4332-90C3-8FBFF68F6950}" destId="{FBDD2572-326F-4ED5-AA7A-6F013FAB8AF9}" srcOrd="5" destOrd="0" presId="urn:microsoft.com/office/officeart/2005/8/layout/list1"/>
    <dgm:cxn modelId="{1E9D3439-C6DD-4D4A-BFD3-0AEBCF375C0C}" type="presParOf" srcId="{30DB9896-DC47-4332-90C3-8FBFF68F6950}" destId="{270B1492-F0D4-49A4-A628-13868072D78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9B6BC5-5AE1-465E-9D81-224DDDC06DC4}">
      <dgm:prSet/>
      <dgm:spPr/>
      <dgm:t>
        <a:bodyPr/>
        <a:lstStyle/>
        <a:p>
          <a:r>
            <a:rPr lang="en-US" dirty="0"/>
            <a:t>Personalized Services</a:t>
          </a:r>
        </a:p>
      </dgm:t>
    </dgm:pt>
    <dgm:pt modelId="{3A893B84-B9FA-4C2B-AA96-0EC991133338}" type="parTrans" cxnId="{60765C5B-8C19-4636-A504-32C6207CDE9B}">
      <dgm:prSet/>
      <dgm:spPr/>
      <dgm:t>
        <a:bodyPr/>
        <a:lstStyle/>
        <a:p>
          <a:endParaRPr lang="en-US"/>
        </a:p>
      </dgm:t>
    </dgm:pt>
    <dgm:pt modelId="{F1CC57D0-B97F-45C3-AB3F-9C4FFF9984EF}" type="sibTrans" cxnId="{60765C5B-8C19-4636-A504-32C6207CDE9B}">
      <dgm:prSet/>
      <dgm:spPr/>
      <dgm:t>
        <a:bodyPr/>
        <a:lstStyle/>
        <a:p>
          <a:endParaRPr lang="en-US"/>
        </a:p>
      </dgm:t>
    </dgm:pt>
    <dgm:pt modelId="{62C2FF99-8717-4C49-B28D-079F7F535A79}">
      <dgm:prSet/>
      <dgm:spPr/>
      <dgm:t>
        <a:bodyPr/>
        <a:lstStyle/>
        <a:p>
          <a:r>
            <a:rPr lang="en-US" dirty="0"/>
            <a:t>Simple process</a:t>
          </a:r>
        </a:p>
      </dgm:t>
    </dgm:pt>
    <dgm:pt modelId="{C9BFBF5A-92A4-4B18-AB7B-C1C3905B6A04}" type="parTrans" cxnId="{6CCE84F4-7D20-4A99-9DCE-B2065D52ADE9}">
      <dgm:prSet/>
      <dgm:spPr/>
      <dgm:t>
        <a:bodyPr/>
        <a:lstStyle/>
        <a:p>
          <a:endParaRPr lang="en-US"/>
        </a:p>
      </dgm:t>
    </dgm:pt>
    <dgm:pt modelId="{844B5AB9-66B6-4E33-86BA-502336DE8221}" type="sibTrans" cxnId="{6CCE84F4-7D20-4A99-9DCE-B2065D52ADE9}">
      <dgm:prSet/>
      <dgm:spPr/>
      <dgm:t>
        <a:bodyPr/>
        <a:lstStyle/>
        <a:p>
          <a:endParaRPr lang="en-US"/>
        </a:p>
      </dgm:t>
    </dgm:pt>
    <dgm:pt modelId="{9B622A73-0DD8-48C1-A700-BE4904B81A60}">
      <dgm:prSet/>
      <dgm:spPr/>
      <dgm:t>
        <a:bodyPr/>
        <a:lstStyle/>
        <a:p>
          <a:r>
            <a:rPr lang="en-US" dirty="0"/>
            <a:t>Improved Customer Experience</a:t>
          </a:r>
        </a:p>
      </dgm:t>
    </dgm:pt>
    <dgm:pt modelId="{5D4856C2-5C81-47BD-9FD0-F426F0FA4ED9}" type="parTrans" cxnId="{3A392F0E-4B58-4DA7-8086-0D2840C3CEA6}">
      <dgm:prSet/>
      <dgm:spPr/>
      <dgm:t>
        <a:bodyPr/>
        <a:lstStyle/>
        <a:p>
          <a:endParaRPr lang="en-US"/>
        </a:p>
      </dgm:t>
    </dgm:pt>
    <dgm:pt modelId="{A24EDBDD-8ABD-4B7B-94E2-7328441539CD}" type="sibTrans" cxnId="{3A392F0E-4B58-4DA7-8086-0D2840C3CEA6}">
      <dgm:prSet/>
      <dgm:spPr/>
      <dgm:t>
        <a:bodyPr/>
        <a:lstStyle/>
        <a:p>
          <a:endParaRPr lang="en-US"/>
        </a:p>
      </dgm:t>
    </dgm:pt>
    <dgm:pt modelId="{5EC35591-5C14-4A1C-ADCF-FDC1FC6A7BDC}">
      <dgm:prSet/>
      <dgm:spPr/>
      <dgm:t>
        <a:bodyPr/>
        <a:lstStyle/>
        <a:p>
          <a:r>
            <a:rPr lang="en-US"/>
            <a:t>Resource Saving</a:t>
          </a:r>
          <a:endParaRPr lang="en-US" dirty="0"/>
        </a:p>
      </dgm:t>
    </dgm:pt>
    <dgm:pt modelId="{DB328EA9-486A-44E1-8D8B-9E0A6CB0E9FE}" type="parTrans" cxnId="{B8733B2F-A952-4C1B-872A-093E9C772F33}">
      <dgm:prSet/>
      <dgm:spPr/>
      <dgm:t>
        <a:bodyPr/>
        <a:lstStyle/>
        <a:p>
          <a:endParaRPr lang="en-US"/>
        </a:p>
      </dgm:t>
    </dgm:pt>
    <dgm:pt modelId="{86C9CB14-56C8-4E96-BEDF-1BA6C068EF6F}" type="sibTrans" cxnId="{B8733B2F-A952-4C1B-872A-093E9C772F33}">
      <dgm:prSet/>
      <dgm:spPr/>
      <dgm:t>
        <a:bodyPr/>
        <a:lstStyle/>
        <a:p>
          <a:endParaRPr lang="en-US"/>
        </a:p>
      </dgm:t>
    </dgm:pt>
    <dgm:pt modelId="{00B1D2A1-7CCA-4B5F-9F56-A5462F4691B2}">
      <dgm:prSet/>
      <dgm:spPr/>
      <dgm:t>
        <a:bodyPr/>
        <a:lstStyle/>
        <a:p>
          <a:r>
            <a:rPr lang="en-US"/>
            <a:t>Customer Care Improvements</a:t>
          </a:r>
          <a:endParaRPr lang="en-US" dirty="0"/>
        </a:p>
      </dgm:t>
    </dgm:pt>
    <dgm:pt modelId="{714516F4-F004-4DCF-B246-0B1FC8AF5520}" type="parTrans" cxnId="{F22C5B42-CAFC-4438-919E-B305F905FD5B}">
      <dgm:prSet/>
      <dgm:spPr/>
      <dgm:t>
        <a:bodyPr/>
        <a:lstStyle/>
        <a:p>
          <a:endParaRPr lang="en-US"/>
        </a:p>
      </dgm:t>
    </dgm:pt>
    <dgm:pt modelId="{F27FB399-393D-4A4F-8465-995238848D62}" type="sibTrans" cxnId="{F22C5B42-CAFC-4438-919E-B305F905FD5B}">
      <dgm:prSet/>
      <dgm:spPr/>
      <dgm:t>
        <a:bodyPr/>
        <a:lstStyle/>
        <a:p>
          <a:endParaRPr lang="en-US"/>
        </a:p>
      </dgm:t>
    </dgm:pt>
    <dgm:pt modelId="{6343ABF7-F047-4AC7-849D-D94696495837}">
      <dgm:prSet/>
      <dgm:spPr/>
      <dgm:t>
        <a:bodyPr/>
        <a:lstStyle/>
        <a:p>
          <a:r>
            <a:rPr lang="en-US" dirty="0"/>
            <a:t>Service Integration Opportunity</a:t>
          </a:r>
        </a:p>
      </dgm:t>
    </dgm:pt>
    <dgm:pt modelId="{A07664CE-B668-494D-B6AF-6A4178E14C84}" type="parTrans" cxnId="{DA6F282D-68F2-4540-A93C-A45BCAF45551}">
      <dgm:prSet/>
      <dgm:spPr/>
      <dgm:t>
        <a:bodyPr/>
        <a:lstStyle/>
        <a:p>
          <a:endParaRPr lang="en-US"/>
        </a:p>
      </dgm:t>
    </dgm:pt>
    <dgm:pt modelId="{DCF71D37-9064-411E-90B4-FCD5FBF89E38}" type="sibTrans" cxnId="{DA6F282D-68F2-4540-A93C-A45BCAF45551}">
      <dgm:prSet/>
      <dgm:spPr/>
      <dgm:t>
        <a:bodyPr/>
        <a:lstStyle/>
        <a:p>
          <a:endParaRPr lang="en-US"/>
        </a:p>
      </dgm:t>
    </dgm:pt>
    <dgm:pt modelId="{47627062-5A92-460B-AAE1-11811880951F}" type="pres">
      <dgm:prSet presAssocID="{C6F32094-1398-4B82-AE01-B2F9CFAC9E9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235617D-0833-4589-A6B1-1B61EEBF10FB}" type="pres">
      <dgm:prSet presAssocID="{9B622A73-0DD8-48C1-A700-BE4904B81A60}" presName="parentText_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10A0BAB-DA80-46A1-A15A-0E361EBC0D2F}" type="pres">
      <dgm:prSet presAssocID="{9B622A73-0DD8-48C1-A700-BE4904B81A60}" presName="childText_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D9FDB70-2640-4A1F-A538-54FBB85676A9}" type="pres">
      <dgm:prSet presAssocID="{9B622A73-0DD8-48C1-A700-BE4904B81A60}" presName="accentShape_1" presStyleCnt="0"/>
      <dgm:spPr/>
    </dgm:pt>
    <dgm:pt modelId="{D70D5A4F-ABC9-408A-9357-B9ADDCA6750B}" type="pres">
      <dgm:prSet presAssocID="{9B622A73-0DD8-48C1-A700-BE4904B81A60}" presName="imageRepeatNode" presStyleLbl="node1" presStyleIdx="0" presStyleCnt="6"/>
      <dgm:spPr/>
    </dgm:pt>
    <dgm:pt modelId="{3E2DB9FC-2502-47AB-9B5D-B7860F2C53DA}" type="pres">
      <dgm:prSet presAssocID="{6343ABF7-F047-4AC7-849D-D94696495837}" presName="parentText_2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81C4854-D6C8-45E0-AFC3-6C121A7C1911}" type="pres">
      <dgm:prSet presAssocID="{6343ABF7-F047-4AC7-849D-D94696495837}" presName="childText_2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61820C9-807F-418F-B7F6-18693FED25B2}" type="pres">
      <dgm:prSet presAssocID="{6343ABF7-F047-4AC7-849D-D94696495837}" presName="accentShape_2" presStyleCnt="0"/>
      <dgm:spPr/>
    </dgm:pt>
    <dgm:pt modelId="{97624DEC-57C2-4F7B-8E6D-A55402F13A69}" type="pres">
      <dgm:prSet presAssocID="{6343ABF7-F047-4AC7-849D-D94696495837}" presName="imageRepeatNode" presStyleLbl="node1" presStyleIdx="1" presStyleCnt="6"/>
      <dgm:spPr/>
    </dgm:pt>
    <dgm:pt modelId="{C4EABD8F-D70F-4D43-B183-704EB1567986}" type="pres">
      <dgm:prSet presAssocID="{00B1D2A1-7CCA-4B5F-9F56-A5462F4691B2}" presName="parentText_3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E9FE9082-CB23-4A13-B3A7-F7D55EA41596}" type="pres">
      <dgm:prSet presAssocID="{00B1D2A1-7CCA-4B5F-9F56-A5462F4691B2}" presName="childText_3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3B5E1C9-9D12-42E5-8912-1E5CDBE64041}" type="pres">
      <dgm:prSet presAssocID="{00B1D2A1-7CCA-4B5F-9F56-A5462F4691B2}" presName="accentShape_3" presStyleCnt="0"/>
      <dgm:spPr/>
    </dgm:pt>
    <dgm:pt modelId="{F51B463F-8031-444A-B1F6-396A05BAE229}" type="pres">
      <dgm:prSet presAssocID="{00B1D2A1-7CCA-4B5F-9F56-A5462F4691B2}" presName="imageRepeatNode" presStyleLbl="node1" presStyleIdx="2" presStyleCnt="6"/>
      <dgm:spPr/>
    </dgm:pt>
    <dgm:pt modelId="{B37B21A6-C98C-4234-BC10-9682C2C41725}" type="pres">
      <dgm:prSet presAssocID="{609B6BC5-5AE1-465E-9D81-224DDDC06DC4}" presName="parentText_4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401D149-3DF5-433D-B722-C240F91AE52E}" type="pres">
      <dgm:prSet presAssocID="{609B6BC5-5AE1-465E-9D81-224DDDC06DC4}" presName="childText_4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4E6024B-F9DE-400B-AC6C-0213D679A41D}" type="pres">
      <dgm:prSet presAssocID="{609B6BC5-5AE1-465E-9D81-224DDDC06DC4}" presName="accentShape_4" presStyleCnt="0"/>
      <dgm:spPr/>
    </dgm:pt>
    <dgm:pt modelId="{6771ACD9-AB02-40D5-A465-FF827F25D26E}" type="pres">
      <dgm:prSet presAssocID="{609B6BC5-5AE1-465E-9D81-224DDDC06DC4}" presName="imageRepeatNode" presStyleLbl="node1" presStyleIdx="3" presStyleCnt="6"/>
      <dgm:spPr/>
    </dgm:pt>
    <dgm:pt modelId="{43A0CE9E-DDC6-4BF0-BC91-ECCAB41D6AE3}" type="pres">
      <dgm:prSet presAssocID="{5EC35591-5C14-4A1C-ADCF-FDC1FC6A7BDC}" presName="parentText_5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BE1CEA56-D5E3-44C8-A45D-625B83945617}" type="pres">
      <dgm:prSet presAssocID="{5EC35591-5C14-4A1C-ADCF-FDC1FC6A7BDC}" presName="childText_5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1A354AF-A6BF-4875-9BBE-749306322D5B}" type="pres">
      <dgm:prSet presAssocID="{5EC35591-5C14-4A1C-ADCF-FDC1FC6A7BDC}" presName="accentShape_5" presStyleCnt="0"/>
      <dgm:spPr/>
    </dgm:pt>
    <dgm:pt modelId="{5F4CC614-092E-4A6A-BDA4-090B1099FFCD}" type="pres">
      <dgm:prSet presAssocID="{5EC35591-5C14-4A1C-ADCF-FDC1FC6A7BDC}" presName="imageRepeatNode" presStyleLbl="node1" presStyleIdx="4" presStyleCnt="6"/>
      <dgm:spPr/>
    </dgm:pt>
    <dgm:pt modelId="{38D69F89-ADAC-4E18-BA75-58681119BDFA}" type="pres">
      <dgm:prSet presAssocID="{62C2FF99-8717-4C49-B28D-079F7F535A79}" presName="parentText_6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5A62B08-3433-4FB8-87EC-AB849D8152D1}" type="pres">
      <dgm:prSet presAssocID="{62C2FF99-8717-4C49-B28D-079F7F535A79}" presName="childText_6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94D67EE-A02E-4392-B5E8-1F676AD1C31D}" type="pres">
      <dgm:prSet presAssocID="{62C2FF99-8717-4C49-B28D-079F7F535A79}" presName="accentShape_6" presStyleCnt="0"/>
      <dgm:spPr/>
    </dgm:pt>
    <dgm:pt modelId="{752C5631-D544-4023-A08F-E3C84FDF4603}" type="pres">
      <dgm:prSet presAssocID="{62C2FF99-8717-4C49-B28D-079F7F535A79}" presName="imageRepeatNode" presStyleLbl="node1" presStyleIdx="5" presStyleCnt="6"/>
      <dgm:spPr/>
    </dgm:pt>
  </dgm:ptLst>
  <dgm:cxnLst>
    <dgm:cxn modelId="{3A392F0E-4B58-4DA7-8086-0D2840C3CEA6}" srcId="{C6F32094-1398-4B82-AE01-B2F9CFAC9E91}" destId="{9B622A73-0DD8-48C1-A700-BE4904B81A60}" srcOrd="0" destOrd="0" parTransId="{5D4856C2-5C81-47BD-9FD0-F426F0FA4ED9}" sibTransId="{A24EDBDD-8ABD-4B7B-94E2-7328441539CD}"/>
    <dgm:cxn modelId="{0ED07018-DB62-407E-BF81-4ADEBA903A73}" type="presOf" srcId="{9B622A73-0DD8-48C1-A700-BE4904B81A60}" destId="{6235617D-0833-4589-A6B1-1B61EEBF10FB}" srcOrd="0" destOrd="0" presId="urn:microsoft.com/office/officeart/2009/3/layout/BlockDescendingList"/>
    <dgm:cxn modelId="{DA6F282D-68F2-4540-A93C-A45BCAF45551}" srcId="{C6F32094-1398-4B82-AE01-B2F9CFAC9E91}" destId="{6343ABF7-F047-4AC7-849D-D94696495837}" srcOrd="1" destOrd="0" parTransId="{A07664CE-B668-494D-B6AF-6A4178E14C84}" sibTransId="{DCF71D37-9064-411E-90B4-FCD5FBF89E38}"/>
    <dgm:cxn modelId="{B8733B2F-A952-4C1B-872A-093E9C772F33}" srcId="{C6F32094-1398-4B82-AE01-B2F9CFAC9E91}" destId="{5EC35591-5C14-4A1C-ADCF-FDC1FC6A7BDC}" srcOrd="4" destOrd="0" parTransId="{DB328EA9-486A-44E1-8D8B-9E0A6CB0E9FE}" sibTransId="{86C9CB14-56C8-4E96-BEDF-1BA6C068EF6F}"/>
    <dgm:cxn modelId="{81113C39-A877-4766-8776-677E4452A2AC}" type="presOf" srcId="{00B1D2A1-7CCA-4B5F-9F56-A5462F4691B2}" destId="{C4EABD8F-D70F-4D43-B183-704EB1567986}" srcOrd="0" destOrd="0" presId="urn:microsoft.com/office/officeart/2009/3/layout/BlockDescendingList"/>
    <dgm:cxn modelId="{B122383F-516A-4FED-9502-4FF0CC209D17}" type="presOf" srcId="{5EC35591-5C14-4A1C-ADCF-FDC1FC6A7BDC}" destId="{43A0CE9E-DDC6-4BF0-BC91-ECCAB41D6AE3}" srcOrd="0" destOrd="0" presId="urn:microsoft.com/office/officeart/2009/3/layout/BlockDescendingList"/>
    <dgm:cxn modelId="{60765C5B-8C19-4636-A504-32C6207CDE9B}" srcId="{C6F32094-1398-4B82-AE01-B2F9CFAC9E91}" destId="{609B6BC5-5AE1-465E-9D81-224DDDC06DC4}" srcOrd="3" destOrd="0" parTransId="{3A893B84-B9FA-4C2B-AA96-0EC991133338}" sibTransId="{F1CC57D0-B97F-45C3-AB3F-9C4FFF9984EF}"/>
    <dgm:cxn modelId="{F22C5B42-CAFC-4438-919E-B305F905FD5B}" srcId="{C6F32094-1398-4B82-AE01-B2F9CFAC9E91}" destId="{00B1D2A1-7CCA-4B5F-9F56-A5462F4691B2}" srcOrd="2" destOrd="0" parTransId="{714516F4-F004-4DCF-B246-0B1FC8AF5520}" sibTransId="{F27FB399-393D-4A4F-8465-995238848D62}"/>
    <dgm:cxn modelId="{DA74114D-2B81-494D-9689-04808894D868}" type="presOf" srcId="{62C2FF99-8717-4C49-B28D-079F7F535A79}" destId="{38D69F89-ADAC-4E18-BA75-58681119BDFA}" srcOrd="0" destOrd="0" presId="urn:microsoft.com/office/officeart/2009/3/layout/BlockDescendingList"/>
    <dgm:cxn modelId="{B3299B50-0F26-4BB2-9944-1B11E9856106}" type="presOf" srcId="{5EC35591-5C14-4A1C-ADCF-FDC1FC6A7BDC}" destId="{5F4CC614-092E-4A6A-BDA4-090B1099FFCD}" srcOrd="1" destOrd="0" presId="urn:microsoft.com/office/officeart/2009/3/layout/BlockDescendingList"/>
    <dgm:cxn modelId="{4D859376-593C-4198-BEDF-E3A24B37B78D}" type="presOf" srcId="{9B622A73-0DD8-48C1-A700-BE4904B81A60}" destId="{D70D5A4F-ABC9-408A-9357-B9ADDCA6750B}" srcOrd="1" destOrd="0" presId="urn:microsoft.com/office/officeart/2009/3/layout/BlockDescendingList"/>
    <dgm:cxn modelId="{9F96307C-753C-4FA9-AAA8-BF03611D87E4}" type="presOf" srcId="{62C2FF99-8717-4C49-B28D-079F7F535A79}" destId="{752C5631-D544-4023-A08F-E3C84FDF4603}" srcOrd="1" destOrd="0" presId="urn:microsoft.com/office/officeart/2009/3/layout/BlockDescendingList"/>
    <dgm:cxn modelId="{37E0F19A-F1C3-4871-B3D7-601E64C446DB}" type="presOf" srcId="{00B1D2A1-7CCA-4B5F-9F56-A5462F4691B2}" destId="{F51B463F-8031-444A-B1F6-396A05BAE229}" srcOrd="1" destOrd="0" presId="urn:microsoft.com/office/officeart/2009/3/layout/BlockDescendingList"/>
    <dgm:cxn modelId="{43E1E9B0-42EF-4783-9297-2FF40ADC4F02}" type="presOf" srcId="{C6F32094-1398-4B82-AE01-B2F9CFAC9E91}" destId="{47627062-5A92-460B-AAE1-11811880951F}" srcOrd="0" destOrd="0" presId="urn:microsoft.com/office/officeart/2009/3/layout/BlockDescendingList"/>
    <dgm:cxn modelId="{23221BDB-06EA-49DA-9635-3E5B65F6E0F3}" type="presOf" srcId="{6343ABF7-F047-4AC7-849D-D94696495837}" destId="{97624DEC-57C2-4F7B-8E6D-A55402F13A69}" srcOrd="1" destOrd="0" presId="urn:microsoft.com/office/officeart/2009/3/layout/BlockDescendingList"/>
    <dgm:cxn modelId="{C75B08E7-7CFA-477A-8DC6-92B7EF43E82F}" type="presOf" srcId="{609B6BC5-5AE1-465E-9D81-224DDDC06DC4}" destId="{B37B21A6-C98C-4234-BC10-9682C2C41725}" srcOrd="0" destOrd="0" presId="urn:microsoft.com/office/officeart/2009/3/layout/BlockDescendingList"/>
    <dgm:cxn modelId="{DDFEE5E8-B193-4E16-82F1-A96BB2743A7E}" type="presOf" srcId="{6343ABF7-F047-4AC7-849D-D94696495837}" destId="{3E2DB9FC-2502-47AB-9B5D-B7860F2C53DA}" srcOrd="0" destOrd="0" presId="urn:microsoft.com/office/officeart/2009/3/layout/BlockDescendingList"/>
    <dgm:cxn modelId="{6CCE84F4-7D20-4A99-9DCE-B2065D52ADE9}" srcId="{C6F32094-1398-4B82-AE01-B2F9CFAC9E91}" destId="{62C2FF99-8717-4C49-B28D-079F7F535A79}" srcOrd="5" destOrd="0" parTransId="{C9BFBF5A-92A4-4B18-AB7B-C1C3905B6A04}" sibTransId="{844B5AB9-66B6-4E33-86BA-502336DE8221}"/>
    <dgm:cxn modelId="{C0F942F5-6E72-4D31-A8BC-9459ED33DEDB}" type="presOf" srcId="{609B6BC5-5AE1-465E-9D81-224DDDC06DC4}" destId="{6771ACD9-AB02-40D5-A465-FF827F25D26E}" srcOrd="1" destOrd="0" presId="urn:microsoft.com/office/officeart/2009/3/layout/BlockDescendingList"/>
    <dgm:cxn modelId="{212E05A7-9D7D-4464-99B9-8D459DA244D6}" type="presParOf" srcId="{47627062-5A92-460B-AAE1-11811880951F}" destId="{6235617D-0833-4589-A6B1-1B61EEBF10FB}" srcOrd="0" destOrd="0" presId="urn:microsoft.com/office/officeart/2009/3/layout/BlockDescendingList"/>
    <dgm:cxn modelId="{FFFB9AAF-92A4-400F-908B-3A0C229DC717}" type="presParOf" srcId="{47627062-5A92-460B-AAE1-11811880951F}" destId="{410A0BAB-DA80-46A1-A15A-0E361EBC0D2F}" srcOrd="1" destOrd="0" presId="urn:microsoft.com/office/officeart/2009/3/layout/BlockDescendingList"/>
    <dgm:cxn modelId="{06BA760C-BDAB-4840-ABDE-C3178BDDAAFA}" type="presParOf" srcId="{47627062-5A92-460B-AAE1-11811880951F}" destId="{FD9FDB70-2640-4A1F-A538-54FBB85676A9}" srcOrd="2" destOrd="0" presId="urn:microsoft.com/office/officeart/2009/3/layout/BlockDescendingList"/>
    <dgm:cxn modelId="{52D8B89D-9BBF-495E-8653-D9FED055FFF1}" type="presParOf" srcId="{FD9FDB70-2640-4A1F-A538-54FBB85676A9}" destId="{D70D5A4F-ABC9-408A-9357-B9ADDCA6750B}" srcOrd="0" destOrd="0" presId="urn:microsoft.com/office/officeart/2009/3/layout/BlockDescendingList"/>
    <dgm:cxn modelId="{70CA154B-2377-4651-BD0A-6B5945A419DB}" type="presParOf" srcId="{47627062-5A92-460B-AAE1-11811880951F}" destId="{3E2DB9FC-2502-47AB-9B5D-B7860F2C53DA}" srcOrd="3" destOrd="0" presId="urn:microsoft.com/office/officeart/2009/3/layout/BlockDescendingList"/>
    <dgm:cxn modelId="{06F470E3-B752-4A55-A3D1-6422FF287CA3}" type="presParOf" srcId="{47627062-5A92-460B-AAE1-11811880951F}" destId="{C81C4854-D6C8-45E0-AFC3-6C121A7C1911}" srcOrd="4" destOrd="0" presId="urn:microsoft.com/office/officeart/2009/3/layout/BlockDescendingList"/>
    <dgm:cxn modelId="{26E8019E-3A26-4E60-A7BA-67C77AAFD9FD}" type="presParOf" srcId="{47627062-5A92-460B-AAE1-11811880951F}" destId="{161820C9-807F-418F-B7F6-18693FED25B2}" srcOrd="5" destOrd="0" presId="urn:microsoft.com/office/officeart/2009/3/layout/BlockDescendingList"/>
    <dgm:cxn modelId="{A810AC84-7BEE-4112-B062-02F76656A6B8}" type="presParOf" srcId="{161820C9-807F-418F-B7F6-18693FED25B2}" destId="{97624DEC-57C2-4F7B-8E6D-A55402F13A69}" srcOrd="0" destOrd="0" presId="urn:microsoft.com/office/officeart/2009/3/layout/BlockDescendingList"/>
    <dgm:cxn modelId="{12AF457E-CD29-4B91-AE9E-781175FA913F}" type="presParOf" srcId="{47627062-5A92-460B-AAE1-11811880951F}" destId="{C4EABD8F-D70F-4D43-B183-704EB1567986}" srcOrd="6" destOrd="0" presId="urn:microsoft.com/office/officeart/2009/3/layout/BlockDescendingList"/>
    <dgm:cxn modelId="{A630E126-7A21-45EA-A2F5-2B35F92B046B}" type="presParOf" srcId="{47627062-5A92-460B-AAE1-11811880951F}" destId="{E9FE9082-CB23-4A13-B3A7-F7D55EA41596}" srcOrd="7" destOrd="0" presId="urn:microsoft.com/office/officeart/2009/3/layout/BlockDescendingList"/>
    <dgm:cxn modelId="{9F1879CC-F55E-4416-8BBF-0BECE5E086F9}" type="presParOf" srcId="{47627062-5A92-460B-AAE1-11811880951F}" destId="{63B5E1C9-9D12-42E5-8912-1E5CDBE64041}" srcOrd="8" destOrd="0" presId="urn:microsoft.com/office/officeart/2009/3/layout/BlockDescendingList"/>
    <dgm:cxn modelId="{14F7FBDD-56B0-4AA5-AC21-9074B5EA31DB}" type="presParOf" srcId="{63B5E1C9-9D12-42E5-8912-1E5CDBE64041}" destId="{F51B463F-8031-444A-B1F6-396A05BAE229}" srcOrd="0" destOrd="0" presId="urn:microsoft.com/office/officeart/2009/3/layout/BlockDescendingList"/>
    <dgm:cxn modelId="{50AFBDD8-BC77-459E-8C59-14D5064AAC29}" type="presParOf" srcId="{47627062-5A92-460B-AAE1-11811880951F}" destId="{B37B21A6-C98C-4234-BC10-9682C2C41725}" srcOrd="9" destOrd="0" presId="urn:microsoft.com/office/officeart/2009/3/layout/BlockDescendingList"/>
    <dgm:cxn modelId="{EB3574EA-DBAA-4FD6-AAB5-9B49D12730C7}" type="presParOf" srcId="{47627062-5A92-460B-AAE1-11811880951F}" destId="{8401D149-3DF5-433D-B722-C240F91AE52E}" srcOrd="10" destOrd="0" presId="urn:microsoft.com/office/officeart/2009/3/layout/BlockDescendingList"/>
    <dgm:cxn modelId="{4840BA1A-36CD-49C1-BF8F-7C9561B5953A}" type="presParOf" srcId="{47627062-5A92-460B-AAE1-11811880951F}" destId="{44E6024B-F9DE-400B-AC6C-0213D679A41D}" srcOrd="11" destOrd="0" presId="urn:microsoft.com/office/officeart/2009/3/layout/BlockDescendingList"/>
    <dgm:cxn modelId="{CA1D9839-0B5A-4CB1-824B-8A6625DEF96C}" type="presParOf" srcId="{44E6024B-F9DE-400B-AC6C-0213D679A41D}" destId="{6771ACD9-AB02-40D5-A465-FF827F25D26E}" srcOrd="0" destOrd="0" presId="urn:microsoft.com/office/officeart/2009/3/layout/BlockDescendingList"/>
    <dgm:cxn modelId="{B4489C6C-8BB6-4BDE-9642-292215DEB683}" type="presParOf" srcId="{47627062-5A92-460B-AAE1-11811880951F}" destId="{43A0CE9E-DDC6-4BF0-BC91-ECCAB41D6AE3}" srcOrd="12" destOrd="0" presId="urn:microsoft.com/office/officeart/2009/3/layout/BlockDescendingList"/>
    <dgm:cxn modelId="{4716F772-9EEB-4E46-8A84-0A9E1C79CA90}" type="presParOf" srcId="{47627062-5A92-460B-AAE1-11811880951F}" destId="{BE1CEA56-D5E3-44C8-A45D-625B83945617}" srcOrd="13" destOrd="0" presId="urn:microsoft.com/office/officeart/2009/3/layout/BlockDescendingList"/>
    <dgm:cxn modelId="{CD99747A-EE34-4CAC-A892-F7AF51481857}" type="presParOf" srcId="{47627062-5A92-460B-AAE1-11811880951F}" destId="{31A354AF-A6BF-4875-9BBE-749306322D5B}" srcOrd="14" destOrd="0" presId="urn:microsoft.com/office/officeart/2009/3/layout/BlockDescendingList"/>
    <dgm:cxn modelId="{5EC380C0-0E53-41E9-AA5D-6C09CC57C2C1}" type="presParOf" srcId="{31A354AF-A6BF-4875-9BBE-749306322D5B}" destId="{5F4CC614-092E-4A6A-BDA4-090B1099FFCD}" srcOrd="0" destOrd="0" presId="urn:microsoft.com/office/officeart/2009/3/layout/BlockDescendingList"/>
    <dgm:cxn modelId="{78AEBEBE-EB86-4F9A-8A8F-8B94DCB65597}" type="presParOf" srcId="{47627062-5A92-460B-AAE1-11811880951F}" destId="{38D69F89-ADAC-4E18-BA75-58681119BDFA}" srcOrd="15" destOrd="0" presId="urn:microsoft.com/office/officeart/2009/3/layout/BlockDescendingList"/>
    <dgm:cxn modelId="{0D64B91E-E62F-4324-89F7-0C3E47BC4076}" type="presParOf" srcId="{47627062-5A92-460B-AAE1-11811880951F}" destId="{95A62B08-3433-4FB8-87EC-AB849D8152D1}" srcOrd="16" destOrd="0" presId="urn:microsoft.com/office/officeart/2009/3/layout/BlockDescendingList"/>
    <dgm:cxn modelId="{E7469B18-F287-4D87-8353-537F6AD53C64}" type="presParOf" srcId="{47627062-5A92-460B-AAE1-11811880951F}" destId="{894D67EE-A02E-4392-B5E8-1F676AD1C31D}" srcOrd="17" destOrd="0" presId="urn:microsoft.com/office/officeart/2009/3/layout/BlockDescendingList"/>
    <dgm:cxn modelId="{F829A604-CF52-4892-A972-7130F734CD02}" type="presParOf" srcId="{894D67EE-A02E-4392-B5E8-1F676AD1C31D}" destId="{752C5631-D544-4023-A08F-E3C84FDF4603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5E0372-F8F6-4465-BC17-41A1D89ABCF3}">
      <dgm:prSet/>
      <dgm:spPr/>
      <dgm:t>
        <a:bodyPr/>
        <a:lstStyle/>
        <a:p>
          <a:r>
            <a:rPr lang="en-US" b="0" i="0" dirty="0"/>
            <a:t>Benefits</a:t>
          </a:r>
          <a:endParaRPr lang="en-US" dirty="0"/>
        </a:p>
      </dgm:t>
    </dgm:pt>
    <dgm:pt modelId="{5287B3DA-F283-40FF-8DBA-EFF0CAB90000}" type="parTrans" cxnId="{F204F9EE-DE7E-4452-94C7-4DEABCE53B45}">
      <dgm:prSet/>
      <dgm:spPr/>
      <dgm:t>
        <a:bodyPr/>
        <a:lstStyle/>
        <a:p>
          <a:endParaRPr lang="en-US"/>
        </a:p>
      </dgm:t>
    </dgm:pt>
    <dgm:pt modelId="{B2FF8AB2-BA62-43EF-BE11-FA33922A2D80}" type="sibTrans" cxnId="{F204F9EE-DE7E-4452-94C7-4DEABCE53B45}">
      <dgm:prSet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Schedule Appointments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6E6E1949-78FA-42A4-903F-3BD4BB7AB49F}">
      <dgm:prSet/>
      <dgm:spPr/>
      <dgm:t>
        <a:bodyPr/>
        <a:lstStyle/>
        <a:p>
          <a:r>
            <a:rPr lang="en-US" dirty="0"/>
            <a:t>Checking Symptoms</a:t>
          </a:r>
        </a:p>
      </dgm:t>
    </dgm:pt>
    <dgm:pt modelId="{8F9D2E7D-FC0A-4878-830C-907AC3F85CF7}" type="parTrans" cxnId="{41DD8C02-9A90-4B04-A6FC-4920CB547467}">
      <dgm:prSet/>
      <dgm:spPr/>
      <dgm:t>
        <a:bodyPr/>
        <a:lstStyle/>
        <a:p>
          <a:endParaRPr lang="en-US"/>
        </a:p>
      </dgm:t>
    </dgm:pt>
    <dgm:pt modelId="{5B6BCD98-AA75-43D6-B44B-B1BAE07E8581}" type="sibTrans" cxnId="{41DD8C02-9A90-4B04-A6FC-4920CB547467}">
      <dgm:prSet/>
      <dgm:spPr/>
      <dgm:t>
        <a:bodyPr/>
        <a:lstStyle/>
        <a:p>
          <a:endParaRPr lang="en-US"/>
        </a:p>
      </dgm:t>
    </dgm:pt>
    <dgm:pt modelId="{49FE578E-9F4A-4359-A830-DB10C2DDDA5E}">
      <dgm:prSet/>
      <dgm:spPr/>
      <dgm:t>
        <a:bodyPr/>
        <a:lstStyle/>
        <a:p>
          <a:r>
            <a:rPr lang="en-US" dirty="0"/>
            <a:t>Provide Support and Relevant Information</a:t>
          </a:r>
        </a:p>
      </dgm:t>
    </dgm:pt>
    <dgm:pt modelId="{3DBB2C96-FBA1-452C-81CF-9FC32462082D}" type="parTrans" cxnId="{750817FB-5FC8-4065-893E-783B9161B975}">
      <dgm:prSet/>
      <dgm:spPr/>
      <dgm:t>
        <a:bodyPr/>
        <a:lstStyle/>
        <a:p>
          <a:endParaRPr lang="en-US"/>
        </a:p>
      </dgm:t>
    </dgm:pt>
    <dgm:pt modelId="{12B1CB7E-7F0C-4DFA-AD49-F37F45EA32D8}" type="sibTrans" cxnId="{750817FB-5FC8-4065-893E-783B9161B975}">
      <dgm:prSet/>
      <dgm:spPr/>
      <dgm:t>
        <a:bodyPr/>
        <a:lstStyle/>
        <a:p>
          <a:endParaRPr lang="en-US"/>
        </a:p>
      </dgm:t>
    </dgm:pt>
    <dgm:pt modelId="{609B6BC5-5AE1-465E-9D81-224DDDC06DC4}">
      <dgm:prSet/>
      <dgm:spPr/>
      <dgm:t>
        <a:bodyPr/>
        <a:lstStyle/>
        <a:p>
          <a:r>
            <a:rPr lang="en-US" dirty="0"/>
            <a:t>Coverage and Claims</a:t>
          </a:r>
        </a:p>
      </dgm:t>
    </dgm:pt>
    <dgm:pt modelId="{3A893B84-B9FA-4C2B-AA96-0EC991133338}" type="parTrans" cxnId="{60765C5B-8C19-4636-A504-32C6207CDE9B}">
      <dgm:prSet/>
      <dgm:spPr/>
      <dgm:t>
        <a:bodyPr/>
        <a:lstStyle/>
        <a:p>
          <a:endParaRPr lang="en-US"/>
        </a:p>
      </dgm:t>
    </dgm:pt>
    <dgm:pt modelId="{F1CC57D0-B97F-45C3-AB3F-9C4FFF9984EF}" type="sibTrans" cxnId="{60765C5B-8C19-4636-A504-32C6207CDE9B}">
      <dgm:prSet/>
      <dgm:spPr/>
      <dgm:t>
        <a:bodyPr/>
        <a:lstStyle/>
        <a:p>
          <a:endParaRPr lang="en-US"/>
        </a:p>
      </dgm:t>
    </dgm:pt>
    <dgm:pt modelId="{29CE36AB-07EE-4D12-938E-6381012EC638}">
      <dgm:prSet/>
      <dgm:spPr/>
      <dgm:t>
        <a:bodyPr/>
        <a:lstStyle/>
        <a:p>
          <a:r>
            <a:rPr lang="en-US" dirty="0"/>
            <a:t>Improves Patient Experience</a:t>
          </a:r>
        </a:p>
      </dgm:t>
    </dgm:pt>
    <dgm:pt modelId="{5E924DE9-D00D-4603-8CA6-E86525B7D133}" type="parTrans" cxnId="{C1A64144-9B71-4732-8A87-6797B6239EF9}">
      <dgm:prSet/>
      <dgm:spPr/>
      <dgm:t>
        <a:bodyPr/>
        <a:lstStyle/>
        <a:p>
          <a:endParaRPr lang="en-US"/>
        </a:p>
      </dgm:t>
    </dgm:pt>
    <dgm:pt modelId="{2805B114-2262-40E0-990D-1227335ED066}" type="sibTrans" cxnId="{C1A64144-9B71-4732-8A87-6797B6239EF9}">
      <dgm:prSet/>
      <dgm:spPr/>
      <dgm:t>
        <a:bodyPr/>
        <a:lstStyle/>
        <a:p>
          <a:endParaRPr lang="en-US"/>
        </a:p>
      </dgm:t>
    </dgm:pt>
    <dgm:pt modelId="{62C2FF99-8717-4C49-B28D-079F7F535A79}">
      <dgm:prSet/>
      <dgm:spPr/>
      <dgm:t>
        <a:bodyPr/>
        <a:lstStyle/>
        <a:p>
          <a:r>
            <a:rPr lang="en-US" dirty="0"/>
            <a:t>Helping with Therapy</a:t>
          </a:r>
        </a:p>
      </dgm:t>
    </dgm:pt>
    <dgm:pt modelId="{C9BFBF5A-92A4-4B18-AB7B-C1C3905B6A04}" type="parTrans" cxnId="{6CCE84F4-7D20-4A99-9DCE-B2065D52ADE9}">
      <dgm:prSet/>
      <dgm:spPr/>
      <dgm:t>
        <a:bodyPr/>
        <a:lstStyle/>
        <a:p>
          <a:endParaRPr lang="en-US"/>
        </a:p>
      </dgm:t>
    </dgm:pt>
    <dgm:pt modelId="{844B5AB9-66B6-4E33-86BA-502336DE8221}" type="sibTrans" cxnId="{6CCE84F4-7D20-4A99-9DCE-B2065D52ADE9}">
      <dgm:prSet/>
      <dgm:spPr/>
      <dgm:t>
        <a:bodyPr/>
        <a:lstStyle/>
        <a:p>
          <a:endParaRPr lang="en-US"/>
        </a:p>
      </dgm:t>
    </dgm:pt>
    <dgm:pt modelId="{25770E63-FFF9-4E61-95F2-4649CB1EAB8A}" type="pres">
      <dgm:prSet presAssocID="{C6F32094-1398-4B82-AE01-B2F9CFAC9E9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2F43C07-95F9-4BB9-8F36-308BF9077712}" type="pres">
      <dgm:prSet presAssocID="{A55E0372-F8F6-4465-BC17-41A1D89ABCF3}" presName="Parent" presStyleLbl="node0" presStyleIdx="0" presStyleCnt="1">
        <dgm:presLayoutVars>
          <dgm:chMax val="6"/>
          <dgm:chPref val="6"/>
        </dgm:presLayoutVars>
      </dgm:prSet>
      <dgm:spPr/>
    </dgm:pt>
    <dgm:pt modelId="{4DE85928-419E-4EF3-910E-FBAF87940C05}" type="pres">
      <dgm:prSet presAssocID="{5ED91016-D259-49C0-A8DE-C26B406B14AB}" presName="Accent1" presStyleCnt="0"/>
      <dgm:spPr/>
    </dgm:pt>
    <dgm:pt modelId="{1915322A-71B1-45FD-93A0-457504532C68}" type="pres">
      <dgm:prSet presAssocID="{5ED91016-D259-49C0-A8DE-C26B406B14AB}" presName="Accent" presStyleLbl="bgShp" presStyleIdx="0" presStyleCnt="6"/>
      <dgm:spPr/>
    </dgm:pt>
    <dgm:pt modelId="{453882D2-A7CE-4799-A567-0D3E190023FA}" type="pres">
      <dgm:prSet presAssocID="{5ED91016-D259-49C0-A8DE-C26B406B14A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9FFDF46-0A56-4E03-AF0C-D13AF3C789D8}" type="pres">
      <dgm:prSet presAssocID="{6E6E1949-78FA-42A4-903F-3BD4BB7AB49F}" presName="Accent2" presStyleCnt="0"/>
      <dgm:spPr/>
    </dgm:pt>
    <dgm:pt modelId="{D4CC08B9-D721-4C47-B411-D49D03CAE467}" type="pres">
      <dgm:prSet presAssocID="{6E6E1949-78FA-42A4-903F-3BD4BB7AB49F}" presName="Accent" presStyleLbl="bgShp" presStyleIdx="1" presStyleCnt="6"/>
      <dgm:spPr/>
    </dgm:pt>
    <dgm:pt modelId="{A6D2E7F1-E334-41C6-9B6E-9A40EB8BEF0C}" type="pres">
      <dgm:prSet presAssocID="{6E6E1949-78FA-42A4-903F-3BD4BB7AB49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C8CE11E-18D2-4FB6-ABA4-4A480D4C9E53}" type="pres">
      <dgm:prSet presAssocID="{49FE578E-9F4A-4359-A830-DB10C2DDDA5E}" presName="Accent3" presStyleCnt="0"/>
      <dgm:spPr/>
    </dgm:pt>
    <dgm:pt modelId="{2CFE6D58-C1D3-4FEE-964F-756C4EAF05BE}" type="pres">
      <dgm:prSet presAssocID="{49FE578E-9F4A-4359-A830-DB10C2DDDA5E}" presName="Accent" presStyleLbl="bgShp" presStyleIdx="2" presStyleCnt="6"/>
      <dgm:spPr/>
    </dgm:pt>
    <dgm:pt modelId="{9015CDA9-6BB9-41D3-9332-6240D619D08B}" type="pres">
      <dgm:prSet presAssocID="{49FE578E-9F4A-4359-A830-DB10C2DDDA5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1158092-5CED-431E-8A4E-0FD87E37A0D2}" type="pres">
      <dgm:prSet presAssocID="{609B6BC5-5AE1-465E-9D81-224DDDC06DC4}" presName="Accent4" presStyleCnt="0"/>
      <dgm:spPr/>
    </dgm:pt>
    <dgm:pt modelId="{E7265640-2416-4A6B-93A7-E3265542EEE2}" type="pres">
      <dgm:prSet presAssocID="{609B6BC5-5AE1-465E-9D81-224DDDC06DC4}" presName="Accent" presStyleLbl="bgShp" presStyleIdx="3" presStyleCnt="6"/>
      <dgm:spPr/>
    </dgm:pt>
    <dgm:pt modelId="{7196BF2C-D023-4638-8616-42EFBDCEDBBD}" type="pres">
      <dgm:prSet presAssocID="{609B6BC5-5AE1-465E-9D81-224DDDC06DC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8039658-2BBF-4C82-81B9-A602251E3090}" type="pres">
      <dgm:prSet presAssocID="{29CE36AB-07EE-4D12-938E-6381012EC638}" presName="Accent5" presStyleCnt="0"/>
      <dgm:spPr/>
    </dgm:pt>
    <dgm:pt modelId="{F4A49683-DC45-4FBC-9C3C-3CDABD102482}" type="pres">
      <dgm:prSet presAssocID="{29CE36AB-07EE-4D12-938E-6381012EC638}" presName="Accent" presStyleLbl="bgShp" presStyleIdx="4" presStyleCnt="6"/>
      <dgm:spPr/>
    </dgm:pt>
    <dgm:pt modelId="{E9A4A6F9-F77E-45F0-B720-9E988473B9D5}" type="pres">
      <dgm:prSet presAssocID="{29CE36AB-07EE-4D12-938E-6381012EC63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ABC6A7C-B1E9-4B3F-8B57-2CA22EE969DE}" type="pres">
      <dgm:prSet presAssocID="{62C2FF99-8717-4C49-B28D-079F7F535A79}" presName="Accent6" presStyleCnt="0"/>
      <dgm:spPr/>
    </dgm:pt>
    <dgm:pt modelId="{FB0859F5-A521-43A2-B489-C09B6930ED21}" type="pres">
      <dgm:prSet presAssocID="{62C2FF99-8717-4C49-B28D-079F7F535A79}" presName="Accent" presStyleLbl="bgShp" presStyleIdx="5" presStyleCnt="6"/>
      <dgm:spPr/>
    </dgm:pt>
    <dgm:pt modelId="{D98CE348-7D46-4CDC-A63E-DA14BAEA12F2}" type="pres">
      <dgm:prSet presAssocID="{62C2FF99-8717-4C49-B28D-079F7F535A79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1DD8C02-9A90-4B04-A6FC-4920CB547467}" srcId="{A55E0372-F8F6-4465-BC17-41A1D89ABCF3}" destId="{6E6E1949-78FA-42A4-903F-3BD4BB7AB49F}" srcOrd="1" destOrd="0" parTransId="{8F9D2E7D-FC0A-4878-830C-907AC3F85CF7}" sibTransId="{5B6BCD98-AA75-43D6-B44B-B1BAE07E8581}"/>
    <dgm:cxn modelId="{46AAA006-B656-4A67-81CF-127882515662}" type="presOf" srcId="{609B6BC5-5AE1-465E-9D81-224DDDC06DC4}" destId="{7196BF2C-D023-4638-8616-42EFBDCEDBBD}" srcOrd="0" destOrd="0" presId="urn:microsoft.com/office/officeart/2011/layout/HexagonRadial"/>
    <dgm:cxn modelId="{7D976F1F-4928-4756-9547-F04314A73AED}" type="presOf" srcId="{5ED91016-D259-49C0-A8DE-C26B406B14AB}" destId="{453882D2-A7CE-4799-A567-0D3E190023FA}" srcOrd="0" destOrd="0" presId="urn:microsoft.com/office/officeart/2011/layout/HexagonRadial"/>
    <dgm:cxn modelId="{4A1CFD32-82F9-4644-A3DE-11BEE28BDA53}" type="presOf" srcId="{49FE578E-9F4A-4359-A830-DB10C2DDDA5E}" destId="{9015CDA9-6BB9-41D3-9332-6240D619D08B}" srcOrd="0" destOrd="0" presId="urn:microsoft.com/office/officeart/2011/layout/HexagonRadial"/>
    <dgm:cxn modelId="{60765C5B-8C19-4636-A504-32C6207CDE9B}" srcId="{A55E0372-F8F6-4465-BC17-41A1D89ABCF3}" destId="{609B6BC5-5AE1-465E-9D81-224DDDC06DC4}" srcOrd="3" destOrd="0" parTransId="{3A893B84-B9FA-4C2B-AA96-0EC991133338}" sibTransId="{F1CC57D0-B97F-45C3-AB3F-9C4FFF9984EF}"/>
    <dgm:cxn modelId="{C1A64144-9B71-4732-8A87-6797B6239EF9}" srcId="{A55E0372-F8F6-4465-BC17-41A1D89ABCF3}" destId="{29CE36AB-07EE-4D12-938E-6381012EC638}" srcOrd="4" destOrd="0" parTransId="{5E924DE9-D00D-4603-8CA6-E86525B7D133}" sibTransId="{2805B114-2262-40E0-990D-1227335ED066}"/>
    <dgm:cxn modelId="{05C9AD4D-2E10-4A1E-BB42-9A213A7FC15A}" type="presOf" srcId="{62C2FF99-8717-4C49-B28D-079F7F535A79}" destId="{D98CE348-7D46-4CDC-A63E-DA14BAEA12F2}" srcOrd="0" destOrd="0" presId="urn:microsoft.com/office/officeart/2011/layout/HexagonRadial"/>
    <dgm:cxn modelId="{08F5F850-4AE1-458F-BF6A-85147DB51251}" type="presOf" srcId="{A55E0372-F8F6-4465-BC17-41A1D89ABCF3}" destId="{22F43C07-95F9-4BB9-8F36-308BF9077712}" srcOrd="0" destOrd="0" presId="urn:microsoft.com/office/officeart/2011/layout/HexagonRadial"/>
    <dgm:cxn modelId="{6A968E55-07C9-4F0B-93D2-81ADE8D4E656}" type="presOf" srcId="{29CE36AB-07EE-4D12-938E-6381012EC638}" destId="{E9A4A6F9-F77E-45F0-B720-9E988473B9D5}" srcOrd="0" destOrd="0" presId="urn:microsoft.com/office/officeart/2011/layout/HexagonRadial"/>
    <dgm:cxn modelId="{DAA901AB-B9B6-4EA3-B7F5-6AF6F9689AD2}" type="presOf" srcId="{6E6E1949-78FA-42A4-903F-3BD4BB7AB49F}" destId="{A6D2E7F1-E334-41C6-9B6E-9A40EB8BEF0C}" srcOrd="0" destOrd="0" presId="urn:microsoft.com/office/officeart/2011/layout/HexagonRadial"/>
    <dgm:cxn modelId="{E9CE46E5-D7AA-412C-8A9B-E9D9AD09E7FA}" type="presOf" srcId="{C6F32094-1398-4B82-AE01-B2F9CFAC9E91}" destId="{25770E63-FFF9-4E61-95F2-4649CB1EAB8A}" srcOrd="0" destOrd="0" presId="urn:microsoft.com/office/officeart/2011/layout/HexagonRadial"/>
    <dgm:cxn modelId="{0E2E22E6-E0AE-415E-8455-54F953D8B0CD}" srcId="{A55E0372-F8F6-4465-BC17-41A1D89ABCF3}" destId="{5ED91016-D259-49C0-A8DE-C26B406B14AB}" srcOrd="0" destOrd="0" parTransId="{5D589366-2D76-426D-8C1E-CF60FCB1D36B}" sibTransId="{E760DD63-A2A0-4A8C-9D71-F57863898A3E}"/>
    <dgm:cxn modelId="{F204F9EE-DE7E-4452-94C7-4DEABCE53B45}" srcId="{C6F32094-1398-4B82-AE01-B2F9CFAC9E91}" destId="{A55E0372-F8F6-4465-BC17-41A1D89ABCF3}" srcOrd="0" destOrd="0" parTransId="{5287B3DA-F283-40FF-8DBA-EFF0CAB90000}" sibTransId="{B2FF8AB2-BA62-43EF-BE11-FA33922A2D80}"/>
    <dgm:cxn modelId="{6CCE84F4-7D20-4A99-9DCE-B2065D52ADE9}" srcId="{A55E0372-F8F6-4465-BC17-41A1D89ABCF3}" destId="{62C2FF99-8717-4C49-B28D-079F7F535A79}" srcOrd="5" destOrd="0" parTransId="{C9BFBF5A-92A4-4B18-AB7B-C1C3905B6A04}" sibTransId="{844B5AB9-66B6-4E33-86BA-502336DE8221}"/>
    <dgm:cxn modelId="{750817FB-5FC8-4065-893E-783B9161B975}" srcId="{A55E0372-F8F6-4465-BC17-41A1D89ABCF3}" destId="{49FE578E-9F4A-4359-A830-DB10C2DDDA5E}" srcOrd="2" destOrd="0" parTransId="{3DBB2C96-FBA1-452C-81CF-9FC32462082D}" sibTransId="{12B1CB7E-7F0C-4DFA-AD49-F37F45EA32D8}"/>
    <dgm:cxn modelId="{DF72EB06-6D97-405E-96B8-39A2CB88E377}" type="presParOf" srcId="{25770E63-FFF9-4E61-95F2-4649CB1EAB8A}" destId="{22F43C07-95F9-4BB9-8F36-308BF9077712}" srcOrd="0" destOrd="0" presId="urn:microsoft.com/office/officeart/2011/layout/HexagonRadial"/>
    <dgm:cxn modelId="{E7704452-6391-484B-AB49-A275D24DB046}" type="presParOf" srcId="{25770E63-FFF9-4E61-95F2-4649CB1EAB8A}" destId="{4DE85928-419E-4EF3-910E-FBAF87940C05}" srcOrd="1" destOrd="0" presId="urn:microsoft.com/office/officeart/2011/layout/HexagonRadial"/>
    <dgm:cxn modelId="{094823E1-B13B-46FD-9AD3-295FAE9D90EF}" type="presParOf" srcId="{4DE85928-419E-4EF3-910E-FBAF87940C05}" destId="{1915322A-71B1-45FD-93A0-457504532C68}" srcOrd="0" destOrd="0" presId="urn:microsoft.com/office/officeart/2011/layout/HexagonRadial"/>
    <dgm:cxn modelId="{2DF9142F-3328-46A0-A096-94BA148E7A58}" type="presParOf" srcId="{25770E63-FFF9-4E61-95F2-4649CB1EAB8A}" destId="{453882D2-A7CE-4799-A567-0D3E190023FA}" srcOrd="2" destOrd="0" presId="urn:microsoft.com/office/officeart/2011/layout/HexagonRadial"/>
    <dgm:cxn modelId="{989D8C3E-4F41-42F3-9401-3C18854E42B0}" type="presParOf" srcId="{25770E63-FFF9-4E61-95F2-4649CB1EAB8A}" destId="{59FFDF46-0A56-4E03-AF0C-D13AF3C789D8}" srcOrd="3" destOrd="0" presId="urn:microsoft.com/office/officeart/2011/layout/HexagonRadial"/>
    <dgm:cxn modelId="{57987421-5556-464A-9891-77821A7F617C}" type="presParOf" srcId="{59FFDF46-0A56-4E03-AF0C-D13AF3C789D8}" destId="{D4CC08B9-D721-4C47-B411-D49D03CAE467}" srcOrd="0" destOrd="0" presId="urn:microsoft.com/office/officeart/2011/layout/HexagonRadial"/>
    <dgm:cxn modelId="{822B05A0-F036-46BB-91C0-707E59ED1575}" type="presParOf" srcId="{25770E63-FFF9-4E61-95F2-4649CB1EAB8A}" destId="{A6D2E7F1-E334-41C6-9B6E-9A40EB8BEF0C}" srcOrd="4" destOrd="0" presId="urn:microsoft.com/office/officeart/2011/layout/HexagonRadial"/>
    <dgm:cxn modelId="{DCE92B34-3C50-42A9-BB2F-CD8FA741DE61}" type="presParOf" srcId="{25770E63-FFF9-4E61-95F2-4649CB1EAB8A}" destId="{EC8CE11E-18D2-4FB6-ABA4-4A480D4C9E53}" srcOrd="5" destOrd="0" presId="urn:microsoft.com/office/officeart/2011/layout/HexagonRadial"/>
    <dgm:cxn modelId="{9FFB813D-E0AA-4C87-B12D-2A86EE3D7C30}" type="presParOf" srcId="{EC8CE11E-18D2-4FB6-ABA4-4A480D4C9E53}" destId="{2CFE6D58-C1D3-4FEE-964F-756C4EAF05BE}" srcOrd="0" destOrd="0" presId="urn:microsoft.com/office/officeart/2011/layout/HexagonRadial"/>
    <dgm:cxn modelId="{D841BB6D-655A-4765-9900-10F1F04DA5DC}" type="presParOf" srcId="{25770E63-FFF9-4E61-95F2-4649CB1EAB8A}" destId="{9015CDA9-6BB9-41D3-9332-6240D619D08B}" srcOrd="6" destOrd="0" presId="urn:microsoft.com/office/officeart/2011/layout/HexagonRadial"/>
    <dgm:cxn modelId="{785C5A60-EF71-40FB-A693-DAB74A7FBAF1}" type="presParOf" srcId="{25770E63-FFF9-4E61-95F2-4649CB1EAB8A}" destId="{B1158092-5CED-431E-8A4E-0FD87E37A0D2}" srcOrd="7" destOrd="0" presId="urn:microsoft.com/office/officeart/2011/layout/HexagonRadial"/>
    <dgm:cxn modelId="{7BB96BE4-D9F6-4175-9A5B-D045C95BF7AD}" type="presParOf" srcId="{B1158092-5CED-431E-8A4E-0FD87E37A0D2}" destId="{E7265640-2416-4A6B-93A7-E3265542EEE2}" srcOrd="0" destOrd="0" presId="urn:microsoft.com/office/officeart/2011/layout/HexagonRadial"/>
    <dgm:cxn modelId="{E62178C5-8AE4-4B0F-914E-2731CC421858}" type="presParOf" srcId="{25770E63-FFF9-4E61-95F2-4649CB1EAB8A}" destId="{7196BF2C-D023-4638-8616-42EFBDCEDBBD}" srcOrd="8" destOrd="0" presId="urn:microsoft.com/office/officeart/2011/layout/HexagonRadial"/>
    <dgm:cxn modelId="{C3C43AF0-AAAD-432C-A3B7-40500204D7FF}" type="presParOf" srcId="{25770E63-FFF9-4E61-95F2-4649CB1EAB8A}" destId="{58039658-2BBF-4C82-81B9-A602251E3090}" srcOrd="9" destOrd="0" presId="urn:microsoft.com/office/officeart/2011/layout/HexagonRadial"/>
    <dgm:cxn modelId="{D8D64CE9-0686-483B-A46E-9AB4D05F6AA6}" type="presParOf" srcId="{58039658-2BBF-4C82-81B9-A602251E3090}" destId="{F4A49683-DC45-4FBC-9C3C-3CDABD102482}" srcOrd="0" destOrd="0" presId="urn:microsoft.com/office/officeart/2011/layout/HexagonRadial"/>
    <dgm:cxn modelId="{5F24CCE4-EE21-485E-910F-3EE10CA5B993}" type="presParOf" srcId="{25770E63-FFF9-4E61-95F2-4649CB1EAB8A}" destId="{E9A4A6F9-F77E-45F0-B720-9E988473B9D5}" srcOrd="10" destOrd="0" presId="urn:microsoft.com/office/officeart/2011/layout/HexagonRadial"/>
    <dgm:cxn modelId="{288E1EB3-4719-48D4-9C88-3FD5D0CBDB99}" type="presParOf" srcId="{25770E63-FFF9-4E61-95F2-4649CB1EAB8A}" destId="{BABC6A7C-B1E9-4B3F-8B57-2CA22EE969DE}" srcOrd="11" destOrd="0" presId="urn:microsoft.com/office/officeart/2011/layout/HexagonRadial"/>
    <dgm:cxn modelId="{81E686C2-357F-462C-B25F-A05292133F2D}" type="presParOf" srcId="{BABC6A7C-B1E9-4B3F-8B57-2CA22EE969DE}" destId="{FB0859F5-A521-43A2-B489-C09B6930ED21}" srcOrd="0" destOrd="0" presId="urn:microsoft.com/office/officeart/2011/layout/HexagonRadial"/>
    <dgm:cxn modelId="{20F99C9F-A8D5-4306-8148-0312D214807B}" type="presParOf" srcId="{25770E63-FFF9-4E61-95F2-4649CB1EAB8A}" destId="{D98CE348-7D46-4CDC-A63E-DA14BAEA12F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Lead Qualification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A5FBF95A-E10B-4CAE-84E1-696032738B32}">
      <dgm:prSet/>
      <dgm:spPr/>
      <dgm:t>
        <a:bodyPr/>
        <a:lstStyle/>
        <a:p>
          <a:r>
            <a:rPr lang="en-US" dirty="0"/>
            <a:t>Lead Nurturing</a:t>
          </a:r>
        </a:p>
      </dgm:t>
    </dgm:pt>
    <dgm:pt modelId="{68397104-3DEE-4FCE-BE23-FFED5198728E}" type="parTrans" cxnId="{56B37150-B11F-46A1-8E5B-B108B2835152}">
      <dgm:prSet/>
      <dgm:spPr/>
      <dgm:t>
        <a:bodyPr/>
        <a:lstStyle/>
        <a:p>
          <a:endParaRPr lang="en-US"/>
        </a:p>
      </dgm:t>
    </dgm:pt>
    <dgm:pt modelId="{404AD897-9529-428E-88B5-8A9C702F2208}" type="sibTrans" cxnId="{56B37150-B11F-46A1-8E5B-B108B2835152}">
      <dgm:prSet/>
      <dgm:spPr/>
      <dgm:t>
        <a:bodyPr/>
        <a:lstStyle/>
        <a:p>
          <a:endParaRPr lang="en-US"/>
        </a:p>
      </dgm:t>
    </dgm:pt>
    <dgm:pt modelId="{BCBFC2E7-4A3A-428B-ACC2-B569481830B9}">
      <dgm:prSet/>
      <dgm:spPr/>
      <dgm:t>
        <a:bodyPr/>
        <a:lstStyle/>
        <a:p>
          <a:r>
            <a:rPr lang="en-US" dirty="0"/>
            <a:t>Data Mining</a:t>
          </a:r>
        </a:p>
      </dgm:t>
    </dgm:pt>
    <dgm:pt modelId="{CC627D87-CB82-4FCD-AE98-FF9D2E1CB2CF}" type="parTrans" cxnId="{01B50D37-EC35-412E-B476-92611A58FBD4}">
      <dgm:prSet/>
      <dgm:spPr/>
      <dgm:t>
        <a:bodyPr/>
        <a:lstStyle/>
        <a:p>
          <a:endParaRPr lang="en-US"/>
        </a:p>
      </dgm:t>
    </dgm:pt>
    <dgm:pt modelId="{B4D4D0A5-B8CB-414A-9C19-021C55B40B9B}" type="sibTrans" cxnId="{01B50D37-EC35-412E-B476-92611A58FBD4}">
      <dgm:prSet/>
      <dgm:spPr/>
      <dgm:t>
        <a:bodyPr/>
        <a:lstStyle/>
        <a:p>
          <a:endParaRPr lang="en-US"/>
        </a:p>
      </dgm:t>
    </dgm:pt>
    <dgm:pt modelId="{C6B01F1D-C39F-463B-B4C5-02872F012D00}" type="pres">
      <dgm:prSet presAssocID="{C6F32094-1398-4B82-AE01-B2F9CFAC9E91}" presName="compositeShape" presStyleCnt="0">
        <dgm:presLayoutVars>
          <dgm:chMax val="7"/>
          <dgm:dir/>
          <dgm:resizeHandles val="exact"/>
        </dgm:presLayoutVars>
      </dgm:prSet>
      <dgm:spPr/>
    </dgm:pt>
    <dgm:pt modelId="{E99C1DA7-94EF-403E-9BA0-1E5AD16F338A}" type="pres">
      <dgm:prSet presAssocID="{C6F32094-1398-4B82-AE01-B2F9CFAC9E91}" presName="wedge1" presStyleLbl="node1" presStyleIdx="0" presStyleCnt="3"/>
      <dgm:spPr/>
    </dgm:pt>
    <dgm:pt modelId="{3DA8AD39-90D7-4992-BF09-4ED1D93C589C}" type="pres">
      <dgm:prSet presAssocID="{C6F32094-1398-4B82-AE01-B2F9CFAC9E91}" presName="dummy1a" presStyleCnt="0"/>
      <dgm:spPr/>
    </dgm:pt>
    <dgm:pt modelId="{611757D9-FB87-4C73-9FF8-DFACCA6E5D0E}" type="pres">
      <dgm:prSet presAssocID="{C6F32094-1398-4B82-AE01-B2F9CFAC9E91}" presName="dummy1b" presStyleCnt="0"/>
      <dgm:spPr/>
    </dgm:pt>
    <dgm:pt modelId="{6195BB66-1D24-49C2-9A45-FB6754024F12}" type="pres">
      <dgm:prSet presAssocID="{C6F32094-1398-4B82-AE01-B2F9CFAC9E9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97E8846-FBF8-49C7-8BD5-2A92BA201FC8}" type="pres">
      <dgm:prSet presAssocID="{C6F32094-1398-4B82-AE01-B2F9CFAC9E91}" presName="wedge2" presStyleLbl="node1" presStyleIdx="1" presStyleCnt="3"/>
      <dgm:spPr/>
    </dgm:pt>
    <dgm:pt modelId="{B195975A-D662-4922-8AE9-D81A6ED931D7}" type="pres">
      <dgm:prSet presAssocID="{C6F32094-1398-4B82-AE01-B2F9CFAC9E91}" presName="dummy2a" presStyleCnt="0"/>
      <dgm:spPr/>
    </dgm:pt>
    <dgm:pt modelId="{7E260F3C-D160-436A-BBB3-5773BE651788}" type="pres">
      <dgm:prSet presAssocID="{C6F32094-1398-4B82-AE01-B2F9CFAC9E91}" presName="dummy2b" presStyleCnt="0"/>
      <dgm:spPr/>
    </dgm:pt>
    <dgm:pt modelId="{1F97D608-4586-4449-B848-E957407C257D}" type="pres">
      <dgm:prSet presAssocID="{C6F32094-1398-4B82-AE01-B2F9CFAC9E9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F272C96-85F4-4FD6-9BF3-90791854ADFB}" type="pres">
      <dgm:prSet presAssocID="{C6F32094-1398-4B82-AE01-B2F9CFAC9E91}" presName="wedge3" presStyleLbl="node1" presStyleIdx="2" presStyleCnt="3"/>
      <dgm:spPr/>
    </dgm:pt>
    <dgm:pt modelId="{6E7E821E-43B1-452A-ADB6-F3CF4128BCD7}" type="pres">
      <dgm:prSet presAssocID="{C6F32094-1398-4B82-AE01-B2F9CFAC9E91}" presName="dummy3a" presStyleCnt="0"/>
      <dgm:spPr/>
    </dgm:pt>
    <dgm:pt modelId="{0D9DF9AB-B444-45F0-BF2E-084D41D88C3C}" type="pres">
      <dgm:prSet presAssocID="{C6F32094-1398-4B82-AE01-B2F9CFAC9E91}" presName="dummy3b" presStyleCnt="0"/>
      <dgm:spPr/>
    </dgm:pt>
    <dgm:pt modelId="{559D1680-B170-460A-B3EC-0CA37D4813EE}" type="pres">
      <dgm:prSet presAssocID="{C6F32094-1398-4B82-AE01-B2F9CFAC9E9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4DBC303-8B91-4E27-95D3-27C2BA311D62}" type="pres">
      <dgm:prSet presAssocID="{E760DD63-A2A0-4A8C-9D71-F57863898A3E}" presName="arrowWedge1" presStyleLbl="fgSibTrans2D1" presStyleIdx="0" presStyleCnt="3"/>
      <dgm:spPr/>
    </dgm:pt>
    <dgm:pt modelId="{8F428B78-8E92-4897-9D02-9F9582FAD2C7}" type="pres">
      <dgm:prSet presAssocID="{404AD897-9529-428E-88B5-8A9C702F2208}" presName="arrowWedge2" presStyleLbl="fgSibTrans2D1" presStyleIdx="1" presStyleCnt="3"/>
      <dgm:spPr/>
    </dgm:pt>
    <dgm:pt modelId="{0B06EA8B-2611-43E4-B2D4-168BCB9AB429}" type="pres">
      <dgm:prSet presAssocID="{B4D4D0A5-B8CB-414A-9C19-021C55B40B9B}" presName="arrowWedge3" presStyleLbl="fgSibTrans2D1" presStyleIdx="2" presStyleCnt="3"/>
      <dgm:spPr/>
    </dgm:pt>
  </dgm:ptLst>
  <dgm:cxnLst>
    <dgm:cxn modelId="{787D8221-F691-45CB-B82F-F05C37441E72}" type="presOf" srcId="{5ED91016-D259-49C0-A8DE-C26B406B14AB}" destId="{6195BB66-1D24-49C2-9A45-FB6754024F12}" srcOrd="1" destOrd="0" presId="urn:microsoft.com/office/officeart/2005/8/layout/cycle8"/>
    <dgm:cxn modelId="{01B50D37-EC35-412E-B476-92611A58FBD4}" srcId="{C6F32094-1398-4B82-AE01-B2F9CFAC9E91}" destId="{BCBFC2E7-4A3A-428B-ACC2-B569481830B9}" srcOrd="2" destOrd="0" parTransId="{CC627D87-CB82-4FCD-AE98-FF9D2E1CB2CF}" sibTransId="{B4D4D0A5-B8CB-414A-9C19-021C55B40B9B}"/>
    <dgm:cxn modelId="{DEB4606C-9AF1-49FA-A516-6797A91FAB0B}" type="presOf" srcId="{BCBFC2E7-4A3A-428B-ACC2-B569481830B9}" destId="{559D1680-B170-460A-B3EC-0CA37D4813EE}" srcOrd="1" destOrd="0" presId="urn:microsoft.com/office/officeart/2005/8/layout/cycle8"/>
    <dgm:cxn modelId="{56B37150-B11F-46A1-8E5B-B108B2835152}" srcId="{C6F32094-1398-4B82-AE01-B2F9CFAC9E91}" destId="{A5FBF95A-E10B-4CAE-84E1-696032738B32}" srcOrd="1" destOrd="0" parTransId="{68397104-3DEE-4FCE-BE23-FFED5198728E}" sibTransId="{404AD897-9529-428E-88B5-8A9C702F2208}"/>
    <dgm:cxn modelId="{3487FA93-7754-4FB9-ABDB-17E7B179C184}" type="presOf" srcId="{A5FBF95A-E10B-4CAE-84E1-696032738B32}" destId="{1F97D608-4586-4449-B848-E957407C257D}" srcOrd="1" destOrd="0" presId="urn:microsoft.com/office/officeart/2005/8/layout/cycle8"/>
    <dgm:cxn modelId="{CB92EDC0-1273-407B-A8C7-9EE096268461}" type="presOf" srcId="{5ED91016-D259-49C0-A8DE-C26B406B14AB}" destId="{E99C1DA7-94EF-403E-9BA0-1E5AD16F338A}" srcOrd="0" destOrd="0" presId="urn:microsoft.com/office/officeart/2005/8/layout/cycle8"/>
    <dgm:cxn modelId="{55DABFC6-3B85-4030-A379-B8CF1B867782}" type="presOf" srcId="{A5FBF95A-E10B-4CAE-84E1-696032738B32}" destId="{397E8846-FBF8-49C7-8BD5-2A92BA201FC8}" srcOrd="0" destOrd="0" presId="urn:microsoft.com/office/officeart/2005/8/layout/cycle8"/>
    <dgm:cxn modelId="{0E2E22E6-E0AE-415E-8455-54F953D8B0CD}" srcId="{C6F32094-1398-4B82-AE01-B2F9CFAC9E91}" destId="{5ED91016-D259-49C0-A8DE-C26B406B14AB}" srcOrd="0" destOrd="0" parTransId="{5D589366-2D76-426D-8C1E-CF60FCB1D36B}" sibTransId="{E760DD63-A2A0-4A8C-9D71-F57863898A3E}"/>
    <dgm:cxn modelId="{05F5B8F2-43D1-4975-BB42-38A89F35893E}" type="presOf" srcId="{BCBFC2E7-4A3A-428B-ACC2-B569481830B9}" destId="{2F272C96-85F4-4FD6-9BF3-90791854ADFB}" srcOrd="0" destOrd="0" presId="urn:microsoft.com/office/officeart/2005/8/layout/cycle8"/>
    <dgm:cxn modelId="{108CB9F2-E829-4947-832F-B326B91A4A00}" type="presOf" srcId="{C6F32094-1398-4B82-AE01-B2F9CFAC9E91}" destId="{C6B01F1D-C39F-463B-B4C5-02872F012D00}" srcOrd="0" destOrd="0" presId="urn:microsoft.com/office/officeart/2005/8/layout/cycle8"/>
    <dgm:cxn modelId="{6396B46B-0FC8-46C3-A3BD-8829CF44F85F}" type="presParOf" srcId="{C6B01F1D-C39F-463B-B4C5-02872F012D00}" destId="{E99C1DA7-94EF-403E-9BA0-1E5AD16F338A}" srcOrd="0" destOrd="0" presId="urn:microsoft.com/office/officeart/2005/8/layout/cycle8"/>
    <dgm:cxn modelId="{6462C1CF-B59E-4417-9DA9-13F383B6D0D0}" type="presParOf" srcId="{C6B01F1D-C39F-463B-B4C5-02872F012D00}" destId="{3DA8AD39-90D7-4992-BF09-4ED1D93C589C}" srcOrd="1" destOrd="0" presId="urn:microsoft.com/office/officeart/2005/8/layout/cycle8"/>
    <dgm:cxn modelId="{C663ACB5-F508-4DCF-8F92-8444DCA1E511}" type="presParOf" srcId="{C6B01F1D-C39F-463B-B4C5-02872F012D00}" destId="{611757D9-FB87-4C73-9FF8-DFACCA6E5D0E}" srcOrd="2" destOrd="0" presId="urn:microsoft.com/office/officeart/2005/8/layout/cycle8"/>
    <dgm:cxn modelId="{BB31A196-5A4F-445E-AD6E-8F38DB182DFA}" type="presParOf" srcId="{C6B01F1D-C39F-463B-B4C5-02872F012D00}" destId="{6195BB66-1D24-49C2-9A45-FB6754024F12}" srcOrd="3" destOrd="0" presId="urn:microsoft.com/office/officeart/2005/8/layout/cycle8"/>
    <dgm:cxn modelId="{26E8C20C-AB37-42F1-B477-D7CDD3D1103F}" type="presParOf" srcId="{C6B01F1D-C39F-463B-B4C5-02872F012D00}" destId="{397E8846-FBF8-49C7-8BD5-2A92BA201FC8}" srcOrd="4" destOrd="0" presId="urn:microsoft.com/office/officeart/2005/8/layout/cycle8"/>
    <dgm:cxn modelId="{69D027AA-3A2F-4E81-80D0-4AEA8D6CFC0A}" type="presParOf" srcId="{C6B01F1D-C39F-463B-B4C5-02872F012D00}" destId="{B195975A-D662-4922-8AE9-D81A6ED931D7}" srcOrd="5" destOrd="0" presId="urn:microsoft.com/office/officeart/2005/8/layout/cycle8"/>
    <dgm:cxn modelId="{67A24C21-B3A2-428D-AABF-F6E2B12E59FE}" type="presParOf" srcId="{C6B01F1D-C39F-463B-B4C5-02872F012D00}" destId="{7E260F3C-D160-436A-BBB3-5773BE651788}" srcOrd="6" destOrd="0" presId="urn:microsoft.com/office/officeart/2005/8/layout/cycle8"/>
    <dgm:cxn modelId="{C2A9A478-6A08-469F-87CB-C1775CD5AA1F}" type="presParOf" srcId="{C6B01F1D-C39F-463B-B4C5-02872F012D00}" destId="{1F97D608-4586-4449-B848-E957407C257D}" srcOrd="7" destOrd="0" presId="urn:microsoft.com/office/officeart/2005/8/layout/cycle8"/>
    <dgm:cxn modelId="{4D6761C8-B138-4ED3-BA99-1F73BBF44FCB}" type="presParOf" srcId="{C6B01F1D-C39F-463B-B4C5-02872F012D00}" destId="{2F272C96-85F4-4FD6-9BF3-90791854ADFB}" srcOrd="8" destOrd="0" presId="urn:microsoft.com/office/officeart/2005/8/layout/cycle8"/>
    <dgm:cxn modelId="{7861E082-7269-4231-988E-B97D85361BDB}" type="presParOf" srcId="{C6B01F1D-C39F-463B-B4C5-02872F012D00}" destId="{6E7E821E-43B1-452A-ADB6-F3CF4128BCD7}" srcOrd="9" destOrd="0" presId="urn:microsoft.com/office/officeart/2005/8/layout/cycle8"/>
    <dgm:cxn modelId="{80DBDC89-0F48-4B62-8797-1C11A295F8EC}" type="presParOf" srcId="{C6B01F1D-C39F-463B-B4C5-02872F012D00}" destId="{0D9DF9AB-B444-45F0-BF2E-084D41D88C3C}" srcOrd="10" destOrd="0" presId="urn:microsoft.com/office/officeart/2005/8/layout/cycle8"/>
    <dgm:cxn modelId="{7B3C3CE9-C99E-4CF5-8508-1FCCE6E9363D}" type="presParOf" srcId="{C6B01F1D-C39F-463B-B4C5-02872F012D00}" destId="{559D1680-B170-460A-B3EC-0CA37D4813EE}" srcOrd="11" destOrd="0" presId="urn:microsoft.com/office/officeart/2005/8/layout/cycle8"/>
    <dgm:cxn modelId="{DD9E0008-CA60-4F04-BA7A-BCA3C7F45FBA}" type="presParOf" srcId="{C6B01F1D-C39F-463B-B4C5-02872F012D00}" destId="{14DBC303-8B91-4E27-95D3-27C2BA311D62}" srcOrd="12" destOrd="0" presId="urn:microsoft.com/office/officeart/2005/8/layout/cycle8"/>
    <dgm:cxn modelId="{2FF3BE92-88AC-45BF-875F-B1B280A3D4DD}" type="presParOf" srcId="{C6B01F1D-C39F-463B-B4C5-02872F012D00}" destId="{8F428B78-8E92-4897-9D02-9F9582FAD2C7}" srcOrd="13" destOrd="0" presId="urn:microsoft.com/office/officeart/2005/8/layout/cycle8"/>
    <dgm:cxn modelId="{1174430D-FBC6-496C-9532-9E1831A4F3FD}" type="presParOf" srcId="{C6B01F1D-C39F-463B-B4C5-02872F012D00}" destId="{0B06EA8B-2611-43E4-B2D4-168BCB9AB42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Personalized Services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A5FBF95A-E10B-4CAE-84E1-696032738B32}">
      <dgm:prSet/>
      <dgm:spPr/>
      <dgm:t>
        <a:bodyPr/>
        <a:lstStyle/>
        <a:p>
          <a:r>
            <a:rPr lang="en-US" dirty="0"/>
            <a:t>Real-time Interaction</a:t>
          </a:r>
        </a:p>
      </dgm:t>
    </dgm:pt>
    <dgm:pt modelId="{68397104-3DEE-4FCE-BE23-FFED5198728E}" type="parTrans" cxnId="{56B37150-B11F-46A1-8E5B-B108B2835152}">
      <dgm:prSet/>
      <dgm:spPr/>
      <dgm:t>
        <a:bodyPr/>
        <a:lstStyle/>
        <a:p>
          <a:endParaRPr lang="en-US"/>
        </a:p>
      </dgm:t>
    </dgm:pt>
    <dgm:pt modelId="{404AD897-9529-428E-88B5-8A9C702F2208}" type="sibTrans" cxnId="{56B37150-B11F-46A1-8E5B-B108B2835152}">
      <dgm:prSet/>
      <dgm:spPr/>
      <dgm:t>
        <a:bodyPr/>
        <a:lstStyle/>
        <a:p>
          <a:endParaRPr lang="en-US"/>
        </a:p>
      </dgm:t>
    </dgm:pt>
    <dgm:pt modelId="{BCBFC2E7-4A3A-428B-ACC2-B569481830B9}">
      <dgm:prSet/>
      <dgm:spPr/>
      <dgm:t>
        <a:bodyPr/>
        <a:lstStyle/>
        <a:p>
          <a:r>
            <a:rPr lang="en-US" dirty="0"/>
            <a:t>Storytelling</a:t>
          </a:r>
        </a:p>
      </dgm:t>
    </dgm:pt>
    <dgm:pt modelId="{CC627D87-CB82-4FCD-AE98-FF9D2E1CB2CF}" type="parTrans" cxnId="{01B50D37-EC35-412E-B476-92611A58FBD4}">
      <dgm:prSet/>
      <dgm:spPr/>
      <dgm:t>
        <a:bodyPr/>
        <a:lstStyle/>
        <a:p>
          <a:endParaRPr lang="en-US"/>
        </a:p>
      </dgm:t>
    </dgm:pt>
    <dgm:pt modelId="{B4D4D0A5-B8CB-414A-9C19-021C55B40B9B}" type="sibTrans" cxnId="{01B50D37-EC35-412E-B476-92611A58FBD4}">
      <dgm:prSet/>
      <dgm:spPr/>
      <dgm:t>
        <a:bodyPr/>
        <a:lstStyle/>
        <a:p>
          <a:endParaRPr lang="en-US"/>
        </a:p>
      </dgm:t>
    </dgm:pt>
    <dgm:pt modelId="{F3D59BC1-1163-4C1C-8DE3-535505646525}">
      <dgm:prSet/>
      <dgm:spPr/>
      <dgm:t>
        <a:bodyPr/>
        <a:lstStyle/>
        <a:p>
          <a:r>
            <a:rPr lang="en-US" dirty="0"/>
            <a:t>Collect Feedbacks</a:t>
          </a:r>
        </a:p>
      </dgm:t>
    </dgm:pt>
    <dgm:pt modelId="{EE4135D9-2F24-4E64-BBDE-64042D674FA3}" type="parTrans" cxnId="{C3DB86A7-9D08-43BA-9B53-0984180C1EAB}">
      <dgm:prSet/>
      <dgm:spPr/>
      <dgm:t>
        <a:bodyPr/>
        <a:lstStyle/>
        <a:p>
          <a:endParaRPr lang="en-US"/>
        </a:p>
      </dgm:t>
    </dgm:pt>
    <dgm:pt modelId="{97823994-4B00-4E2F-B390-442FA1A63F08}" type="sibTrans" cxnId="{C3DB86A7-9D08-43BA-9B53-0984180C1EAB}">
      <dgm:prSet/>
      <dgm:spPr/>
      <dgm:t>
        <a:bodyPr/>
        <a:lstStyle/>
        <a:p>
          <a:endParaRPr lang="en-US"/>
        </a:p>
      </dgm:t>
    </dgm:pt>
    <dgm:pt modelId="{98857830-32C5-4AE4-AFC2-F3E6FD6C3AA9}">
      <dgm:prSet/>
      <dgm:spPr/>
      <dgm:t>
        <a:bodyPr/>
        <a:lstStyle/>
        <a:p>
          <a:r>
            <a:rPr lang="en-US"/>
            <a:t>Provides Metrices</a:t>
          </a:r>
          <a:endParaRPr lang="en-US" dirty="0"/>
        </a:p>
      </dgm:t>
    </dgm:pt>
    <dgm:pt modelId="{E2FFE31D-BC07-4EDB-A57B-3D18A54C9A21}" type="parTrans" cxnId="{93AC422E-712C-4845-9AAE-89C071D69A98}">
      <dgm:prSet/>
      <dgm:spPr/>
      <dgm:t>
        <a:bodyPr/>
        <a:lstStyle/>
        <a:p>
          <a:endParaRPr lang="en-US"/>
        </a:p>
      </dgm:t>
    </dgm:pt>
    <dgm:pt modelId="{E07B1C94-E0E2-43C2-B2DB-32F287BD7334}" type="sibTrans" cxnId="{93AC422E-712C-4845-9AAE-89C071D69A98}">
      <dgm:prSet/>
      <dgm:spPr/>
      <dgm:t>
        <a:bodyPr/>
        <a:lstStyle/>
        <a:p>
          <a:endParaRPr lang="en-US"/>
        </a:p>
      </dgm:t>
    </dgm:pt>
    <dgm:pt modelId="{4FFBD34F-C22D-4827-914E-8037FAE9757C}">
      <dgm:prSet/>
      <dgm:spPr/>
      <dgm:t>
        <a:bodyPr/>
        <a:lstStyle/>
        <a:p>
          <a:r>
            <a:rPr lang="en-US" dirty="0"/>
            <a:t>Lead Generation</a:t>
          </a:r>
        </a:p>
      </dgm:t>
    </dgm:pt>
    <dgm:pt modelId="{47A2D0EA-03A5-45B3-A297-11E1F44F7DCD}" type="parTrans" cxnId="{AFB7A456-3F63-4AFA-9847-304BD6D03E74}">
      <dgm:prSet/>
      <dgm:spPr/>
      <dgm:t>
        <a:bodyPr/>
        <a:lstStyle/>
        <a:p>
          <a:endParaRPr lang="en-US"/>
        </a:p>
      </dgm:t>
    </dgm:pt>
    <dgm:pt modelId="{C7DCEA59-A8F8-4F93-A8CD-45AE0D136E82}" type="sibTrans" cxnId="{AFB7A456-3F63-4AFA-9847-304BD6D03E74}">
      <dgm:prSet/>
      <dgm:spPr/>
      <dgm:t>
        <a:bodyPr/>
        <a:lstStyle/>
        <a:p>
          <a:endParaRPr lang="en-US"/>
        </a:p>
      </dgm:t>
    </dgm:pt>
    <dgm:pt modelId="{B9571E74-2DEB-4B7E-A4A5-D1F46F31F867}">
      <dgm:prSet/>
      <dgm:spPr/>
      <dgm:t>
        <a:bodyPr/>
        <a:lstStyle/>
        <a:p>
          <a:r>
            <a:rPr lang="en-US"/>
            <a:t>Rich Analytics</a:t>
          </a:r>
          <a:endParaRPr lang="en-US" dirty="0"/>
        </a:p>
      </dgm:t>
    </dgm:pt>
    <dgm:pt modelId="{0BCE8C58-DBAB-4A3D-A80F-7E86F3A0330B}" type="parTrans" cxnId="{64D09A32-4677-41F8-BFF5-EB032A8802D5}">
      <dgm:prSet/>
      <dgm:spPr/>
      <dgm:t>
        <a:bodyPr/>
        <a:lstStyle/>
        <a:p>
          <a:endParaRPr lang="en-US"/>
        </a:p>
      </dgm:t>
    </dgm:pt>
    <dgm:pt modelId="{0C80B190-7C8F-4A5D-8A6C-D3D0EC49B736}" type="sibTrans" cxnId="{64D09A32-4677-41F8-BFF5-EB032A8802D5}">
      <dgm:prSet/>
      <dgm:spPr/>
      <dgm:t>
        <a:bodyPr/>
        <a:lstStyle/>
        <a:p>
          <a:endParaRPr lang="en-US"/>
        </a:p>
      </dgm:t>
    </dgm:pt>
    <dgm:pt modelId="{B57D8BC4-FF9A-4345-97F0-F1432CA78840}" type="pres">
      <dgm:prSet presAssocID="{C6F32094-1398-4B82-AE01-B2F9CFAC9E9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357B082-59C7-4EB3-8068-08268EC42E23}" type="pres">
      <dgm:prSet presAssocID="{5ED91016-D259-49C0-A8DE-C26B406B14AB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F7FE2227-5580-4F43-BEE6-7C7D45900AC4}" type="pres">
      <dgm:prSet presAssocID="{5ED91016-D259-49C0-A8DE-C26B406B14AB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AECC804-12A2-4FE8-A65B-5A2A2A65845E}" type="pres">
      <dgm:prSet presAssocID="{5ED91016-D259-49C0-A8DE-C26B406B14AB}" presName="accentShape_1" presStyleCnt="0"/>
      <dgm:spPr/>
    </dgm:pt>
    <dgm:pt modelId="{69A6AA50-154B-4148-9A45-39E7438BD72B}" type="pres">
      <dgm:prSet presAssocID="{5ED91016-D259-49C0-A8DE-C26B406B14AB}" presName="imageRepeatNode" presStyleLbl="node1" presStyleIdx="0" presStyleCnt="7"/>
      <dgm:spPr/>
    </dgm:pt>
    <dgm:pt modelId="{4C994298-DDD5-4E5E-ACF5-C4206FF4B644}" type="pres">
      <dgm:prSet presAssocID="{A5FBF95A-E10B-4CAE-84E1-696032738B32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153C39D-61BE-4D46-846B-49EB650E7031}" type="pres">
      <dgm:prSet presAssocID="{A5FBF95A-E10B-4CAE-84E1-696032738B32}" presName="childText_2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56D121-C110-467E-90C9-D386F37A9DCE}" type="pres">
      <dgm:prSet presAssocID="{A5FBF95A-E10B-4CAE-84E1-696032738B32}" presName="accentShape_2" presStyleCnt="0"/>
      <dgm:spPr/>
    </dgm:pt>
    <dgm:pt modelId="{12182E1E-14F5-44BC-9501-098FEDC3A178}" type="pres">
      <dgm:prSet presAssocID="{A5FBF95A-E10B-4CAE-84E1-696032738B32}" presName="imageRepeatNode" presStyleLbl="node1" presStyleIdx="1" presStyleCnt="7"/>
      <dgm:spPr/>
    </dgm:pt>
    <dgm:pt modelId="{A87096FF-F7DF-47BD-9016-DD38542A9796}" type="pres">
      <dgm:prSet presAssocID="{F3D59BC1-1163-4C1C-8DE3-535505646525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C053D8B1-0384-4FFA-B659-7726E34FE08C}" type="pres">
      <dgm:prSet presAssocID="{F3D59BC1-1163-4C1C-8DE3-535505646525}" presName="childText_3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FA6C9A0-6388-4F12-88A9-9BFE0DE4F911}" type="pres">
      <dgm:prSet presAssocID="{F3D59BC1-1163-4C1C-8DE3-535505646525}" presName="accentShape_3" presStyleCnt="0"/>
      <dgm:spPr/>
    </dgm:pt>
    <dgm:pt modelId="{AEE70DCC-3F5E-4F1C-A01D-2BF0E071034E}" type="pres">
      <dgm:prSet presAssocID="{F3D59BC1-1163-4C1C-8DE3-535505646525}" presName="imageRepeatNode" presStyleLbl="node1" presStyleIdx="2" presStyleCnt="7"/>
      <dgm:spPr/>
    </dgm:pt>
    <dgm:pt modelId="{72E7F3CF-651B-40EB-B599-A3DEB8580AD1}" type="pres">
      <dgm:prSet presAssocID="{98857830-32C5-4AE4-AFC2-F3E6FD6C3AA9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7E89A3EB-1116-416C-982A-3E847C015D58}" type="pres">
      <dgm:prSet presAssocID="{98857830-32C5-4AE4-AFC2-F3E6FD6C3AA9}" presName="childText_4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7DF5B4AD-3ABC-4A9A-B6CE-5CAB7A7C1F3D}" type="pres">
      <dgm:prSet presAssocID="{98857830-32C5-4AE4-AFC2-F3E6FD6C3AA9}" presName="accentShape_4" presStyleCnt="0"/>
      <dgm:spPr/>
    </dgm:pt>
    <dgm:pt modelId="{2EEEC30B-07EC-4CE0-864B-467B40C2F60E}" type="pres">
      <dgm:prSet presAssocID="{98857830-32C5-4AE4-AFC2-F3E6FD6C3AA9}" presName="imageRepeatNode" presStyleLbl="node1" presStyleIdx="3" presStyleCnt="7"/>
      <dgm:spPr/>
    </dgm:pt>
    <dgm:pt modelId="{4ED1CDE8-D176-452C-922B-4E38260ACB57}" type="pres">
      <dgm:prSet presAssocID="{4FFBD34F-C22D-4827-914E-8037FAE9757C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6F5FA055-758A-42AD-83EF-F6D6AAAF9219}" type="pres">
      <dgm:prSet presAssocID="{4FFBD34F-C22D-4827-914E-8037FAE9757C}" presName="childText_5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F744A266-61E4-49F9-AD86-0CF1FE5789DD}" type="pres">
      <dgm:prSet presAssocID="{4FFBD34F-C22D-4827-914E-8037FAE9757C}" presName="accentShape_5" presStyleCnt="0"/>
      <dgm:spPr/>
    </dgm:pt>
    <dgm:pt modelId="{356DE3ED-01CF-4FBC-A11F-BAA6D9313885}" type="pres">
      <dgm:prSet presAssocID="{4FFBD34F-C22D-4827-914E-8037FAE9757C}" presName="imageRepeatNode" presStyleLbl="node1" presStyleIdx="4" presStyleCnt="7"/>
      <dgm:spPr/>
    </dgm:pt>
    <dgm:pt modelId="{99611FE5-14FF-4E20-8228-EDDC32A1208A}" type="pres">
      <dgm:prSet presAssocID="{B9571E74-2DEB-4B7E-A4A5-D1F46F31F867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22521107-2033-4BC2-84B2-3D62D7772FE1}" type="pres">
      <dgm:prSet presAssocID="{B9571E74-2DEB-4B7E-A4A5-D1F46F31F867}" presName="childText_6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AB7FBBB1-D33F-4DEE-8671-24AEAC26AFD5}" type="pres">
      <dgm:prSet presAssocID="{B9571E74-2DEB-4B7E-A4A5-D1F46F31F867}" presName="accentShape_6" presStyleCnt="0"/>
      <dgm:spPr/>
    </dgm:pt>
    <dgm:pt modelId="{B9C2E21E-5F76-4B74-9BB3-C357220088E9}" type="pres">
      <dgm:prSet presAssocID="{B9571E74-2DEB-4B7E-A4A5-D1F46F31F867}" presName="imageRepeatNode" presStyleLbl="node1" presStyleIdx="5" presStyleCnt="7"/>
      <dgm:spPr/>
    </dgm:pt>
    <dgm:pt modelId="{A0655C87-CE77-4224-ACAB-5EFC5A9C66BA}" type="pres">
      <dgm:prSet presAssocID="{BCBFC2E7-4A3A-428B-ACC2-B569481830B9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EA2F6DA8-2E72-4241-9A58-12EB8D7423AA}" type="pres">
      <dgm:prSet presAssocID="{BCBFC2E7-4A3A-428B-ACC2-B569481830B9}" presName="childText_7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ED3AD1C3-B1A7-42B3-B861-D8AD2DC4897E}" type="pres">
      <dgm:prSet presAssocID="{BCBFC2E7-4A3A-428B-ACC2-B569481830B9}" presName="accentShape_7" presStyleCnt="0"/>
      <dgm:spPr/>
    </dgm:pt>
    <dgm:pt modelId="{01399384-B577-4E74-B4F5-AA3B3657571B}" type="pres">
      <dgm:prSet presAssocID="{BCBFC2E7-4A3A-428B-ACC2-B569481830B9}" presName="imageRepeatNode" presStyleLbl="node1" presStyleIdx="6" presStyleCnt="7"/>
      <dgm:spPr/>
    </dgm:pt>
  </dgm:ptLst>
  <dgm:cxnLst>
    <dgm:cxn modelId="{A2C14111-B63A-43B7-B166-3F07B5525AB6}" type="presOf" srcId="{A5FBF95A-E10B-4CAE-84E1-696032738B32}" destId="{12182E1E-14F5-44BC-9501-098FEDC3A178}" srcOrd="1" destOrd="0" presId="urn:microsoft.com/office/officeart/2009/3/layout/BlockDescendingList"/>
    <dgm:cxn modelId="{93AC422E-712C-4845-9AAE-89C071D69A98}" srcId="{C6F32094-1398-4B82-AE01-B2F9CFAC9E91}" destId="{98857830-32C5-4AE4-AFC2-F3E6FD6C3AA9}" srcOrd="3" destOrd="0" parTransId="{E2FFE31D-BC07-4EDB-A57B-3D18A54C9A21}" sibTransId="{E07B1C94-E0E2-43C2-B2DB-32F287BD7334}"/>
    <dgm:cxn modelId="{F701762F-F887-4B3B-8D37-8C8AC2519EE1}" type="presOf" srcId="{BCBFC2E7-4A3A-428B-ACC2-B569481830B9}" destId="{01399384-B577-4E74-B4F5-AA3B3657571B}" srcOrd="1" destOrd="0" presId="urn:microsoft.com/office/officeart/2009/3/layout/BlockDescendingList"/>
    <dgm:cxn modelId="{64D09A32-4677-41F8-BFF5-EB032A8802D5}" srcId="{C6F32094-1398-4B82-AE01-B2F9CFAC9E91}" destId="{B9571E74-2DEB-4B7E-A4A5-D1F46F31F867}" srcOrd="5" destOrd="0" parTransId="{0BCE8C58-DBAB-4A3D-A80F-7E86F3A0330B}" sibTransId="{0C80B190-7C8F-4A5D-8A6C-D3D0EC49B736}"/>
    <dgm:cxn modelId="{01B50D37-EC35-412E-B476-92611A58FBD4}" srcId="{C6F32094-1398-4B82-AE01-B2F9CFAC9E91}" destId="{BCBFC2E7-4A3A-428B-ACC2-B569481830B9}" srcOrd="6" destOrd="0" parTransId="{CC627D87-CB82-4FCD-AE98-FF9D2E1CB2CF}" sibTransId="{B4D4D0A5-B8CB-414A-9C19-021C55B40B9B}"/>
    <dgm:cxn modelId="{F3BF093C-250A-45C7-B4F3-813186D20172}" type="presOf" srcId="{B9571E74-2DEB-4B7E-A4A5-D1F46F31F867}" destId="{B9C2E21E-5F76-4B74-9BB3-C357220088E9}" srcOrd="1" destOrd="0" presId="urn:microsoft.com/office/officeart/2009/3/layout/BlockDescendingList"/>
    <dgm:cxn modelId="{F1A3B664-5D1C-4C8C-B62E-5F812AFF2D29}" type="presOf" srcId="{F3D59BC1-1163-4C1C-8DE3-535505646525}" destId="{AEE70DCC-3F5E-4F1C-A01D-2BF0E071034E}" srcOrd="1" destOrd="0" presId="urn:microsoft.com/office/officeart/2009/3/layout/BlockDescendingList"/>
    <dgm:cxn modelId="{931EED67-8580-4A6A-9C78-5D4B07B8E340}" type="presOf" srcId="{98857830-32C5-4AE4-AFC2-F3E6FD6C3AA9}" destId="{72E7F3CF-651B-40EB-B599-A3DEB8580AD1}" srcOrd="0" destOrd="0" presId="urn:microsoft.com/office/officeart/2009/3/layout/BlockDescendingList"/>
    <dgm:cxn modelId="{0BA28D48-BE74-4B42-BD3B-537E467D6C8E}" type="presOf" srcId="{5ED91016-D259-49C0-A8DE-C26B406B14AB}" destId="{8357B082-59C7-4EB3-8068-08268EC42E23}" srcOrd="0" destOrd="0" presId="urn:microsoft.com/office/officeart/2009/3/layout/BlockDescendingList"/>
    <dgm:cxn modelId="{56B37150-B11F-46A1-8E5B-B108B2835152}" srcId="{C6F32094-1398-4B82-AE01-B2F9CFAC9E91}" destId="{A5FBF95A-E10B-4CAE-84E1-696032738B32}" srcOrd="1" destOrd="0" parTransId="{68397104-3DEE-4FCE-BE23-FFED5198728E}" sibTransId="{404AD897-9529-428E-88B5-8A9C702F2208}"/>
    <dgm:cxn modelId="{66DDED53-53FF-4AEB-A559-BB480C75919A}" type="presOf" srcId="{B9571E74-2DEB-4B7E-A4A5-D1F46F31F867}" destId="{99611FE5-14FF-4E20-8228-EDDC32A1208A}" srcOrd="0" destOrd="0" presId="urn:microsoft.com/office/officeart/2009/3/layout/BlockDescendingList"/>
    <dgm:cxn modelId="{AFB7A456-3F63-4AFA-9847-304BD6D03E74}" srcId="{C6F32094-1398-4B82-AE01-B2F9CFAC9E91}" destId="{4FFBD34F-C22D-4827-914E-8037FAE9757C}" srcOrd="4" destOrd="0" parTransId="{47A2D0EA-03A5-45B3-A297-11E1F44F7DCD}" sibTransId="{C7DCEA59-A8F8-4F93-A8CD-45AE0D136E82}"/>
    <dgm:cxn modelId="{58D4CB95-3321-4190-AA4A-386A96626DC7}" type="presOf" srcId="{A5FBF95A-E10B-4CAE-84E1-696032738B32}" destId="{4C994298-DDD5-4E5E-ACF5-C4206FF4B644}" srcOrd="0" destOrd="0" presId="urn:microsoft.com/office/officeart/2009/3/layout/BlockDescendingList"/>
    <dgm:cxn modelId="{EF15DF9B-5F91-45A6-90A8-FDAA8E7416DE}" type="presOf" srcId="{4FFBD34F-C22D-4827-914E-8037FAE9757C}" destId="{356DE3ED-01CF-4FBC-A11F-BAA6D9313885}" srcOrd="1" destOrd="0" presId="urn:microsoft.com/office/officeart/2009/3/layout/BlockDescendingList"/>
    <dgm:cxn modelId="{411AB3A1-AF02-49DC-AE7D-63932D4E1F21}" type="presOf" srcId="{BCBFC2E7-4A3A-428B-ACC2-B569481830B9}" destId="{A0655C87-CE77-4224-ACAB-5EFC5A9C66BA}" srcOrd="0" destOrd="0" presId="urn:microsoft.com/office/officeart/2009/3/layout/BlockDescendingList"/>
    <dgm:cxn modelId="{C3DB86A7-9D08-43BA-9B53-0984180C1EAB}" srcId="{C6F32094-1398-4B82-AE01-B2F9CFAC9E91}" destId="{F3D59BC1-1163-4C1C-8DE3-535505646525}" srcOrd="2" destOrd="0" parTransId="{EE4135D9-2F24-4E64-BBDE-64042D674FA3}" sibTransId="{97823994-4B00-4E2F-B390-442FA1A63F08}"/>
    <dgm:cxn modelId="{DA52E1AC-2D84-4CD6-8D7D-AF9D7E546F6C}" type="presOf" srcId="{4FFBD34F-C22D-4827-914E-8037FAE9757C}" destId="{4ED1CDE8-D176-452C-922B-4E38260ACB57}" srcOrd="0" destOrd="0" presId="urn:microsoft.com/office/officeart/2009/3/layout/BlockDescendingList"/>
    <dgm:cxn modelId="{DED643DB-92FA-4342-8E5F-7A4914C7492F}" type="presOf" srcId="{98857830-32C5-4AE4-AFC2-F3E6FD6C3AA9}" destId="{2EEEC30B-07EC-4CE0-864B-467B40C2F60E}" srcOrd="1" destOrd="0" presId="urn:microsoft.com/office/officeart/2009/3/layout/BlockDescendingList"/>
    <dgm:cxn modelId="{F9CEBAE0-D60F-4EA3-A45D-5EFB57EECE31}" type="presOf" srcId="{5ED91016-D259-49C0-A8DE-C26B406B14AB}" destId="{69A6AA50-154B-4148-9A45-39E7438BD72B}" srcOrd="1" destOrd="0" presId="urn:microsoft.com/office/officeart/2009/3/layout/BlockDescendingList"/>
    <dgm:cxn modelId="{0E2E22E6-E0AE-415E-8455-54F953D8B0CD}" srcId="{C6F32094-1398-4B82-AE01-B2F9CFAC9E91}" destId="{5ED91016-D259-49C0-A8DE-C26B406B14AB}" srcOrd="0" destOrd="0" parTransId="{5D589366-2D76-426D-8C1E-CF60FCB1D36B}" sibTransId="{E760DD63-A2A0-4A8C-9D71-F57863898A3E}"/>
    <dgm:cxn modelId="{C93D21F7-68A0-4F28-B7AD-490BADBFD621}" type="presOf" srcId="{C6F32094-1398-4B82-AE01-B2F9CFAC9E91}" destId="{B57D8BC4-FF9A-4345-97F0-F1432CA78840}" srcOrd="0" destOrd="0" presId="urn:microsoft.com/office/officeart/2009/3/layout/BlockDescendingList"/>
    <dgm:cxn modelId="{0C831BFA-2720-4D10-9074-9E739915B23C}" type="presOf" srcId="{F3D59BC1-1163-4C1C-8DE3-535505646525}" destId="{A87096FF-F7DF-47BD-9016-DD38542A9796}" srcOrd="0" destOrd="0" presId="urn:microsoft.com/office/officeart/2009/3/layout/BlockDescendingList"/>
    <dgm:cxn modelId="{F04783D8-7359-4714-8E8B-1ED7AEC162D9}" type="presParOf" srcId="{B57D8BC4-FF9A-4345-97F0-F1432CA78840}" destId="{8357B082-59C7-4EB3-8068-08268EC42E23}" srcOrd="0" destOrd="0" presId="urn:microsoft.com/office/officeart/2009/3/layout/BlockDescendingList"/>
    <dgm:cxn modelId="{8120175D-D077-446E-942A-546F4BA40F20}" type="presParOf" srcId="{B57D8BC4-FF9A-4345-97F0-F1432CA78840}" destId="{F7FE2227-5580-4F43-BEE6-7C7D45900AC4}" srcOrd="1" destOrd="0" presId="urn:microsoft.com/office/officeart/2009/3/layout/BlockDescendingList"/>
    <dgm:cxn modelId="{3747AC99-A026-4B11-9D8B-88AC5A9C487C}" type="presParOf" srcId="{B57D8BC4-FF9A-4345-97F0-F1432CA78840}" destId="{BAECC804-12A2-4FE8-A65B-5A2A2A65845E}" srcOrd="2" destOrd="0" presId="urn:microsoft.com/office/officeart/2009/3/layout/BlockDescendingList"/>
    <dgm:cxn modelId="{7A8C4EA9-A80A-4359-9B1A-ACC3E0EE5DCF}" type="presParOf" srcId="{BAECC804-12A2-4FE8-A65B-5A2A2A65845E}" destId="{69A6AA50-154B-4148-9A45-39E7438BD72B}" srcOrd="0" destOrd="0" presId="urn:microsoft.com/office/officeart/2009/3/layout/BlockDescendingList"/>
    <dgm:cxn modelId="{3DF48DD6-95D2-44FE-A190-4971D245643B}" type="presParOf" srcId="{B57D8BC4-FF9A-4345-97F0-F1432CA78840}" destId="{4C994298-DDD5-4E5E-ACF5-C4206FF4B644}" srcOrd="3" destOrd="0" presId="urn:microsoft.com/office/officeart/2009/3/layout/BlockDescendingList"/>
    <dgm:cxn modelId="{B8D5A8A8-6589-46CB-A554-463EC5DBAB57}" type="presParOf" srcId="{B57D8BC4-FF9A-4345-97F0-F1432CA78840}" destId="{9153C39D-61BE-4D46-846B-49EB650E7031}" srcOrd="4" destOrd="0" presId="urn:microsoft.com/office/officeart/2009/3/layout/BlockDescendingList"/>
    <dgm:cxn modelId="{FDC768DE-C263-4B91-A134-DA6B57C13AF6}" type="presParOf" srcId="{B57D8BC4-FF9A-4345-97F0-F1432CA78840}" destId="{1556D121-C110-467E-90C9-D386F37A9DCE}" srcOrd="5" destOrd="0" presId="urn:microsoft.com/office/officeart/2009/3/layout/BlockDescendingList"/>
    <dgm:cxn modelId="{3286CCC3-E64E-445E-8D38-C513AA5C7B30}" type="presParOf" srcId="{1556D121-C110-467E-90C9-D386F37A9DCE}" destId="{12182E1E-14F5-44BC-9501-098FEDC3A178}" srcOrd="0" destOrd="0" presId="urn:microsoft.com/office/officeart/2009/3/layout/BlockDescendingList"/>
    <dgm:cxn modelId="{3DB4FC37-74AC-48D3-A661-DEB16FB09129}" type="presParOf" srcId="{B57D8BC4-FF9A-4345-97F0-F1432CA78840}" destId="{A87096FF-F7DF-47BD-9016-DD38542A9796}" srcOrd="6" destOrd="0" presId="urn:microsoft.com/office/officeart/2009/3/layout/BlockDescendingList"/>
    <dgm:cxn modelId="{D3186465-3CAB-4C68-A2D8-D7D89599A6D4}" type="presParOf" srcId="{B57D8BC4-FF9A-4345-97F0-F1432CA78840}" destId="{C053D8B1-0384-4FFA-B659-7726E34FE08C}" srcOrd="7" destOrd="0" presId="urn:microsoft.com/office/officeart/2009/3/layout/BlockDescendingList"/>
    <dgm:cxn modelId="{106728D4-C172-4876-9F64-11DE11859F63}" type="presParOf" srcId="{B57D8BC4-FF9A-4345-97F0-F1432CA78840}" destId="{AFA6C9A0-6388-4F12-88A9-9BFE0DE4F911}" srcOrd="8" destOrd="0" presId="urn:microsoft.com/office/officeart/2009/3/layout/BlockDescendingList"/>
    <dgm:cxn modelId="{30A977A5-E0C0-4B61-922D-BFD5CAAB1FE2}" type="presParOf" srcId="{AFA6C9A0-6388-4F12-88A9-9BFE0DE4F911}" destId="{AEE70DCC-3F5E-4F1C-A01D-2BF0E071034E}" srcOrd="0" destOrd="0" presId="urn:microsoft.com/office/officeart/2009/3/layout/BlockDescendingList"/>
    <dgm:cxn modelId="{9D79C9A0-C343-49BD-9FCB-9B4CF8AA72C5}" type="presParOf" srcId="{B57D8BC4-FF9A-4345-97F0-F1432CA78840}" destId="{72E7F3CF-651B-40EB-B599-A3DEB8580AD1}" srcOrd="9" destOrd="0" presId="urn:microsoft.com/office/officeart/2009/3/layout/BlockDescendingList"/>
    <dgm:cxn modelId="{3D3AD433-2F95-4404-993C-E7DE11A6820C}" type="presParOf" srcId="{B57D8BC4-FF9A-4345-97F0-F1432CA78840}" destId="{7E89A3EB-1116-416C-982A-3E847C015D58}" srcOrd="10" destOrd="0" presId="urn:microsoft.com/office/officeart/2009/3/layout/BlockDescendingList"/>
    <dgm:cxn modelId="{8DCF890F-B987-4774-8EC1-3AC297EB7DA0}" type="presParOf" srcId="{B57D8BC4-FF9A-4345-97F0-F1432CA78840}" destId="{7DF5B4AD-3ABC-4A9A-B6CE-5CAB7A7C1F3D}" srcOrd="11" destOrd="0" presId="urn:microsoft.com/office/officeart/2009/3/layout/BlockDescendingList"/>
    <dgm:cxn modelId="{7679DB82-A25D-4F5A-AAFA-49FCF675C4B5}" type="presParOf" srcId="{7DF5B4AD-3ABC-4A9A-B6CE-5CAB7A7C1F3D}" destId="{2EEEC30B-07EC-4CE0-864B-467B40C2F60E}" srcOrd="0" destOrd="0" presId="urn:microsoft.com/office/officeart/2009/3/layout/BlockDescendingList"/>
    <dgm:cxn modelId="{D3ABA490-C24B-45CB-A1CA-74A208E11899}" type="presParOf" srcId="{B57D8BC4-FF9A-4345-97F0-F1432CA78840}" destId="{4ED1CDE8-D176-452C-922B-4E38260ACB57}" srcOrd="12" destOrd="0" presId="urn:microsoft.com/office/officeart/2009/3/layout/BlockDescendingList"/>
    <dgm:cxn modelId="{EA2491C0-93DC-44F8-BA88-FD206D25EAA4}" type="presParOf" srcId="{B57D8BC4-FF9A-4345-97F0-F1432CA78840}" destId="{6F5FA055-758A-42AD-83EF-F6D6AAAF9219}" srcOrd="13" destOrd="0" presId="urn:microsoft.com/office/officeart/2009/3/layout/BlockDescendingList"/>
    <dgm:cxn modelId="{56D99E52-B01E-49E5-BCF0-DC372B146EFB}" type="presParOf" srcId="{B57D8BC4-FF9A-4345-97F0-F1432CA78840}" destId="{F744A266-61E4-49F9-AD86-0CF1FE5789DD}" srcOrd="14" destOrd="0" presId="urn:microsoft.com/office/officeart/2009/3/layout/BlockDescendingList"/>
    <dgm:cxn modelId="{A85E94AD-C33E-4827-AE2B-985140D4BF20}" type="presParOf" srcId="{F744A266-61E4-49F9-AD86-0CF1FE5789DD}" destId="{356DE3ED-01CF-4FBC-A11F-BAA6D9313885}" srcOrd="0" destOrd="0" presId="urn:microsoft.com/office/officeart/2009/3/layout/BlockDescendingList"/>
    <dgm:cxn modelId="{2F15AE42-56BD-43D6-AB07-8FCF55DE901A}" type="presParOf" srcId="{B57D8BC4-FF9A-4345-97F0-F1432CA78840}" destId="{99611FE5-14FF-4E20-8228-EDDC32A1208A}" srcOrd="15" destOrd="0" presId="urn:microsoft.com/office/officeart/2009/3/layout/BlockDescendingList"/>
    <dgm:cxn modelId="{F4937C54-81AC-49F5-BC0D-9E679DD8EA7F}" type="presParOf" srcId="{B57D8BC4-FF9A-4345-97F0-F1432CA78840}" destId="{22521107-2033-4BC2-84B2-3D62D7772FE1}" srcOrd="16" destOrd="0" presId="urn:microsoft.com/office/officeart/2009/3/layout/BlockDescendingList"/>
    <dgm:cxn modelId="{311222B1-2018-4752-895A-990589F3F2B8}" type="presParOf" srcId="{B57D8BC4-FF9A-4345-97F0-F1432CA78840}" destId="{AB7FBBB1-D33F-4DEE-8671-24AEAC26AFD5}" srcOrd="17" destOrd="0" presId="urn:microsoft.com/office/officeart/2009/3/layout/BlockDescendingList"/>
    <dgm:cxn modelId="{3961334C-DC6F-49E4-B67A-621B77AD5EF1}" type="presParOf" srcId="{AB7FBBB1-D33F-4DEE-8671-24AEAC26AFD5}" destId="{B9C2E21E-5F76-4B74-9BB3-C357220088E9}" srcOrd="0" destOrd="0" presId="urn:microsoft.com/office/officeart/2009/3/layout/BlockDescendingList"/>
    <dgm:cxn modelId="{FE738071-601D-4441-A778-F367076E4F72}" type="presParOf" srcId="{B57D8BC4-FF9A-4345-97F0-F1432CA78840}" destId="{A0655C87-CE77-4224-ACAB-5EFC5A9C66BA}" srcOrd="18" destOrd="0" presId="urn:microsoft.com/office/officeart/2009/3/layout/BlockDescendingList"/>
    <dgm:cxn modelId="{65ED019C-3A2F-44C4-A6E7-BFF81BD802A0}" type="presParOf" srcId="{B57D8BC4-FF9A-4345-97F0-F1432CA78840}" destId="{EA2F6DA8-2E72-4241-9A58-12EB8D7423AA}" srcOrd="19" destOrd="0" presId="urn:microsoft.com/office/officeart/2009/3/layout/BlockDescendingList"/>
    <dgm:cxn modelId="{D679AB2F-20DD-4061-B890-0EDBE580E1E3}" type="presParOf" srcId="{B57D8BC4-FF9A-4345-97F0-F1432CA78840}" destId="{ED3AD1C3-B1A7-42B3-B861-D8AD2DC4897E}" srcOrd="20" destOrd="0" presId="urn:microsoft.com/office/officeart/2009/3/layout/BlockDescendingList"/>
    <dgm:cxn modelId="{1090A02A-E8B2-4CC0-AE0A-08EDB0A98A88}" type="presParOf" srcId="{ED3AD1C3-B1A7-42B3-B861-D8AD2DC4897E}" destId="{01399384-B577-4E74-B4F5-AA3B3657571B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4CF25-312F-404A-8D44-4ED38D87DB74}">
      <dsp:nvSpPr>
        <dsp:cNvPr id="0" name=""/>
        <dsp:cNvSpPr/>
      </dsp:nvSpPr>
      <dsp:spPr>
        <a:xfrm>
          <a:off x="2490272" y="2391"/>
          <a:ext cx="3210251" cy="631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tx1"/>
              </a:solidFill>
            </a:rPr>
            <a:t>Conventional Chatbot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508766" y="20885"/>
        <a:ext cx="3173263" cy="594429"/>
      </dsp:txXfrm>
    </dsp:sp>
    <dsp:sp modelId="{7204C2C6-FA4A-40B0-8E7C-05C2BDAD86E7}">
      <dsp:nvSpPr>
        <dsp:cNvPr id="0" name=""/>
        <dsp:cNvSpPr/>
      </dsp:nvSpPr>
      <dsp:spPr>
        <a:xfrm rot="5400000">
          <a:off x="4005518" y="603947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2D521-AD35-48DE-978C-C7A8FE0FA0E4}">
      <dsp:nvSpPr>
        <dsp:cNvPr id="0" name=""/>
        <dsp:cNvSpPr/>
      </dsp:nvSpPr>
      <dsp:spPr>
        <a:xfrm>
          <a:off x="2480548" y="854804"/>
          <a:ext cx="3229699" cy="6314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Keyword-driven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499042" y="873298"/>
        <a:ext cx="3192711" cy="594429"/>
      </dsp:txXfrm>
    </dsp:sp>
    <dsp:sp modelId="{A3A7E376-9E1E-43CF-AE8D-1394BC9FA545}">
      <dsp:nvSpPr>
        <dsp:cNvPr id="0" name=""/>
        <dsp:cNvSpPr/>
      </dsp:nvSpPr>
      <dsp:spPr>
        <a:xfrm rot="5400000">
          <a:off x="4005518" y="145636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BFF25-1EC4-439B-ADC5-A260EC244936}">
      <dsp:nvSpPr>
        <dsp:cNvPr id="0" name=""/>
        <dsp:cNvSpPr/>
      </dsp:nvSpPr>
      <dsp:spPr>
        <a:xfrm>
          <a:off x="2490285" y="1707218"/>
          <a:ext cx="3210226" cy="6314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Manually Drafted Rules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08779" y="1725712"/>
        <a:ext cx="3173238" cy="594429"/>
      </dsp:txXfrm>
    </dsp:sp>
    <dsp:sp modelId="{4051665A-F5F7-4D9A-8EC3-5F59FEF8360C}">
      <dsp:nvSpPr>
        <dsp:cNvPr id="0" name=""/>
        <dsp:cNvSpPr/>
      </dsp:nvSpPr>
      <dsp:spPr>
        <a:xfrm rot="5400000">
          <a:off x="4005518" y="2308773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B76F7-D809-44F3-8F29-9DE9DD8A5750}">
      <dsp:nvSpPr>
        <dsp:cNvPr id="0" name=""/>
        <dsp:cNvSpPr/>
      </dsp:nvSpPr>
      <dsp:spPr>
        <a:xfrm>
          <a:off x="2519469" y="2559631"/>
          <a:ext cx="3151858" cy="63141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Difficult to Train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37963" y="2578125"/>
        <a:ext cx="3114870" cy="594429"/>
      </dsp:txXfrm>
    </dsp:sp>
    <dsp:sp modelId="{E55F4D66-BBF0-4666-991D-24AEE4451C4A}">
      <dsp:nvSpPr>
        <dsp:cNvPr id="0" name=""/>
        <dsp:cNvSpPr/>
      </dsp:nvSpPr>
      <dsp:spPr>
        <a:xfrm rot="5400000">
          <a:off x="4005518" y="3161187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282CF-950C-4387-9C38-9C8FE8525110}">
      <dsp:nvSpPr>
        <dsp:cNvPr id="0" name=""/>
        <dsp:cNvSpPr/>
      </dsp:nvSpPr>
      <dsp:spPr>
        <a:xfrm>
          <a:off x="2509732" y="3412044"/>
          <a:ext cx="3171330" cy="63141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Difficult to Scale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28226" y="3430538"/>
        <a:ext cx="3134342" cy="594429"/>
      </dsp:txXfrm>
    </dsp:sp>
    <dsp:sp modelId="{0C794F77-4618-4B05-9EF8-584823E1ECA4}">
      <dsp:nvSpPr>
        <dsp:cNvPr id="0" name=""/>
        <dsp:cNvSpPr/>
      </dsp:nvSpPr>
      <dsp:spPr>
        <a:xfrm rot="5400000">
          <a:off x="4005518" y="401360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25D6C-4A74-43AD-B566-D76A762C66D6}">
      <dsp:nvSpPr>
        <dsp:cNvPr id="0" name=""/>
        <dsp:cNvSpPr/>
      </dsp:nvSpPr>
      <dsp:spPr>
        <a:xfrm>
          <a:off x="2509732" y="4264458"/>
          <a:ext cx="3171330" cy="63141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Periodic Upgradation Required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28226" y="4282952"/>
        <a:ext cx="3134342" cy="594429"/>
      </dsp:txXfrm>
    </dsp:sp>
    <dsp:sp modelId="{30CE0FDB-6943-46BC-AAEB-8C0408BCF006}">
      <dsp:nvSpPr>
        <dsp:cNvPr id="0" name=""/>
        <dsp:cNvSpPr/>
      </dsp:nvSpPr>
      <dsp:spPr>
        <a:xfrm>
          <a:off x="6083301" y="2391"/>
          <a:ext cx="3148246" cy="631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tx1"/>
              </a:solidFill>
            </a:rPr>
            <a:t>AI Driven Chatbots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6101795" y="20885"/>
        <a:ext cx="3111258" cy="594429"/>
      </dsp:txXfrm>
    </dsp:sp>
    <dsp:sp modelId="{B0CD6E01-9D7A-4FE2-A9B8-CC159D0B8B11}">
      <dsp:nvSpPr>
        <dsp:cNvPr id="0" name=""/>
        <dsp:cNvSpPr/>
      </dsp:nvSpPr>
      <dsp:spPr>
        <a:xfrm rot="5400000">
          <a:off x="7567545" y="603947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D7F8C-5FCF-4E86-AFEB-EF91B0EBDB42}">
      <dsp:nvSpPr>
        <dsp:cNvPr id="0" name=""/>
        <dsp:cNvSpPr/>
      </dsp:nvSpPr>
      <dsp:spPr>
        <a:xfrm>
          <a:off x="6063841" y="854804"/>
          <a:ext cx="3187166" cy="6314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Powered by Deep Learning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082335" y="873298"/>
        <a:ext cx="3150178" cy="594429"/>
      </dsp:txXfrm>
    </dsp:sp>
    <dsp:sp modelId="{82B01F9D-AA01-49FC-80A1-D2DFDC1218CC}">
      <dsp:nvSpPr>
        <dsp:cNvPr id="0" name=""/>
        <dsp:cNvSpPr/>
      </dsp:nvSpPr>
      <dsp:spPr>
        <a:xfrm rot="5400000">
          <a:off x="7567545" y="145636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6CA-5001-436C-8563-BA9E157705F3}">
      <dsp:nvSpPr>
        <dsp:cNvPr id="0" name=""/>
        <dsp:cNvSpPr/>
      </dsp:nvSpPr>
      <dsp:spPr>
        <a:xfrm>
          <a:off x="6063841" y="1707218"/>
          <a:ext cx="3187166" cy="6314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Learn from Real Interaction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082335" y="1725712"/>
        <a:ext cx="3150178" cy="594429"/>
      </dsp:txXfrm>
    </dsp:sp>
    <dsp:sp modelId="{21A55EA2-5E58-4ADE-A5FA-D304E520694C}">
      <dsp:nvSpPr>
        <dsp:cNvPr id="0" name=""/>
        <dsp:cNvSpPr/>
      </dsp:nvSpPr>
      <dsp:spPr>
        <a:xfrm rot="5400000">
          <a:off x="7567545" y="2308773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2EA35-FA00-4616-8DD0-9BCCA49AAC87}">
      <dsp:nvSpPr>
        <dsp:cNvPr id="0" name=""/>
        <dsp:cNvSpPr/>
      </dsp:nvSpPr>
      <dsp:spPr>
        <a:xfrm>
          <a:off x="6073565" y="2559631"/>
          <a:ext cx="3167719" cy="63141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Understand Spelling Mistakes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092059" y="2578125"/>
        <a:ext cx="3130731" cy="594429"/>
      </dsp:txXfrm>
    </dsp:sp>
    <dsp:sp modelId="{6705120E-CE28-48DB-A5DB-614FFFF06E0B}">
      <dsp:nvSpPr>
        <dsp:cNvPr id="0" name=""/>
        <dsp:cNvSpPr/>
      </dsp:nvSpPr>
      <dsp:spPr>
        <a:xfrm rot="5400000">
          <a:off x="7602175" y="3246297"/>
          <a:ext cx="110498" cy="110498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F883C-1B32-46AB-A178-1D07115047B0}">
      <dsp:nvSpPr>
        <dsp:cNvPr id="0" name=""/>
        <dsp:cNvSpPr/>
      </dsp:nvSpPr>
      <dsp:spPr>
        <a:xfrm>
          <a:off x="6093025" y="3412044"/>
          <a:ext cx="3128798" cy="63141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Easy to Train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111519" y="3430538"/>
        <a:ext cx="3091810" cy="594429"/>
      </dsp:txXfrm>
    </dsp:sp>
    <dsp:sp modelId="{9C85FCC3-E52A-4BED-91A8-D2C0D5F7952F}">
      <dsp:nvSpPr>
        <dsp:cNvPr id="0" name=""/>
        <dsp:cNvSpPr/>
      </dsp:nvSpPr>
      <dsp:spPr>
        <a:xfrm rot="5400000">
          <a:off x="7567545" y="401360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786E3-86EC-4530-8A6B-FD4625F9C601}">
      <dsp:nvSpPr>
        <dsp:cNvPr id="0" name=""/>
        <dsp:cNvSpPr/>
      </dsp:nvSpPr>
      <dsp:spPr>
        <a:xfrm>
          <a:off x="6073565" y="4264458"/>
          <a:ext cx="3167719" cy="63141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/>
              </a:solidFill>
            </a:rPr>
            <a:t>Understand Variety of Questions</a:t>
          </a:r>
        </a:p>
      </dsp:txBody>
      <dsp:txXfrm>
        <a:off x="6092059" y="4282952"/>
        <a:ext cx="3130731" cy="594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BDF25-6AA4-4E55-93EF-6E5850C4C9A3}">
      <dsp:nvSpPr>
        <dsp:cNvPr id="0" name=""/>
        <dsp:cNvSpPr/>
      </dsp:nvSpPr>
      <dsp:spPr>
        <a:xfrm>
          <a:off x="0" y="254403"/>
          <a:ext cx="8407939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9" tIns="354076" rIns="65254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predefined responses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Doesn’t Generate New Insights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Based on Simple Techniques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Unable to Handle Unseen Cases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Grammar Mistakes</a:t>
          </a:r>
        </a:p>
      </dsp:txBody>
      <dsp:txXfrm>
        <a:off x="0" y="254403"/>
        <a:ext cx="8407939" cy="1767150"/>
      </dsp:txXfrm>
    </dsp:sp>
    <dsp:sp modelId="{0FF072AF-732F-43B6-B7E7-25B17A23DF8B}">
      <dsp:nvSpPr>
        <dsp:cNvPr id="0" name=""/>
        <dsp:cNvSpPr/>
      </dsp:nvSpPr>
      <dsp:spPr>
        <a:xfrm>
          <a:off x="420396" y="3483"/>
          <a:ext cx="5885557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60" tIns="0" rIns="222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Retrieval Chatbots</a:t>
          </a:r>
          <a:endParaRPr lang="en-US" sz="1700" kern="1200" dirty="0"/>
        </a:p>
      </dsp:txBody>
      <dsp:txXfrm>
        <a:off x="444894" y="27981"/>
        <a:ext cx="5836561" cy="452844"/>
      </dsp:txXfrm>
    </dsp:sp>
    <dsp:sp modelId="{270B1492-F0D4-49A4-A628-13868072D78B}">
      <dsp:nvSpPr>
        <dsp:cNvPr id="0" name=""/>
        <dsp:cNvSpPr/>
      </dsp:nvSpPr>
      <dsp:spPr>
        <a:xfrm>
          <a:off x="0" y="2364273"/>
          <a:ext cx="8407939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9" tIns="354076" rIns="65254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Don’t rely on predefined Reponses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Machine Learning Techniques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Hard to Train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Grammar Mistakes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Require large amount of training</a:t>
          </a:r>
        </a:p>
      </dsp:txBody>
      <dsp:txXfrm>
        <a:off x="0" y="2364273"/>
        <a:ext cx="8407939" cy="1767150"/>
      </dsp:txXfrm>
    </dsp:sp>
    <dsp:sp modelId="{73496F7A-6F4E-4841-8F3A-17E8DE90FB07}">
      <dsp:nvSpPr>
        <dsp:cNvPr id="0" name=""/>
        <dsp:cNvSpPr/>
      </dsp:nvSpPr>
      <dsp:spPr>
        <a:xfrm>
          <a:off x="420396" y="2113353"/>
          <a:ext cx="5885557" cy="50184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60" tIns="0" rIns="222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Generative Chatbots</a:t>
          </a:r>
          <a:endParaRPr lang="en-US" sz="1700" kern="1200" dirty="0"/>
        </a:p>
      </dsp:txBody>
      <dsp:txXfrm>
        <a:off x="444894" y="2137851"/>
        <a:ext cx="5836561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C5631-D544-4023-A08F-E3C84FDF4603}">
      <dsp:nvSpPr>
        <dsp:cNvPr id="0" name=""/>
        <dsp:cNvSpPr/>
      </dsp:nvSpPr>
      <dsp:spPr>
        <a:xfrm>
          <a:off x="7713485" y="2402799"/>
          <a:ext cx="1370314" cy="19376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5715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Simple process</a:t>
          </a:r>
        </a:p>
      </dsp:txBody>
      <dsp:txXfrm rot="16200000">
        <a:off x="7991850" y="3096585"/>
        <a:ext cx="1743854" cy="356281"/>
      </dsp:txXfrm>
    </dsp:sp>
    <dsp:sp modelId="{5F4CC614-092E-4A6A-BDA4-090B1099FFCD}">
      <dsp:nvSpPr>
        <dsp:cNvPr id="0" name=""/>
        <dsp:cNvSpPr/>
      </dsp:nvSpPr>
      <dsp:spPr>
        <a:xfrm>
          <a:off x="6202697" y="2015275"/>
          <a:ext cx="1370314" cy="23251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Resource Saving</a:t>
          </a:r>
          <a:endParaRPr lang="en-US" sz="1500" kern="1200" dirty="0"/>
        </a:p>
      </dsp:txBody>
      <dsp:txXfrm rot="16200000">
        <a:off x="6306676" y="2883447"/>
        <a:ext cx="2092625" cy="356281"/>
      </dsp:txXfrm>
    </dsp:sp>
    <dsp:sp modelId="{6771ACD9-AB02-40D5-A465-FF827F25D26E}">
      <dsp:nvSpPr>
        <dsp:cNvPr id="0" name=""/>
        <dsp:cNvSpPr/>
      </dsp:nvSpPr>
      <dsp:spPr>
        <a:xfrm>
          <a:off x="4706793" y="1627752"/>
          <a:ext cx="1370314" cy="27126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Personalized Services</a:t>
          </a:r>
        </a:p>
      </dsp:txBody>
      <dsp:txXfrm rot="16200000">
        <a:off x="4636387" y="2670309"/>
        <a:ext cx="2441396" cy="356281"/>
      </dsp:txXfrm>
    </dsp:sp>
    <dsp:sp modelId="{F51B463F-8031-444A-B1F6-396A05BAE229}">
      <dsp:nvSpPr>
        <dsp:cNvPr id="0" name=""/>
        <dsp:cNvSpPr/>
      </dsp:nvSpPr>
      <dsp:spPr>
        <a:xfrm>
          <a:off x="3210890" y="1240229"/>
          <a:ext cx="1370314" cy="31001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Customer Care Improvements</a:t>
          </a:r>
          <a:endParaRPr lang="en-US" sz="1500" kern="1200" dirty="0"/>
        </a:p>
      </dsp:txBody>
      <dsp:txXfrm rot="16200000">
        <a:off x="2966098" y="2457172"/>
        <a:ext cx="2790167" cy="356281"/>
      </dsp:txXfrm>
    </dsp:sp>
    <dsp:sp modelId="{97624DEC-57C2-4F7B-8E6D-A55402F13A69}">
      <dsp:nvSpPr>
        <dsp:cNvPr id="0" name=""/>
        <dsp:cNvSpPr/>
      </dsp:nvSpPr>
      <dsp:spPr>
        <a:xfrm>
          <a:off x="1714986" y="852706"/>
          <a:ext cx="1370314" cy="34877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Service Integration Opportunity</a:t>
          </a:r>
        </a:p>
      </dsp:txBody>
      <dsp:txXfrm rot="16200000">
        <a:off x="1295809" y="2244034"/>
        <a:ext cx="3138938" cy="356281"/>
      </dsp:txXfrm>
    </dsp:sp>
    <dsp:sp modelId="{D70D5A4F-ABC9-408A-9357-B9ADDCA6750B}">
      <dsp:nvSpPr>
        <dsp:cNvPr id="0" name=""/>
        <dsp:cNvSpPr/>
      </dsp:nvSpPr>
      <dsp:spPr>
        <a:xfrm>
          <a:off x="219082" y="465182"/>
          <a:ext cx="1370314" cy="38752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Improved Customer Experience</a:t>
          </a:r>
        </a:p>
      </dsp:txBody>
      <dsp:txXfrm rot="16200000">
        <a:off x="-374479" y="2030896"/>
        <a:ext cx="3487709" cy="356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3C07-95F9-4BB9-8F36-308BF9077712}">
      <dsp:nvSpPr>
        <dsp:cNvPr id="0" name=""/>
        <dsp:cNvSpPr/>
      </dsp:nvSpPr>
      <dsp:spPr>
        <a:xfrm>
          <a:off x="3665971" y="1550285"/>
          <a:ext cx="1970480" cy="170454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Benefits</a:t>
          </a:r>
          <a:endParaRPr lang="en-US" sz="1300" kern="1200" dirty="0"/>
        </a:p>
      </dsp:txBody>
      <dsp:txXfrm>
        <a:off x="3992507" y="1832752"/>
        <a:ext cx="1317408" cy="1139611"/>
      </dsp:txXfrm>
    </dsp:sp>
    <dsp:sp modelId="{D4CC08B9-D721-4C47-B411-D49D03CAE467}">
      <dsp:nvSpPr>
        <dsp:cNvPr id="0" name=""/>
        <dsp:cNvSpPr/>
      </dsp:nvSpPr>
      <dsp:spPr>
        <a:xfrm>
          <a:off x="4899871" y="734775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882D2-A7CE-4799-A567-0D3E190023FA}">
      <dsp:nvSpPr>
        <dsp:cNvPr id="0" name=""/>
        <dsp:cNvSpPr/>
      </dsp:nvSpPr>
      <dsp:spPr>
        <a:xfrm>
          <a:off x="3847481" y="0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Schedule Appointments</a:t>
          </a:r>
        </a:p>
      </dsp:txBody>
      <dsp:txXfrm>
        <a:off x="4115087" y="231511"/>
        <a:ext cx="1079583" cy="933965"/>
      </dsp:txXfrm>
    </dsp:sp>
    <dsp:sp modelId="{2CFE6D58-C1D3-4FEE-964F-756C4EAF05BE}">
      <dsp:nvSpPr>
        <dsp:cNvPr id="0" name=""/>
        <dsp:cNvSpPr/>
      </dsp:nvSpPr>
      <dsp:spPr>
        <a:xfrm>
          <a:off x="5767543" y="1932330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2E7F1-E334-41C6-9B6E-9A40EB8BEF0C}">
      <dsp:nvSpPr>
        <dsp:cNvPr id="0" name=""/>
        <dsp:cNvSpPr/>
      </dsp:nvSpPr>
      <dsp:spPr>
        <a:xfrm>
          <a:off x="5328436" y="859240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Checking Symptoms</a:t>
          </a:r>
        </a:p>
      </dsp:txBody>
      <dsp:txXfrm>
        <a:off x="5596042" y="1090751"/>
        <a:ext cx="1079583" cy="933965"/>
      </dsp:txXfrm>
    </dsp:sp>
    <dsp:sp modelId="{E7265640-2416-4A6B-93A7-E3265542EEE2}">
      <dsp:nvSpPr>
        <dsp:cNvPr id="0" name=""/>
        <dsp:cNvSpPr/>
      </dsp:nvSpPr>
      <dsp:spPr>
        <a:xfrm>
          <a:off x="5164802" y="3284145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5CDA9-6BB9-41D3-9332-6240D619D08B}">
      <dsp:nvSpPr>
        <dsp:cNvPr id="0" name=""/>
        <dsp:cNvSpPr/>
      </dsp:nvSpPr>
      <dsp:spPr>
        <a:xfrm>
          <a:off x="5328436" y="2548408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Provide Support and Relevant Information</a:t>
          </a:r>
        </a:p>
      </dsp:txBody>
      <dsp:txXfrm>
        <a:off x="5596042" y="2779919"/>
        <a:ext cx="1079583" cy="933965"/>
      </dsp:txXfrm>
    </dsp:sp>
    <dsp:sp modelId="{F4A49683-DC45-4FBC-9C3C-3CDABD102482}">
      <dsp:nvSpPr>
        <dsp:cNvPr id="0" name=""/>
        <dsp:cNvSpPr/>
      </dsp:nvSpPr>
      <dsp:spPr>
        <a:xfrm>
          <a:off x="3669638" y="3424469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6BF2C-D023-4638-8616-42EFBDCEDBBD}">
      <dsp:nvSpPr>
        <dsp:cNvPr id="0" name=""/>
        <dsp:cNvSpPr/>
      </dsp:nvSpPr>
      <dsp:spPr>
        <a:xfrm>
          <a:off x="3847481" y="3408610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Coverage and Claims</a:t>
          </a:r>
        </a:p>
      </dsp:txBody>
      <dsp:txXfrm>
        <a:off x="4115087" y="3640121"/>
        <a:ext cx="1079583" cy="933965"/>
      </dsp:txXfrm>
    </dsp:sp>
    <dsp:sp modelId="{FB0859F5-A521-43A2-B489-C09B6930ED21}">
      <dsp:nvSpPr>
        <dsp:cNvPr id="0" name=""/>
        <dsp:cNvSpPr/>
      </dsp:nvSpPr>
      <dsp:spPr>
        <a:xfrm>
          <a:off x="2787758" y="2227394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4A6F9-F77E-45F0-B720-9E988473B9D5}">
      <dsp:nvSpPr>
        <dsp:cNvPr id="0" name=""/>
        <dsp:cNvSpPr/>
      </dsp:nvSpPr>
      <dsp:spPr>
        <a:xfrm>
          <a:off x="2359651" y="2549369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Improves Patient Experience</a:t>
          </a:r>
        </a:p>
      </dsp:txBody>
      <dsp:txXfrm>
        <a:off x="2627257" y="2780880"/>
        <a:ext cx="1079583" cy="933965"/>
      </dsp:txXfrm>
    </dsp:sp>
    <dsp:sp modelId="{D98CE348-7D46-4CDC-A63E-DA14BAEA12F2}">
      <dsp:nvSpPr>
        <dsp:cNvPr id="0" name=""/>
        <dsp:cNvSpPr/>
      </dsp:nvSpPr>
      <dsp:spPr>
        <a:xfrm>
          <a:off x="2359651" y="857318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Helping with Therapy</a:t>
          </a:r>
        </a:p>
      </dsp:txBody>
      <dsp:txXfrm>
        <a:off x="2627257" y="1088829"/>
        <a:ext cx="1079583" cy="933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C1DA7-94EF-403E-9BA0-1E5AD16F338A}">
      <dsp:nvSpPr>
        <dsp:cNvPr id="0" name=""/>
        <dsp:cNvSpPr/>
      </dsp:nvSpPr>
      <dsp:spPr>
        <a:xfrm>
          <a:off x="2716227" y="312363"/>
          <a:ext cx="4036702" cy="403670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Lead Qualification</a:t>
          </a:r>
        </a:p>
      </dsp:txBody>
      <dsp:txXfrm>
        <a:off x="4843665" y="1167760"/>
        <a:ext cx="1441679" cy="1201399"/>
      </dsp:txXfrm>
    </dsp:sp>
    <dsp:sp modelId="{397E8846-FBF8-49C7-8BD5-2A92BA201FC8}">
      <dsp:nvSpPr>
        <dsp:cNvPr id="0" name=""/>
        <dsp:cNvSpPr/>
      </dsp:nvSpPr>
      <dsp:spPr>
        <a:xfrm>
          <a:off x="2633090" y="456531"/>
          <a:ext cx="4036702" cy="403670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Lead Nurturing</a:t>
          </a:r>
        </a:p>
      </dsp:txBody>
      <dsp:txXfrm>
        <a:off x="3594209" y="3075582"/>
        <a:ext cx="2162519" cy="1057231"/>
      </dsp:txXfrm>
    </dsp:sp>
    <dsp:sp modelId="{2F272C96-85F4-4FD6-9BF3-90791854ADFB}">
      <dsp:nvSpPr>
        <dsp:cNvPr id="0" name=""/>
        <dsp:cNvSpPr/>
      </dsp:nvSpPr>
      <dsp:spPr>
        <a:xfrm>
          <a:off x="2549953" y="312363"/>
          <a:ext cx="4036702" cy="403670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Mining</a:t>
          </a:r>
        </a:p>
      </dsp:txBody>
      <dsp:txXfrm>
        <a:off x="3017538" y="1167760"/>
        <a:ext cx="1441679" cy="1201399"/>
      </dsp:txXfrm>
    </dsp:sp>
    <dsp:sp modelId="{14DBC303-8B91-4E27-95D3-27C2BA311D62}">
      <dsp:nvSpPr>
        <dsp:cNvPr id="0" name=""/>
        <dsp:cNvSpPr/>
      </dsp:nvSpPr>
      <dsp:spPr>
        <a:xfrm>
          <a:off x="2466669" y="62472"/>
          <a:ext cx="4536484" cy="453648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28B78-8E92-4897-9D02-9F9582FAD2C7}">
      <dsp:nvSpPr>
        <dsp:cNvPr id="0" name=""/>
        <dsp:cNvSpPr/>
      </dsp:nvSpPr>
      <dsp:spPr>
        <a:xfrm>
          <a:off x="2383199" y="206385"/>
          <a:ext cx="4536484" cy="453648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6EA8B-2611-43E4-B2D4-168BCB9AB429}">
      <dsp:nvSpPr>
        <dsp:cNvPr id="0" name=""/>
        <dsp:cNvSpPr/>
      </dsp:nvSpPr>
      <dsp:spPr>
        <a:xfrm>
          <a:off x="2299729" y="62472"/>
          <a:ext cx="4536484" cy="453648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2E21E-5F76-4B74-9BB3-C357220088E9}">
      <dsp:nvSpPr>
        <dsp:cNvPr id="0" name=""/>
        <dsp:cNvSpPr/>
      </dsp:nvSpPr>
      <dsp:spPr>
        <a:xfrm>
          <a:off x="6642723" y="2124119"/>
          <a:ext cx="1180535" cy="1946750"/>
        </a:xfrm>
        <a:prstGeom prst="rect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7239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Rich Analytics</a:t>
          </a:r>
          <a:endParaRPr lang="en-US" sz="1900" kern="1200" dirty="0"/>
        </a:p>
      </dsp:txBody>
      <dsp:txXfrm rot="16200000">
        <a:off x="6746530" y="2846687"/>
        <a:ext cx="1752075" cy="306939"/>
      </dsp:txXfrm>
    </dsp:sp>
    <dsp:sp modelId="{01399384-B577-4E74-B4F5-AA3B3657571B}">
      <dsp:nvSpPr>
        <dsp:cNvPr id="0" name=""/>
        <dsp:cNvSpPr/>
      </dsp:nvSpPr>
      <dsp:spPr>
        <a:xfrm>
          <a:off x="7933963" y="2402799"/>
          <a:ext cx="1180535" cy="1668738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7239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Storytelling</a:t>
          </a:r>
        </a:p>
      </dsp:txBody>
      <dsp:txXfrm rot="16200000">
        <a:off x="8162876" y="3000261"/>
        <a:ext cx="1501864" cy="306939"/>
      </dsp:txXfrm>
    </dsp:sp>
    <dsp:sp modelId="{356DE3ED-01CF-4FBC-A11F-BAA6D9313885}">
      <dsp:nvSpPr>
        <dsp:cNvPr id="0" name=""/>
        <dsp:cNvSpPr/>
      </dsp:nvSpPr>
      <dsp:spPr>
        <a:xfrm>
          <a:off x="5341250" y="1846107"/>
          <a:ext cx="1180535" cy="2224762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Lead Generation</a:t>
          </a:r>
        </a:p>
      </dsp:txBody>
      <dsp:txXfrm rot="16200000">
        <a:off x="5319673" y="2693781"/>
        <a:ext cx="2002285" cy="306939"/>
      </dsp:txXfrm>
    </dsp:sp>
    <dsp:sp modelId="{2EEEC30B-07EC-4CE0-864B-467B40C2F60E}">
      <dsp:nvSpPr>
        <dsp:cNvPr id="0" name=""/>
        <dsp:cNvSpPr/>
      </dsp:nvSpPr>
      <dsp:spPr>
        <a:xfrm>
          <a:off x="4053731" y="1568096"/>
          <a:ext cx="1180535" cy="2502773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Metrices</a:t>
          </a:r>
          <a:endParaRPr lang="en-US" sz="1900" kern="1200" dirty="0"/>
        </a:p>
      </dsp:txBody>
      <dsp:txXfrm rot="16200000">
        <a:off x="3907048" y="2540874"/>
        <a:ext cx="2252496" cy="306939"/>
      </dsp:txXfrm>
    </dsp:sp>
    <dsp:sp modelId="{AEE70DCC-3F5E-4F1C-A01D-2BF0E071034E}">
      <dsp:nvSpPr>
        <dsp:cNvPr id="0" name=""/>
        <dsp:cNvSpPr/>
      </dsp:nvSpPr>
      <dsp:spPr>
        <a:xfrm>
          <a:off x="2765281" y="1290084"/>
          <a:ext cx="1180535" cy="2780785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Collect Feedbacks</a:t>
          </a:r>
        </a:p>
      </dsp:txBody>
      <dsp:txXfrm rot="16200000">
        <a:off x="2493773" y="2387968"/>
        <a:ext cx="2502707" cy="306939"/>
      </dsp:txXfrm>
    </dsp:sp>
    <dsp:sp modelId="{12182E1E-14F5-44BC-9501-098FEDC3A178}">
      <dsp:nvSpPr>
        <dsp:cNvPr id="0" name=""/>
        <dsp:cNvSpPr/>
      </dsp:nvSpPr>
      <dsp:spPr>
        <a:xfrm>
          <a:off x="1476832" y="1012072"/>
          <a:ext cx="1180535" cy="3058797"/>
        </a:xfrm>
        <a:prstGeom prst="rect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Real-time Interaction</a:t>
          </a:r>
        </a:p>
      </dsp:txBody>
      <dsp:txXfrm rot="16200000">
        <a:off x="1079939" y="2235061"/>
        <a:ext cx="2752917" cy="306939"/>
      </dsp:txXfrm>
    </dsp:sp>
    <dsp:sp modelId="{69A6AA50-154B-4148-9A45-39E7438BD72B}">
      <dsp:nvSpPr>
        <dsp:cNvPr id="0" name=""/>
        <dsp:cNvSpPr/>
      </dsp:nvSpPr>
      <dsp:spPr>
        <a:xfrm>
          <a:off x="188383" y="734060"/>
          <a:ext cx="1180535" cy="33374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Personalized Services</a:t>
          </a:r>
        </a:p>
      </dsp:txBody>
      <dsp:txXfrm rot="16200000">
        <a:off x="-333915" y="2082455"/>
        <a:ext cx="3003729" cy="306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11/14/2022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700" y="716516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Deep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Comparison of Multiple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1233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Features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Exploration for Deep Learning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236198EA-0101-E6AA-B8E9-EEEA7D2F09A9}"/>
              </a:ext>
            </a:extLst>
          </p:cNvPr>
          <p:cNvSpPr txBox="1"/>
          <p:nvPr/>
        </p:nvSpPr>
        <p:spPr>
          <a:xfrm>
            <a:off x="227670" y="437528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Chatbots in Action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Conventional Chatbots vs. AI Chatbots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Generative Chatbots vs. Retrieval Chatbots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Deep Learning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Chatbots in Actions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206141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Comparison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227715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10466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313212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Comparison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50637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440005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649281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9955212" y="5807810"/>
            <a:ext cx="139342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E-commerce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807810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Healthcare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979201" y="5847833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B2B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559516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548884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548884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548884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9" grpId="0"/>
      <p:bldP spid="23" grpId="0" animBg="1"/>
      <p:bldP spid="25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fr-FR" dirty="0"/>
              <a:t>Conventional Chatbots vs. AI Chatbots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Comparison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5E7735-902F-9F53-0809-DB10F4D9C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322050"/>
              </p:ext>
            </p:extLst>
          </p:nvPr>
        </p:nvGraphicFramePr>
        <p:xfrm>
          <a:off x="-486383" y="1867711"/>
          <a:ext cx="11731557" cy="489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C00BBDC1-AC0D-5071-CEC5-FCFC51612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41057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4CF25-312F-404A-8D44-4ED38D87D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EFC4CF25-312F-404A-8D44-4ED38D87D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EFC4CF25-312F-404A-8D44-4ED38D87D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CE0FDB-6943-46BC-AAEB-8C0408BCF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30CE0FDB-6943-46BC-AAEB-8C0408BCF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30CE0FDB-6943-46BC-AAEB-8C0408BCF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04C2C6-FA4A-40B0-8E7C-05C2BDAD8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7204C2C6-FA4A-40B0-8E7C-05C2BDAD8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7204C2C6-FA4A-40B0-8E7C-05C2BDAD8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F2D521-AD35-48DE-978C-C7A8FE0F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4F2D521-AD35-48DE-978C-C7A8FE0F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F4F2D521-AD35-48DE-978C-C7A8FE0F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7E376-9E1E-43CF-AE8D-1394BC9F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A3A7E376-9E1E-43CF-AE8D-1394BC9F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A3A7E376-9E1E-43CF-AE8D-1394BC9F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EBFF25-1EC4-439B-ADC5-A260EC244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1DEBFF25-1EC4-439B-ADC5-A260EC244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1DEBFF25-1EC4-439B-ADC5-A260EC244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51665A-F5F7-4D9A-8EC3-5F59FEF83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4051665A-F5F7-4D9A-8EC3-5F59FEF83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4051665A-F5F7-4D9A-8EC3-5F59FEF83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3B76F7-D809-44F3-8F29-9DE9DD8A5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693B76F7-D809-44F3-8F29-9DE9DD8A5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693B76F7-D809-44F3-8F29-9DE9DD8A5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5F4D66-BBF0-4666-991D-24AEE4451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graphicEl>
                                              <a:dgm id="{E55F4D66-BBF0-4666-991D-24AEE4451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E55F4D66-BBF0-4666-991D-24AEE4451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0282CF-950C-4387-9C38-9C8FE8525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CE0282CF-950C-4387-9C38-9C8FE8525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graphicEl>
                                              <a:dgm id="{CE0282CF-950C-4387-9C38-9C8FE8525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794F77-4618-4B05-9EF8-584823E1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0C794F77-4618-4B05-9EF8-584823E1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0C794F77-4618-4B05-9EF8-584823E1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825D6C-4A74-43AD-B566-D76A762C6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57825D6C-4A74-43AD-B566-D76A762C6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57825D6C-4A74-43AD-B566-D76A762C6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CD6E01-9D7A-4FE2-A9B8-CC159D0B8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B0CD6E01-9D7A-4FE2-A9B8-CC159D0B8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B0CD6E01-9D7A-4FE2-A9B8-CC159D0B8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2D7F8C-5FCF-4E86-AFEB-EF91B0EBD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graphicEl>
                                              <a:dgm id="{BD2D7F8C-5FCF-4E86-AFEB-EF91B0EBD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graphicEl>
                                              <a:dgm id="{BD2D7F8C-5FCF-4E86-AFEB-EF91B0EBD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B01F9D-AA01-49FC-80A1-D2DFDC12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graphicEl>
                                              <a:dgm id="{82B01F9D-AA01-49FC-80A1-D2DFDC12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graphicEl>
                                              <a:dgm id="{82B01F9D-AA01-49FC-80A1-D2DFDC12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3CB6CA-5001-436C-8563-BA9E15770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graphicEl>
                                              <a:dgm id="{533CB6CA-5001-436C-8563-BA9E15770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graphicEl>
                                              <a:dgm id="{533CB6CA-5001-436C-8563-BA9E15770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A55EA2-5E58-4ADE-A5FA-D304E5206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graphicEl>
                                              <a:dgm id="{21A55EA2-5E58-4ADE-A5FA-D304E5206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graphicEl>
                                              <a:dgm id="{21A55EA2-5E58-4ADE-A5FA-D304E5206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62EA35-FA00-4616-8DD0-9BCCA49AA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graphicEl>
                                              <a:dgm id="{C562EA35-FA00-4616-8DD0-9BCCA49AA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graphicEl>
                                              <a:dgm id="{C562EA35-FA00-4616-8DD0-9BCCA49AA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05120E-CE28-48DB-A5DB-614FFFF06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graphicEl>
                                              <a:dgm id="{6705120E-CE28-48DB-A5DB-614FFFF06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graphicEl>
                                              <a:dgm id="{6705120E-CE28-48DB-A5DB-614FFFF06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3F883C-1B32-46AB-A178-1D0711504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graphicEl>
                                              <a:dgm id="{393F883C-1B32-46AB-A178-1D0711504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graphicEl>
                                              <a:dgm id="{393F883C-1B32-46AB-A178-1D0711504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85FCC3-E52A-4BED-91A8-D2C0D5F79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graphicEl>
                                              <a:dgm id="{9C85FCC3-E52A-4BED-91A8-D2C0D5F79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graphicEl>
                                              <a:dgm id="{9C85FCC3-E52A-4BED-91A8-D2C0D5F79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D786E3-86EC-4530-8A6B-FD4625F9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">
                                            <p:graphicEl>
                                              <a:dgm id="{ABD786E3-86EC-4530-8A6B-FD4625F9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>
                                            <p:graphicEl>
                                              <a:dgm id="{ABD786E3-86EC-4530-8A6B-FD4625F9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fr-FR" dirty="0"/>
              <a:t>Generative Chatbots vs. </a:t>
            </a:r>
            <a:r>
              <a:rPr lang="fr-FR" dirty="0" err="1"/>
              <a:t>Retrieval</a:t>
            </a:r>
            <a:r>
              <a:rPr lang="fr-FR" dirty="0"/>
              <a:t> Chatbots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Comparison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065205"/>
              </p:ext>
            </p:extLst>
          </p:nvPr>
        </p:nvGraphicFramePr>
        <p:xfrm>
          <a:off x="998708" y="2119979"/>
          <a:ext cx="8407939" cy="413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9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F072AF-732F-43B6-B7E7-25B17A23D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496F7A-6F4E-4841-8F3A-17E8DE90F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FBDF25-6AA4-4E55-93EF-6E5850C4C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0B1492-F0D4-49A4-A628-13868072D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5582"/>
            <a:ext cx="10774261" cy="642279"/>
          </a:xfrm>
        </p:spPr>
        <p:txBody>
          <a:bodyPr/>
          <a:lstStyle/>
          <a:p>
            <a:r>
              <a:rPr lang="en-US" b="1" dirty="0"/>
              <a:t>Benefits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356538"/>
              </p:ext>
            </p:extLst>
          </p:nvPr>
        </p:nvGraphicFramePr>
        <p:xfrm>
          <a:off x="411061" y="1857184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Chatbots</a:t>
            </a:r>
          </a:p>
        </p:txBody>
      </p:sp>
    </p:spTree>
    <p:extLst>
      <p:ext uri="{BB962C8B-B14F-4D97-AF65-F5344CB8AC3E}">
        <p14:creationId xmlns:p14="http://schemas.microsoft.com/office/powerpoint/2010/main" val="195840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0D5A4F-ABC9-408A-9357-B9ADDCA67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D70D5A4F-ABC9-408A-9357-B9ADDCA67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D70D5A4F-ABC9-408A-9357-B9ADDCA67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624DEC-57C2-4F7B-8E6D-A55402F13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97624DEC-57C2-4F7B-8E6D-A55402F13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97624DEC-57C2-4F7B-8E6D-A55402F13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1B463F-8031-444A-B1F6-396A05BAE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F51B463F-8031-444A-B1F6-396A05BAE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F51B463F-8031-444A-B1F6-396A05BAE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71ACD9-AB02-40D5-A465-FF827F25D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6771ACD9-AB02-40D5-A465-FF827F25D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6771ACD9-AB02-40D5-A465-FF827F25D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4CC614-092E-4A6A-BDA4-090B1099F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5F4CC614-092E-4A6A-BDA4-090B1099F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5F4CC614-092E-4A6A-BDA4-090B1099F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2C5631-D544-4023-A08F-E3C84FDF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752C5631-D544-4023-A08F-E3C84FDF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752C5631-D544-4023-A08F-E3C84FDF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Medical Domain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078613"/>
              </p:ext>
            </p:extLst>
          </p:nvPr>
        </p:nvGraphicFramePr>
        <p:xfrm>
          <a:off x="522052" y="1784908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in Action</a:t>
            </a:r>
          </a:p>
        </p:txBody>
      </p:sp>
    </p:spTree>
    <p:extLst>
      <p:ext uri="{BB962C8B-B14F-4D97-AF65-F5344CB8AC3E}">
        <p14:creationId xmlns:p14="http://schemas.microsoft.com/office/powerpoint/2010/main" val="258804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F43C07-95F9-4BB9-8F36-308BF90777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15322A-71B1-45FD-93A0-457504532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3882D2-A7CE-4799-A567-0D3E19002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CC08B9-D721-4C47-B411-D49D03CAE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D2E7F1-E334-41C6-9B6E-9A40EB8BEF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FE6D58-C1D3-4FEE-964F-756C4EAF0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15CDA9-6BB9-41D3-9332-6240D619D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265640-2416-4A6B-93A7-E3265542E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96BF2C-D023-4638-8616-42EFBDCED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A49683-DC45-4FBC-9C3C-3CDABD1024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A4A6F9-F77E-45F0-B720-9E988473B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0859F5-A521-43A2-B489-C09B6930E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8CE348-7D46-4CDC-A63E-DA14BAEA1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Business-to-Business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000375"/>
              </p:ext>
            </p:extLst>
          </p:nvPr>
        </p:nvGraphicFramePr>
        <p:xfrm>
          <a:off x="716606" y="1847856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in Action</a:t>
            </a:r>
          </a:p>
        </p:txBody>
      </p:sp>
    </p:spTree>
    <p:extLst>
      <p:ext uri="{BB962C8B-B14F-4D97-AF65-F5344CB8AC3E}">
        <p14:creationId xmlns:p14="http://schemas.microsoft.com/office/powerpoint/2010/main" val="38277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9C1DA7-94EF-403E-9BA0-1E5AD16F3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BC303-8B91-4E27-95D3-27C2BA311D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7E8846-FBF8-49C7-8BD5-2A92BA201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428B78-8E92-4897-9D02-9F9582FAD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272C96-85F4-4FD6-9BF3-90791854A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06EA8B-2611-43E4-B2D4-168BCB9AB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E-Commerce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114038"/>
              </p:ext>
            </p:extLst>
          </p:nvPr>
        </p:nvGraphicFramePr>
        <p:xfrm>
          <a:off x="288589" y="1939302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in Action</a:t>
            </a:r>
          </a:p>
        </p:txBody>
      </p:sp>
    </p:spTree>
    <p:extLst>
      <p:ext uri="{BB962C8B-B14F-4D97-AF65-F5344CB8AC3E}">
        <p14:creationId xmlns:p14="http://schemas.microsoft.com/office/powerpoint/2010/main" val="10494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A6AA50-154B-4148-9A45-39E7438B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69A6AA50-154B-4148-9A45-39E7438B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69A6AA50-154B-4148-9A45-39E7438B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182E1E-14F5-44BC-9501-098FEDC3A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12182E1E-14F5-44BC-9501-098FEDC3A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12182E1E-14F5-44BC-9501-098FEDC3A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E70DCC-3F5E-4F1C-A01D-2BF0E071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AEE70DCC-3F5E-4F1C-A01D-2BF0E071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AEE70DCC-3F5E-4F1C-A01D-2BF0E071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EEC30B-07EC-4CE0-864B-467B40C2F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2EEEC30B-07EC-4CE0-864B-467B40C2F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2EEEC30B-07EC-4CE0-864B-467B40C2F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6DE3ED-01CF-4FBC-A11F-BAA6D9313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356DE3ED-01CF-4FBC-A11F-BAA6D9313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356DE3ED-01CF-4FBC-A11F-BAA6D9313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C2E21E-5F76-4B74-9BB3-C35722008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B9C2E21E-5F76-4B74-9BB3-C35722008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B9C2E21E-5F76-4B74-9BB3-C35722008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399384-B577-4E74-B4F5-AA3B36575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01399384-B577-4E74-B4F5-AA3B36575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01399384-B577-4E74-B4F5-AA3B36575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F5FA668-1157-4991-899E-A70B75BE82C7}"/>
</file>

<file path=customXml/itemProps2.xml><?xml version="1.0" encoding="utf-8"?>
<ds:datastoreItem xmlns:ds="http://schemas.openxmlformats.org/officeDocument/2006/customXml" ds:itemID="{BFE0AB51-D062-4F28-B82C-4643134C34C9}"/>
</file>

<file path=customXml/itemProps3.xml><?xml version="1.0" encoding="utf-8"?>
<ds:datastoreItem xmlns:ds="http://schemas.openxmlformats.org/officeDocument/2006/customXml" ds:itemID="{499F45EB-6056-400E-ACF7-E09144DA4D5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214</Words>
  <Application>Microsoft Office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Conventional Chatbots vs. AI Chatbots</vt:lpstr>
      <vt:lpstr>Generative Chatbots vs. Retrieval Chatbots</vt:lpstr>
      <vt:lpstr>Deep Learning Chatbots</vt:lpstr>
      <vt:lpstr>Chatbots in Action</vt:lpstr>
      <vt:lpstr>Chatbots in Action</vt:lpstr>
      <vt:lpstr>Chatbots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247</cp:revision>
  <dcterms:created xsi:type="dcterms:W3CDTF">2022-06-22T08:29:07Z</dcterms:created>
  <dcterms:modified xsi:type="dcterms:W3CDTF">2022-11-14T20:38:57Z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