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</p:sldIdLst>
  <p:sldSz cy="10282225" cx="18288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9" orient="horz"/>
        <p:guide pos="5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introduction slide of the topic that you are covering in this subsection.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this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slide, like mentioned above is for multiple pointers. The information above covers the types of information that can be used in this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slide of the next video that you will be covering.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the next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and Subsection Title">
  <p:cSld name="Section and Subsection Title">
    <p:bg>
      <p:bgPr>
        <a:solidFill>
          <a:srgbClr val="33333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5"/>
              <a:buFont typeface="Calibri"/>
              <a:buNone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2pPr>
            <a:lvl3pPr lvl="2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3pPr>
            <a:lvl4pPr lvl="3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4pPr>
            <a:lvl5pPr lvl="4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5pPr>
            <a:lvl6pPr lvl="5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6pPr>
            <a:lvl7pPr lvl="6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7pPr>
            <a:lvl8pPr lvl="7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8pPr>
            <a:lvl9pPr lvl="8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Assembly)">
  <p:cSld name="Blank (Assembly)">
    <p:bg>
      <p:bgPr>
        <a:solidFill>
          <a:srgbClr val="3E5DAA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Classic)">
  <p:cSld name="Blank (Classic)">
    <p:bg>
      <p:bgPr>
        <a:solidFill>
          <a:srgbClr val="F3702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Ruby)">
  <p:cSld name="Blank (Ruby)">
    <p:bg>
      <p:bgPr>
        <a:solidFill>
          <a:srgbClr val="EE2D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Field)">
  <p:cSld name="Blank (Field)">
    <p:bg>
      <p:bgPr>
        <a:solidFill>
          <a:srgbClr val="00A349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Evolve)">
  <p:cSld name="Blank (Evolve)">
    <p:bg>
      <p:bgPr>
        <a:solidFill>
          <a:srgbClr val="29BEC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Hack)">
  <p:cSld name="Blank (Hack)">
    <p:bg>
      <p:bgPr>
        <a:solidFill>
          <a:srgbClr val="4C389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Sprint)">
  <p:cSld name="Blank (Sprint)">
    <p:bg>
      <p:bgPr>
        <a:solidFill>
          <a:srgbClr val="BE1A8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312197"/>
            <a:ext cx="18288001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1312097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2"/>
              <a:buNone/>
              <a:defRPr sz="4002"/>
            </a:lvl1pPr>
            <a:lvl2pPr lvl="1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2pPr>
            <a:lvl3pPr lvl="2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3pPr>
            <a:lvl4pPr lvl="3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4pPr>
            <a:lvl5pPr lvl="4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5pPr>
            <a:lvl6pPr lvl="5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6pPr>
            <a:lvl7pPr lvl="6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7pPr>
            <a:lvl8pPr lvl="7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8pPr>
            <a:lvl9pPr lvl="8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1pPr>
            <a:lvl2pPr lvl="1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2pPr>
            <a:lvl3pPr lvl="2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3pPr>
            <a:lvl4pPr lvl="3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4pPr>
            <a:lvl5pPr lvl="4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5pPr>
            <a:lvl6pPr lvl="5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6pPr>
            <a:lvl7pPr lvl="6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7pPr>
            <a:lvl8pPr lvl="7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8pPr>
            <a:lvl9pPr lvl="8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None/>
              <a:defRPr sz="24011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1pPr>
            <a:lvl2pPr lvl="1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2pPr>
            <a:lvl3pPr lvl="2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3pPr>
            <a:lvl4pPr lvl="3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4pPr>
            <a:lvl5pPr lvl="4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5pPr>
            <a:lvl6pPr lvl="5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6pPr>
            <a:lvl7pPr lvl="6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7pPr>
            <a:lvl8pPr lvl="7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8pPr>
            <a:lvl9pPr lvl="8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None/>
              <a:defRPr sz="8404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Font typeface="Calibri"/>
              <a:buNone/>
              <a:defRPr sz="4202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None/>
              <a:defRPr sz="3202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 flipH="1" rot="10800000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 flipH="1" rot="10800000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Calibri"/>
              <a:buNone/>
            </a:pPr>
            <a:r>
              <a:rPr lang="en"/>
              <a:t>Associated Types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2"/>
              <a:buNone/>
            </a:pPr>
            <a:r>
              <a:rPr lang="en" sz="4402"/>
              <a:t>Key points about Associated Types</a:t>
            </a:r>
            <a:endParaRPr/>
          </a:p>
        </p:txBody>
      </p:sp>
      <p:sp>
        <p:nvSpPr>
          <p:cNvPr id="65" name="Google Shape;65;p20"/>
          <p:cNvSpPr txBox="1"/>
          <p:nvPr>
            <p:ph idx="4294967295" type="body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An associated type gives a placeholder name to a type that is used as part of the protocol.</a:t>
            </a:r>
            <a:endParaRPr sz="4002">
              <a:solidFill>
                <a:srgbClr val="434343"/>
              </a:solidFill>
            </a:endParaRPr>
          </a:p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The actual type to use for that associated type isn’t specified until the protocol is adopted.</a:t>
            </a:r>
            <a:endParaRPr sz="4002">
              <a:solidFill>
                <a:srgbClr val="434343"/>
              </a:solidFill>
            </a:endParaRPr>
          </a:p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Associated types are specified with the `associatedtype` keyword.</a:t>
            </a:r>
            <a:endParaRPr sz="4002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</a:pPr>
            <a:r>
              <a:rPr lang="en"/>
              <a:t>The Where Clause</a:t>
            </a:r>
            <a:endParaRPr/>
          </a:p>
        </p:txBody>
      </p:sp>
      <p:sp>
        <p:nvSpPr>
          <p:cNvPr id="71" name="Google Shape;71;p21"/>
          <p:cNvSpPr txBox="1"/>
          <p:nvPr>
            <p:ph idx="1" type="subTitle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"/>
              <a:t>Next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