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</p:sldIdLst>
  <p:sldSz cy="10282225" cx="18288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39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39" orient="horz"/>
        <p:guide pos="576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and Subsection Title">
  <p:cSld name="Section and Subsection Title">
    <p:bg>
      <p:bgPr>
        <a:solidFill>
          <a:srgbClr val="33333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  <a:noFill/>
          <a:ln>
            <a:noFill/>
          </a:ln>
        </p:spPr>
        <p:txBody>
          <a:bodyPr anchorCtr="0" anchor="b" bIns="137075" lIns="137075" spcFirstLastPara="1" rIns="137075" wrap="square" tIns="1370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5"/>
              <a:buFont typeface="Calibri"/>
              <a:buNone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605"/>
              <a:buNone/>
              <a:defRPr sz="9605"/>
            </a:lvl2pPr>
            <a:lvl3pPr lvl="2">
              <a:spcBef>
                <a:spcPts val="0"/>
              </a:spcBef>
              <a:spcAft>
                <a:spcPts val="0"/>
              </a:spcAft>
              <a:buSzPts val="9605"/>
              <a:buNone/>
              <a:defRPr sz="9605"/>
            </a:lvl3pPr>
            <a:lvl4pPr lvl="3">
              <a:spcBef>
                <a:spcPts val="0"/>
              </a:spcBef>
              <a:spcAft>
                <a:spcPts val="0"/>
              </a:spcAft>
              <a:buSzPts val="9605"/>
              <a:buNone/>
              <a:defRPr sz="9605"/>
            </a:lvl4pPr>
            <a:lvl5pPr lvl="4">
              <a:spcBef>
                <a:spcPts val="0"/>
              </a:spcBef>
              <a:spcAft>
                <a:spcPts val="0"/>
              </a:spcAft>
              <a:buSzPts val="9605"/>
              <a:buNone/>
              <a:defRPr sz="9605"/>
            </a:lvl5pPr>
            <a:lvl6pPr lvl="5">
              <a:spcBef>
                <a:spcPts val="0"/>
              </a:spcBef>
              <a:spcAft>
                <a:spcPts val="0"/>
              </a:spcAft>
              <a:buSzPts val="9605"/>
              <a:buNone/>
              <a:defRPr sz="9605"/>
            </a:lvl6pPr>
            <a:lvl7pPr lvl="6">
              <a:spcBef>
                <a:spcPts val="0"/>
              </a:spcBef>
              <a:spcAft>
                <a:spcPts val="0"/>
              </a:spcAft>
              <a:buSzPts val="9605"/>
              <a:buNone/>
              <a:defRPr sz="9605"/>
            </a:lvl7pPr>
            <a:lvl8pPr lvl="7">
              <a:spcBef>
                <a:spcPts val="0"/>
              </a:spcBef>
              <a:spcAft>
                <a:spcPts val="0"/>
              </a:spcAft>
              <a:buSzPts val="9605"/>
              <a:buNone/>
              <a:defRPr sz="9605"/>
            </a:lvl8pPr>
            <a:lvl9pPr lvl="8">
              <a:spcBef>
                <a:spcPts val="0"/>
              </a:spcBef>
              <a:spcAft>
                <a:spcPts val="0"/>
              </a:spcAft>
              <a:buSzPts val="9605"/>
              <a:buNone/>
              <a:defRPr sz="9605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137075" lIns="137075" spcFirstLastPara="1" rIns="137075" wrap="square" tIns="1370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None/>
              <a:defRPr sz="4402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None/>
              <a:defRPr sz="4402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None/>
              <a:defRPr sz="4402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None/>
              <a:defRPr sz="4402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None/>
              <a:defRPr sz="4402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None/>
              <a:defRPr sz="4402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None/>
              <a:defRPr sz="4402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None/>
              <a:defRPr sz="4402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Assembly)">
  <p:cSld name="Blank (Assembly)">
    <p:bg>
      <p:bgPr>
        <a:solidFill>
          <a:srgbClr val="3E5DAA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Classic)">
  <p:cSld name="Blank (Classic)">
    <p:bg>
      <p:bgPr>
        <a:solidFill>
          <a:srgbClr val="F3702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Ruby)">
  <p:cSld name="Blank (Ruby)">
    <p:bg>
      <p:bgPr>
        <a:solidFill>
          <a:srgbClr val="EE2D4A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Field)">
  <p:cSld name="Blank (Field)">
    <p:bg>
      <p:bgPr>
        <a:solidFill>
          <a:srgbClr val="00A349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Evolve)">
  <p:cSld name="Blank (Evolve)">
    <p:bg>
      <p:bgPr>
        <a:solidFill>
          <a:srgbClr val="29BEC6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Hack)">
  <p:cSld name="Blank (Hack)">
    <p:bg>
      <p:bgPr>
        <a:solidFill>
          <a:srgbClr val="4C389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Sprint)">
  <p:cSld name="Blank (Sprint)">
    <p:bg>
      <p:bgPr>
        <a:solidFill>
          <a:srgbClr val="BE1A8C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flipH="1" rot="10800000">
            <a:off x="0" y="3370445"/>
            <a:ext cx="18288001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0" y="3370445"/>
            <a:ext cx="18288001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anchorCtr="0" anchor="b" bIns="137075" lIns="137075" spcFirstLastPara="1" rIns="137075" wrap="square" tIns="1370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943801" y="3836374"/>
            <a:ext cx="7999800" cy="5417890"/>
          </a:xfrm>
          <a:prstGeom prst="rect">
            <a:avLst/>
          </a:prstGeom>
          <a:noFill/>
          <a:ln>
            <a:noFill/>
          </a:ln>
        </p:spPr>
        <p:txBody>
          <a:bodyPr anchorCtr="0" anchor="t" bIns="137075" lIns="137075" spcFirstLastPara="1" rIns="137075" wrap="square" tIns="137075"/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2"/>
              <a:buFont typeface="Calibri"/>
              <a:buNone/>
              <a:defRPr sz="40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602"/>
              <a:buFont typeface="Calibri"/>
              <a:buNone/>
              <a:defRPr sz="36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202"/>
              <a:buFont typeface="Calibri"/>
              <a:buNone/>
              <a:defRPr sz="32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1"/>
              <a:buFont typeface="Calibri"/>
              <a:buNone/>
              <a:defRPr sz="24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401"/>
              <a:buFont typeface="Calibri"/>
              <a:buNone/>
              <a:defRPr sz="24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2" type="body"/>
          </p:nvPr>
        </p:nvSpPr>
        <p:spPr>
          <a:xfrm>
            <a:off x="9388502" y="3836374"/>
            <a:ext cx="7999800" cy="5417890"/>
          </a:xfrm>
          <a:prstGeom prst="rect">
            <a:avLst/>
          </a:prstGeom>
          <a:noFill/>
          <a:ln>
            <a:noFill/>
          </a:ln>
        </p:spPr>
        <p:txBody>
          <a:bodyPr anchorCtr="0" anchor="t" bIns="137075" lIns="137075" spcFirstLastPara="1" rIns="137075" wrap="square" tIns="137075"/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2"/>
              <a:buFont typeface="Calibri"/>
              <a:buNone/>
              <a:defRPr sz="40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602"/>
              <a:buFont typeface="Calibri"/>
              <a:buNone/>
              <a:defRPr sz="36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202"/>
              <a:buFont typeface="Calibri"/>
              <a:buNone/>
              <a:defRPr sz="32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1"/>
              <a:buFont typeface="Calibri"/>
              <a:buNone/>
              <a:defRPr sz="24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401"/>
              <a:buFont typeface="Calibri"/>
              <a:buNone/>
              <a:defRPr sz="24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312197"/>
            <a:ext cx="18288001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1312097"/>
            <a:ext cx="18288001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2"/>
              <a:buNone/>
              <a:defRPr sz="4002"/>
            </a:lvl1pPr>
            <a:lvl2pPr lvl="1">
              <a:spcBef>
                <a:spcPts val="0"/>
              </a:spcBef>
              <a:spcAft>
                <a:spcPts val="0"/>
              </a:spcAft>
              <a:buSzPts val="3602"/>
              <a:buNone/>
              <a:defRPr sz="3602"/>
            </a:lvl2pPr>
            <a:lvl3pPr lvl="2">
              <a:spcBef>
                <a:spcPts val="0"/>
              </a:spcBef>
              <a:spcAft>
                <a:spcPts val="0"/>
              </a:spcAft>
              <a:buSzPts val="3602"/>
              <a:buNone/>
              <a:defRPr sz="3602"/>
            </a:lvl3pPr>
            <a:lvl4pPr lvl="3">
              <a:spcBef>
                <a:spcPts val="0"/>
              </a:spcBef>
              <a:spcAft>
                <a:spcPts val="0"/>
              </a:spcAft>
              <a:buSzPts val="3602"/>
              <a:buNone/>
              <a:defRPr sz="3602"/>
            </a:lvl4pPr>
            <a:lvl5pPr lvl="4">
              <a:spcBef>
                <a:spcPts val="0"/>
              </a:spcBef>
              <a:spcAft>
                <a:spcPts val="0"/>
              </a:spcAft>
              <a:buSzPts val="3602"/>
              <a:buNone/>
              <a:defRPr sz="3602"/>
            </a:lvl5pPr>
            <a:lvl6pPr lvl="5">
              <a:spcBef>
                <a:spcPts val="0"/>
              </a:spcBef>
              <a:spcAft>
                <a:spcPts val="0"/>
              </a:spcAft>
              <a:buSzPts val="3602"/>
              <a:buNone/>
              <a:defRPr sz="3602"/>
            </a:lvl6pPr>
            <a:lvl7pPr lvl="6">
              <a:spcBef>
                <a:spcPts val="0"/>
              </a:spcBef>
              <a:spcAft>
                <a:spcPts val="0"/>
              </a:spcAft>
              <a:buSzPts val="3602"/>
              <a:buNone/>
              <a:defRPr sz="3602"/>
            </a:lvl7pPr>
            <a:lvl8pPr lvl="7">
              <a:spcBef>
                <a:spcPts val="0"/>
              </a:spcBef>
              <a:spcAft>
                <a:spcPts val="0"/>
              </a:spcAft>
              <a:buSzPts val="3602"/>
              <a:buNone/>
              <a:defRPr sz="3602"/>
            </a:lvl8pPr>
            <a:lvl9pPr lvl="8">
              <a:spcBef>
                <a:spcPts val="0"/>
              </a:spcBef>
              <a:spcAft>
                <a:spcPts val="0"/>
              </a:spcAft>
              <a:buSzPts val="3602"/>
              <a:buNone/>
              <a:defRPr sz="3602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 rot="10800000">
            <a:off x="0" y="3370445"/>
            <a:ext cx="18288001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/>
          <p:nvPr/>
        </p:nvSpPr>
        <p:spPr>
          <a:xfrm>
            <a:off x="0" y="3370445"/>
            <a:ext cx="18288001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anchorCtr="0" anchor="b" bIns="137075" lIns="137075" spcFirstLastPara="1" rIns="137075" wrap="square" tIns="1370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anchorCtr="0" anchor="t" bIns="137075" lIns="137075" spcFirstLastPara="1" rIns="137075" wrap="square" tIns="137075"/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2"/>
              <a:buFont typeface="Calibri"/>
              <a:buNone/>
              <a:defRPr sz="40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602"/>
              <a:buFont typeface="Calibri"/>
              <a:buNone/>
              <a:defRPr sz="36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202"/>
              <a:buFont typeface="Calibri"/>
              <a:buNone/>
              <a:defRPr sz="32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6"/>
              <a:buNone/>
              <a:defRPr sz="12006"/>
            </a:lvl1pPr>
            <a:lvl2pPr lvl="1">
              <a:spcBef>
                <a:spcPts val="0"/>
              </a:spcBef>
              <a:spcAft>
                <a:spcPts val="0"/>
              </a:spcAft>
              <a:buSzPts val="12006"/>
              <a:buNone/>
              <a:defRPr sz="12006"/>
            </a:lvl2pPr>
            <a:lvl3pPr lvl="2">
              <a:spcBef>
                <a:spcPts val="0"/>
              </a:spcBef>
              <a:spcAft>
                <a:spcPts val="0"/>
              </a:spcAft>
              <a:buSzPts val="12006"/>
              <a:buNone/>
              <a:defRPr sz="12006"/>
            </a:lvl3pPr>
            <a:lvl4pPr lvl="3">
              <a:spcBef>
                <a:spcPts val="0"/>
              </a:spcBef>
              <a:spcAft>
                <a:spcPts val="0"/>
              </a:spcAft>
              <a:buSzPts val="12006"/>
              <a:buNone/>
              <a:defRPr sz="12006"/>
            </a:lvl4pPr>
            <a:lvl5pPr lvl="4">
              <a:spcBef>
                <a:spcPts val="0"/>
              </a:spcBef>
              <a:spcAft>
                <a:spcPts val="0"/>
              </a:spcAft>
              <a:buSzPts val="12006"/>
              <a:buNone/>
              <a:defRPr sz="12006"/>
            </a:lvl5pPr>
            <a:lvl6pPr lvl="5">
              <a:spcBef>
                <a:spcPts val="0"/>
              </a:spcBef>
              <a:spcAft>
                <a:spcPts val="0"/>
              </a:spcAft>
              <a:buSzPts val="12006"/>
              <a:buNone/>
              <a:defRPr sz="12006"/>
            </a:lvl6pPr>
            <a:lvl7pPr lvl="6">
              <a:spcBef>
                <a:spcPts val="0"/>
              </a:spcBef>
              <a:spcAft>
                <a:spcPts val="0"/>
              </a:spcAft>
              <a:buSzPts val="12006"/>
              <a:buNone/>
              <a:defRPr sz="12006"/>
            </a:lvl7pPr>
            <a:lvl8pPr lvl="7">
              <a:spcBef>
                <a:spcPts val="0"/>
              </a:spcBef>
              <a:spcAft>
                <a:spcPts val="0"/>
              </a:spcAft>
              <a:buSzPts val="12006"/>
              <a:buNone/>
              <a:defRPr sz="12006"/>
            </a:lvl8pPr>
            <a:lvl9pPr lvl="8">
              <a:spcBef>
                <a:spcPts val="0"/>
              </a:spcBef>
              <a:spcAft>
                <a:spcPts val="0"/>
              </a:spcAft>
              <a:buSzPts val="12006"/>
              <a:buNone/>
              <a:defRPr sz="12006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921903" y="2495444"/>
            <a:ext cx="16444200" cy="3925182"/>
          </a:xfrm>
          <a:prstGeom prst="rect">
            <a:avLst/>
          </a:prstGeom>
          <a:noFill/>
          <a:ln>
            <a:noFill/>
          </a:ln>
        </p:spPr>
        <p:txBody>
          <a:bodyPr anchorCtr="0" anchor="b" bIns="137075" lIns="137075" spcFirstLastPara="1" rIns="137075" wrap="square" tIns="1370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11"/>
              <a:buNone/>
              <a:defRPr sz="24011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None/>
              <a:defRPr sz="24011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None/>
              <a:defRPr sz="24011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None/>
              <a:defRPr sz="24011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None/>
              <a:defRPr sz="24011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None/>
              <a:defRPr sz="24011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None/>
              <a:defRPr sz="24011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None/>
              <a:defRPr sz="24011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None/>
              <a:defRPr sz="2401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90802" y="6544824"/>
            <a:ext cx="11906399" cy="2600396"/>
          </a:xfrm>
          <a:prstGeom prst="rect">
            <a:avLst/>
          </a:prstGeom>
          <a:noFill/>
          <a:ln>
            <a:noFill/>
          </a:ln>
        </p:spPr>
        <p:txBody>
          <a:bodyPr anchorCtr="0" anchor="t" bIns="137075" lIns="137075" spcFirstLastPara="1" rIns="137075" wrap="square" tIns="137075"/>
          <a:lstStyle>
            <a:lvl1pPr indent="-228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alibri"/>
              <a:buNone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2801"/>
              <a:buFont typeface="Calibri"/>
              <a:buNone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/>
        </p:nvSpPr>
        <p:spPr>
          <a:xfrm flipH="1" rot="10800000">
            <a:off x="6553204" y="55"/>
            <a:ext cx="117348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/>
          <p:nvPr/>
        </p:nvSpPr>
        <p:spPr>
          <a:xfrm rot="-5400000">
            <a:off x="1520686" y="5032523"/>
            <a:ext cx="102822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452153" y="715269"/>
            <a:ext cx="5616000" cy="1905917"/>
          </a:xfrm>
          <a:prstGeom prst="rect">
            <a:avLst/>
          </a:prstGeom>
          <a:noFill/>
          <a:ln>
            <a:noFill/>
          </a:ln>
        </p:spPr>
        <p:txBody>
          <a:bodyPr anchorCtr="0" anchor="b" bIns="137075" lIns="137075" spcFirstLastPara="1" rIns="137075" wrap="square" tIns="1370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2"/>
              <a:buNone/>
              <a:defRPr sz="4802"/>
            </a:lvl1pPr>
            <a:lvl2pPr lvl="1">
              <a:spcBef>
                <a:spcPts val="0"/>
              </a:spcBef>
              <a:spcAft>
                <a:spcPts val="0"/>
              </a:spcAft>
              <a:buSzPts val="4802"/>
              <a:buNone/>
              <a:defRPr sz="4802"/>
            </a:lvl2pPr>
            <a:lvl3pPr lvl="2">
              <a:spcBef>
                <a:spcPts val="0"/>
              </a:spcBef>
              <a:spcAft>
                <a:spcPts val="0"/>
              </a:spcAft>
              <a:buSzPts val="4802"/>
              <a:buNone/>
              <a:defRPr sz="4802"/>
            </a:lvl3pPr>
            <a:lvl4pPr lvl="3">
              <a:spcBef>
                <a:spcPts val="0"/>
              </a:spcBef>
              <a:spcAft>
                <a:spcPts val="0"/>
              </a:spcAft>
              <a:buSzPts val="4802"/>
              <a:buNone/>
              <a:defRPr sz="4802"/>
            </a:lvl4pPr>
            <a:lvl5pPr lvl="4">
              <a:spcBef>
                <a:spcPts val="0"/>
              </a:spcBef>
              <a:spcAft>
                <a:spcPts val="0"/>
              </a:spcAft>
              <a:buSzPts val="4802"/>
              <a:buNone/>
              <a:defRPr sz="4802"/>
            </a:lvl5pPr>
            <a:lvl6pPr lvl="5">
              <a:spcBef>
                <a:spcPts val="0"/>
              </a:spcBef>
              <a:spcAft>
                <a:spcPts val="0"/>
              </a:spcAft>
              <a:buSzPts val="4802"/>
              <a:buNone/>
              <a:defRPr sz="4802"/>
            </a:lvl6pPr>
            <a:lvl7pPr lvl="6">
              <a:spcBef>
                <a:spcPts val="0"/>
              </a:spcBef>
              <a:spcAft>
                <a:spcPts val="0"/>
              </a:spcAft>
              <a:buSzPts val="4802"/>
              <a:buNone/>
              <a:defRPr sz="4802"/>
            </a:lvl7pPr>
            <a:lvl8pPr lvl="7">
              <a:spcBef>
                <a:spcPts val="0"/>
              </a:spcBef>
              <a:spcAft>
                <a:spcPts val="0"/>
              </a:spcAft>
              <a:buSzPts val="4802"/>
              <a:buNone/>
              <a:defRPr sz="4802"/>
            </a:lvl8pPr>
            <a:lvl9pPr lvl="8">
              <a:spcBef>
                <a:spcPts val="0"/>
              </a:spcBef>
              <a:spcAft>
                <a:spcPts val="0"/>
              </a:spcAft>
              <a:buSzPts val="4802"/>
              <a:buNone/>
              <a:defRPr sz="4802"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52149" y="2930243"/>
            <a:ext cx="5616000" cy="6324071"/>
          </a:xfrm>
          <a:prstGeom prst="rect">
            <a:avLst/>
          </a:prstGeom>
          <a:noFill/>
          <a:ln>
            <a:noFill/>
          </a:ln>
        </p:spPr>
        <p:txBody>
          <a:bodyPr anchorCtr="0" anchor="t" bIns="137075" lIns="137075" spcFirstLastPara="1" rIns="137075" wrap="square" tIns="137075"/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2"/>
              <a:buFont typeface="Calibri"/>
              <a:buNone/>
              <a:defRPr sz="32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1"/>
              <a:buFont typeface="Calibri"/>
              <a:buNone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lit Summary">
  <p:cSld name="Split Summar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 flipH="1">
            <a:off x="0" y="6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/>
          <p:nvPr/>
        </p:nvSpPr>
        <p:spPr>
          <a:xfrm rot="5400000">
            <a:off x="3895230" y="5033122"/>
            <a:ext cx="102810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531001" y="2465213"/>
            <a:ext cx="8090400" cy="2963228"/>
          </a:xfrm>
          <a:prstGeom prst="rect">
            <a:avLst/>
          </a:prstGeom>
          <a:noFill/>
          <a:ln>
            <a:noFill/>
          </a:ln>
        </p:spPr>
        <p:txBody>
          <a:bodyPr anchorCtr="0" anchor="b" bIns="137075" lIns="137075" spcFirstLastPara="1" rIns="137075" wrap="square" tIns="1370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404"/>
              <a:buNone/>
              <a:defRPr sz="8404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None/>
              <a:defRPr sz="8404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None/>
              <a:defRPr sz="8404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None/>
              <a:defRPr sz="8404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None/>
              <a:defRPr sz="8404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None/>
              <a:defRPr sz="8404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None/>
              <a:defRPr sz="8404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None/>
              <a:defRPr sz="8404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None/>
              <a:defRPr sz="8404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531001" y="5556365"/>
            <a:ext cx="8090400" cy="2469055"/>
          </a:xfrm>
          <a:prstGeom prst="rect">
            <a:avLst/>
          </a:prstGeom>
          <a:noFill/>
          <a:ln>
            <a:noFill/>
          </a:ln>
        </p:spPr>
        <p:txBody>
          <a:bodyPr anchorCtr="0" anchor="t" bIns="137075" lIns="137075" spcFirstLastPara="1" rIns="137075" wrap="square" tIns="1370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2"/>
              <a:buFont typeface="Calibri"/>
              <a:buNone/>
              <a:defRPr sz="4202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2"/>
              <a:buNone/>
              <a:defRPr sz="4202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2"/>
              <a:buNone/>
              <a:defRPr sz="4202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2"/>
              <a:buNone/>
              <a:defRPr sz="4202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2"/>
              <a:buNone/>
              <a:defRPr sz="4202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2"/>
              <a:buNone/>
              <a:defRPr sz="4202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2"/>
              <a:buNone/>
              <a:defRPr sz="4202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2"/>
              <a:buNone/>
              <a:defRPr sz="4202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2"/>
              <a:buNone/>
              <a:defRPr sz="4202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9879004" y="1447735"/>
            <a:ext cx="7674000" cy="7386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/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2"/>
              <a:buNone/>
              <a:defRPr sz="3202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None/>
              <a:defRPr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None/>
              <a:defRPr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None/>
              <a:defRPr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801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/>
        </p:nvSpPr>
        <p:spPr>
          <a:xfrm flipH="1" rot="10800000">
            <a:off x="0" y="0"/>
            <a:ext cx="18288001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0"/>
          <p:cNvSpPr/>
          <p:nvPr/>
        </p:nvSpPr>
        <p:spPr>
          <a:xfrm flipH="1" rot="10800000">
            <a:off x="0" y="9241175"/>
            <a:ext cx="18288001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114301" y="9389307"/>
            <a:ext cx="16763999" cy="892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3333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anchorCtr="0" anchor="b" bIns="137075" lIns="137075" spcFirstLastPara="1" rIns="137075" wrap="square" tIns="1370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anchorCtr="0" anchor="t" bIns="137075" lIns="137075" spcFirstLastPara="1" rIns="137075" wrap="square" tIns="13707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b="0" i="0" sz="2801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b="0" i="0" sz="2801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b="0" i="0" sz="2801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b="0" i="0" sz="2801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b="0" i="0" sz="2801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b="0" i="0" sz="2801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b="0" i="0" sz="2801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801"/>
              <a:buFont typeface="Calibri"/>
              <a:buNone/>
              <a:defRPr b="0" i="0" sz="2801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7047081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b="0" i="0" sz="2001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b="0" i="0" sz="2001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b="0" i="0" sz="2001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b="0" i="0" sz="2001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b="0" i="0" sz="2001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b="0" i="0" sz="2001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b="0" i="0" sz="2001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b="0" i="0" sz="2001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b="0" i="0" sz="2001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702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ctrTitle"/>
          </p:nvPr>
        </p:nvSpPr>
        <p:spPr>
          <a:xfrm>
            <a:off x="777178" y="4207953"/>
            <a:ext cx="16451820" cy="1866335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Subscripts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2"/>
              <a:buNone/>
            </a:pPr>
            <a:r>
              <a:rPr lang="en" sz="4402"/>
              <a:t>Key points about Subscripts</a:t>
            </a:r>
            <a:endParaRPr sz="4402"/>
          </a:p>
        </p:txBody>
      </p:sp>
      <p:sp>
        <p:nvSpPr>
          <p:cNvPr id="65" name="Google Shape;65;p20"/>
          <p:cNvSpPr txBox="1"/>
          <p:nvPr>
            <p:ph idx="4294967295" type="body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-711281" lvl="0" marL="91450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4002"/>
              <a:buChar char="●"/>
            </a:pPr>
            <a:r>
              <a:rPr lang="en" sz="4002">
                <a:solidFill>
                  <a:srgbClr val="434343"/>
                </a:solidFill>
              </a:rPr>
              <a:t>A native Swift construct: like square brackets in `array[2]`</a:t>
            </a:r>
            <a:endParaRPr sz="4002">
              <a:solidFill>
                <a:srgbClr val="434343"/>
              </a:solidFill>
            </a:endParaRPr>
          </a:p>
          <a:p>
            <a:pPr indent="-711281" lvl="0" marL="91450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4002"/>
              <a:buChar char="●"/>
            </a:pPr>
            <a:r>
              <a:rPr lang="en" sz="4002">
                <a:solidFill>
                  <a:srgbClr val="434343"/>
                </a:solidFill>
              </a:rPr>
              <a:t>Subscripts can use variadic parameters, but they can’t use in-out parameters or provide default parameter values.</a:t>
            </a:r>
            <a:endParaRPr sz="4002">
              <a:solidFill>
                <a:srgbClr val="434343"/>
              </a:solidFill>
            </a:endParaRPr>
          </a:p>
          <a:p>
            <a:pPr indent="-711281" lvl="0" marL="91450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4002"/>
              <a:buChar char="●"/>
            </a:pPr>
            <a:r>
              <a:rPr lang="en" sz="4002">
                <a:solidFill>
                  <a:srgbClr val="434343"/>
                </a:solidFill>
              </a:rPr>
              <a:t>They also cannot throw errors. This means a subscript getter must report errors through its return value.</a:t>
            </a:r>
            <a:endParaRPr sz="4002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702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/>
          <p:nvPr/>
        </p:nvSpPr>
        <p:spPr>
          <a:xfrm>
            <a:off x="777178" y="3636868"/>
            <a:ext cx="16451700" cy="18663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Concurrency</a:t>
            </a:r>
            <a:r>
              <a:rPr lang="en" sz="960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" sz="960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960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" sz="960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xplor</a:t>
            </a:r>
            <a:r>
              <a:rPr lang="en" sz="960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" sz="960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more complex concurrent code </a:t>
            </a:r>
            <a:endParaRPr sz="9605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1"/>
          <p:cNvSpPr txBox="1"/>
          <p:nvPr/>
        </p:nvSpPr>
        <p:spPr>
          <a:xfrm>
            <a:off x="777178" y="5575681"/>
            <a:ext cx="164517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2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Next </a:t>
            </a:r>
            <a:r>
              <a:rPr lang="en" sz="4402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endParaRPr sz="4402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