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34,930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7,447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45,770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11,329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27,457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7,063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61,683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16,667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