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5,829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1,208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7,698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1,957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4,658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1,060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9,686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2,505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