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67,185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3,109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53,848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11,303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38,860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4,740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55,838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16,062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