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24,951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(2,166)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44,984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(1,141)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10,899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1,339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36,440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(1,626)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