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2,575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1,131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2,788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1,205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2,358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1,042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5,133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2,328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