
<file path=[Content_Types].xml><?xml version="1.0" encoding="utf-8"?>
<Types xmlns="http://schemas.openxmlformats.org/package/2006/content-types"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extended-properties+xml" PartName="/docProps/app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package.core-properties+xml" PartName="/docProps/core.xml"/>
  <Override xmlns="" ContentType="application/vnd.openxmlformats-officedocument.presentationml.slide+xml" PartName="/ppt/slides/slide1.xml"/>
</Types>
</file>

<file path=_rels/.rels><?xml version="1.0" encoding="UTF-8" standalone="yes" ?>
<Relationships xmlns="http://schemas.openxmlformats.org/package/2006/relationships">
  <Relationship Id="rId3" Target="docProps/core.xml" Type="http://schemas.openxmlformats.org/package/2006/relationships/metadata/core-properties"/>
  <Relationship Id="rId2" Target="docProps/thumbnail.jpeg" Type="http://schemas.openxmlformats.org/package/2006/relationships/metadata/thumbnail"/>
  <Relationship Id="rId1" Target="ppt/presentation.xml" Type="http://schemas.openxmlformats.org/officeDocument/2006/relationships/officeDocument"/>
  <Relationship Id="rId4" Target="docProps/app.xml" Type="http://schemas.openxmlformats.org/officeDocument/2006/relationships/extended-properties"/>
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7" r:id="rId7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a="http://schemas.openxmlformats.org/drawingml/2006/main" xmlns:r="http://schemas.openxmlformats.org/officeDocument/2006/relationships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a="http://schemas.openxmlformats.org/drawingml/2006/main" xmlns:r="http://schemas.openxmlformats.org/officeDocument/2006/relationships" lastView="sldThumbnailView">
  <p:normalViewPr showOutlineIcons="0">
    <p:restoredLeft sz="15620"/>
    <p:restoredTop sz="94660"/>
  </p:normalViewPr>
  <p:slideViewPr>
    <p:cSldViewPr>
      <p:cViewPr varScale="1">
        <p:scale>
          <a:sx d="100" n="108"/>
          <a:sy d="100" n="108"/>
        </p:scale>
        <p:origin x="-1116" y="-78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8028800" cy="78028800"/>
</p:viewPr>
</file>

<file path=ppt/_rels/presentation.xml.rels><?xml version="1.0" encoding="UTF-8" standalone="yes" ?>
<Relationships xmlns="http://schemas.openxmlformats.org/package/2006/relationships">
  <Relationship Id="rId3" Target="viewProps.xml" Type="http://schemas.openxmlformats.org/officeDocument/2006/relationships/viewProps"/>
  <Relationship Id="rId2" Target="presProps.xml" Type="http://schemas.openxmlformats.org/officeDocument/2006/relationships/presProps"/>
  <Relationship Id="rId1" Target="slideMasters/slideMaster1.xml" Type="http://schemas.openxmlformats.org/officeDocument/2006/relationships/slideMaster"/>
  <Relationship Id="rId5" Target="tableStyles.xml" Type="http://schemas.openxmlformats.org/officeDocument/2006/relationships/tableStyles"/>
  <Relationship Id="rId4" Target="theme/theme1.xml" Type="http://schemas.openxmlformats.org/officeDocument/2006/relationships/theme"/>
  <Relationship xmlns="" Id="rId7" Target="slides/slide1.xml" Type="http://schemas.openxmlformats.org/officeDocument/2006/relationships/slide"/>
</Relationships>
</file>

<file path=ppt/slideLayouts/_rels/slideLayout1.xml.rels><?xml version="1.0" encoding="UTF-8" standalone="yes" ?>
<Relationships xmlns="http://schemas.openxmlformats.org/package/2006/relationships">
  <Relationship Id="rId1" Target="../slideMasters/slideMaster1.xml" Type="http://schemas.openxmlformats.org/officeDocument/2006/relationships/slideMaster"/>
</Relationships>
</file>

<file path=ppt/slideLayouts/_rels/slideLayout2.xml.rels><?xml version="1.0" encoding="UTF-8" standalone="yes" ?>
<Relationships xmlns="http://schemas.openxmlformats.org/package/2006/relationships">
  <Relationship Id="rId1" Target="../slideMasters/slideMaster1.xml" Type="http://schemas.openxmlformats.org/officeDocument/2006/relationships/slideMaster"/>
</Relationships>
</file>

<file path=ppt/slideLayouts/_rels/slideLayout3.xml.rels><?xml version="1.0" encoding="UTF-8" standalone="yes" ?>
<Relationships xmlns="http://schemas.openxmlformats.org/package/2006/relationships">
  <Relationship Id="rId1" Target="../slideMasters/slideMaster1.xml" Type="http://schemas.openxmlformats.org/officeDocument/2006/relationships/slideMaster"/>
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dirty="0" lang="en-US" smtClean="0"/>
              <a:t>Click to edit Master title style</a:t>
            </a:r>
            <a:endParaRPr dirty="0"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A0FF0256-A1CB-4F00-90AA-E7FD18AD12DB}" type="datetimeFigureOut">
              <a:rPr lang="en-US" smtClean="0"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8C199869-6127-41CD-87BA-A95A755865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A0FF0256-A1CB-4F00-90AA-E7FD18AD12DB}" type="datetimeFigureOut">
              <a:rPr lang="en-US" smtClean="0"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8C199869-6127-41CD-87BA-A95A755865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A0FF0256-A1CB-4F00-90AA-E7FD18AD12DB}" type="datetimeFigureOut">
              <a:rPr lang="en-US" smtClean="0"/>
              <a:t>4/23/2009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8C199869-6127-41CD-87BA-A95A755865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
<Relationships xmlns="http://schemas.openxmlformats.org/package/2006/relationships">
  <Relationship Id="rId3" Target="../slideLayouts/slideLayout3.xml" Type="http://schemas.openxmlformats.org/officeDocument/2006/relationships/slideLayout"/>
  <Relationship Id="rId2" Target="../slideLayouts/slideLayout2.xml" Type="http://schemas.openxmlformats.org/officeDocument/2006/relationships/slideLayout"/>
  <Relationship Id="rId1" Target="../slideLayouts/slideLayout1.xml" Type="http://schemas.openxmlformats.org/officeDocument/2006/relationships/slideLayout"/>
  <Relationship Id="rId4" Target="../theme/theme1.xml" Type="http://schemas.openxmlformats.org/officeDocument/2006/relationships/theme"/>
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F0256-A1CB-4F00-90AA-E7FD18AD12DB}" type="datetimeFigureOut">
              <a:rPr lang="en-US" smtClean="0"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99869-6127-41CD-87BA-A95A7558650C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5" r:id="rId3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slide1.xml><?xml version="1.0" encoding="UTF-8" standalone="yes" ?>
<p:sld xmlns:a="http://schemas.openxmlformats.org/drawingml/2006/main" xmlns:r="http://schemas.openxmlformats.org/officeDocument/2006/relationships" xmlns:p="http://schemas.openxmlformats.org/presentationml/2006/main"><p:cSld><p:spTree><p:nvGrpSpPr><p:cNvPr id="1" name=""/><p:cNvGrpSpPr/><p:nvPr/></p:nvGrpSpPr><p:grpSpPr/><p:graphicFrame><p:nvGraphicFramePr><p:cNvPr id="2" name="Table 1"/><p:cNvGraphicFramePr><a:graphicFrameLocks noGrp="1"/></p:cNvGraphicFramePr><p:nvPr/></p:nvGraphicFramePr><p:xfrm><a:off x="3810" y="3810"/><a:ext cx="9133839" cy="823874"/></p:xfrm><a:graphic><a:graphicData uri="http://schemas.openxmlformats.org/drawingml/2006/table"><a:tbl><a:tblPr/><a:tblGrid><a:gridCol w="2150166"/><a:gridCol w="3527762"/><a:gridCol w="3422891"/></a:tblGrid><a:tr h="172211"><a:tc><a:txBody><a:bodyPr/>	<a:p><a:pPr algn="r"><a:lnSpc><a:spcPts val="1316"/></a:lnSpc></a:pPr><a:r><a:rPr sz="1000"><a:solidFill><a:srgbClr val="000000"/></a:solidFill><a:latin typeface="Arial"/><a:cs typeface="Arial"/></a:rPr><a:t>Region</a:t></a:r></a:p>
</a:txBody><a:tcPr marT="1270" marU16(="1270" marB="1270" marR="1270"><a:lnU16( w="12700" algn="ctr"><a:solidFill><a:srgbClr val="000000"/></a:solidFill><a:prstDash val="solid"/></a:lnU16(><a:lnR w="12700" cmpd="sng"><a:noFill/></a:lnR><a:lnT w="12700" algn="ctr"><a:solidFill><a:srgbClr val="000000"/></a:solidFill><a:prstDash val="solid"/></a:lnT><a:lnB w="12700" cmpd="sng"><a:noFill/></a:lnB><a:solidFill><a:srgbClr val="dbdbdb"/></a:solidFill></a:tcPr></a:tc><a:tc><a:txBody><a:bodyPr/>	<a:p><a:pPr algn="r"><a:lnSpc><a:spcPts val="1316"/></a:lnSpc></a:pPr><a:r><a:rPr sz="1000"><a:solidFill><a:srgbClr val="000000"/></a:solidFill><a:latin typeface="Arial"/><a:cs typeface="Arial"/></a:rPr><a:t>Sum_Sales</a:t></a:r></a:p>
</a:txBody><a:tcPr marT="1270" marU16(="1270" marB="1270" marR="1270"><a:lnU16( w="12700" cmpd="sng"><a:noFill/></a:lnU16(><a:lnR w="12700" cmpd="sng"><a:noFill/></a:lnR><a:lnT w="12700" algn="ctr"><a:solidFill><a:srgbClr val="000000"/></a:solidFill><a:prstDash val="solid"/></a:lnT><a:lnB w="12700" cmpd="sng"><a:noFill/></a:lnB><a:solidFill><a:srgbClr val="dbdbdb"/></a:solidFill></a:tcPr></a:tc><a:tc><a:txBody><a:bodyPr/>	<a:p><a:pPr algn="r"><a:lnSpc><a:spcPts val="1316"/></a:lnSpc></a:pPr><a:r><a:rPr sz="1000"><a:solidFill><a:srgbClr val="000000"/></a:solidFill><a:latin typeface="Arial"/><a:cs typeface="Arial"/></a:rPr><a:t>Sum_Profit</a:t></a:r></a:p>
</a:txBody><a:tcPr marT="1270" marU16(="1270" marB="1270" marR="1270"><a:lnU16( w="12700" cmpd="sng"><a:noFill/></a:lnU16(><a:lnR w="12700" algn="ctr"><a:solidFill><a:srgbClr val="000000"/></a:solidFill><a:prstDash val="solid"/></a:lnR><a:lnT w="12700" algn="ctr"><a:solidFill><a:srgbClr val="000000"/></a:solidFill><a:prstDash val="solid"/></a:lnT><a:lnB w="12700" cmpd="sng"><a:noFill/></a:lnB><a:solidFill><a:srgbClr val="dbdbdb"/></a:solidFill></a:tcPr></a:tc></a:tr>
<a:tr h="154660"><a:tc><a:txBody><a:bodyPr/>	<a:p><a:pPr algn="r"><a:lnSpc><a:spcPts val="1052"/></a:lnSpc></a:pPr><a:r><a:rPr sz="800"><a:solidFill><a:srgbClr val="000000"/></a:solidFill><a:latin typeface="Arial"/><a:cs typeface="Arial"/></a:rPr><a:t>Central</a:t></a:r></a:p>
</a:txBody><a:tcPr marT="1270" marU16(="1270" marB="1270" marR="1270"><a:lnU16( w="12700" algn="ctr"><a:solidFill><a:srgbClr val="000000"/></a:solidFill><a:prstDash val="solid"/></a:lnU16(><a:lnR w="12700" cmpd="sng"><a:noFill/></a:lnR><a:lnT w="12700" cmpd="sng"><a:noFill/></a:lnT><a:lnB w="12700" cmpd="sng"><a:noFill/></a:lnB><a:solidFill><a:srgbClr val="ffffff"/></a:solidFill></a:tcPr></a:tc><a:tc><a:txBody><a:bodyPr/>	<a:p><a:pPr algn="r"><a:lnSpc><a:spcPts val="1052"/></a:lnSpc></a:pPr><a:r><a:rPr sz="800"><a:solidFill><a:srgbClr val="000000"/></a:solidFill><a:latin typeface="Arial"/><a:cs typeface="Arial"/></a:rPr><a:t>41,097</a:t></a:r></a:p>
</a:txBody><a:tcPr marT="1270" marU16(="1270" marB="1270" marR="1270"><a:lnU16( w="12700" cmpd="sng"><a:noFill/></a:lnU16(><a:lnR w="12700" cmpd="sng"><a:noFill/></a:lnR><a:lnT w="12700" cmpd="sng"><a:noFill/></a:lnT><a:lnB w="12700" cmpd="sng"><a:noFill/></a:lnB><a:solidFill><a:srgbClr val="ffffff"/></a:solidFill></a:tcPr></a:tc><a:tc><a:txBody><a:bodyPr/>	<a:p><a:pPr algn="r"><a:lnSpc><a:spcPts val="1052"/></a:lnSpc></a:pPr><a:r><a:rPr sz="800"><a:solidFill><a:srgbClr val="000000"/></a:solidFill><a:latin typeface="Arial"/><a:cs typeface="Arial"/></a:rPr><a:t>(3,729)</a:t></a:r></a:p>
</a:txBody><a:tcPr marT="1270" marU16(="1270" marB="1270" marR="1270"><a:lnU16( w="12700" cmpd="sng"><a:noFill/></a:lnU16(><a:lnR w="12700" algn="ctr"><a:solidFill><a:srgbClr val="000000"/></a:solidFill><a:prstDash val="solid"/></a:lnR><a:lnT w="12700" cmpd="sng"><a:noFill/></a:lnT><a:lnB w="12700" cmpd="sng"><a:noFill/></a:lnB><a:solidFill><a:srgbClr val="ffffff"/></a:solidFill></a:tcPr></a:tc></a:tr>
<a:tr h="154660"><a:tc><a:txBody><a:bodyPr/>	<a:p><a:pPr algn="r"><a:lnSpc><a:spcPts val="1052"/></a:lnSpc></a:pPr><a:r><a:rPr sz="800"><a:solidFill><a:srgbClr val="000000"/></a:solidFill><a:latin typeface="Arial"/><a:cs typeface="Arial"/></a:rPr><a:t>East</a:t></a:r></a:p>
</a:txBody><a:tcPr marT="1270" marU16(="1270" marB="1270" marR="1270"><a:lnU16( w="12700" algn="ctr"><a:solidFill><a:srgbClr val="000000"/></a:solidFill><a:prstDash val="solid"/></a:lnU16(><a:lnR w="12700" cmpd="sng"><a:noFill/></a:lnR><a:lnT w="12700" cmpd="sng"><a:noFill/></a:lnT><a:lnB w="12700" cmpd="sng"><a:noFill/></a:lnB><a:solidFill><a:srgbClr val="f0f0f0"/></a:solidFill></a:tcPr></a:tc><a:tc><a:txBody><a:bodyPr/>	<a:p><a:pPr algn="r"><a:lnSpc><a:spcPts val="1052"/></a:lnSpc></a:pPr><a:r><a:rPr sz="800"><a:solidFill><a:srgbClr val="000000"/></a:solidFill><a:latin typeface="Arial"/><a:cs typeface="Arial"/></a:rPr><a:t>69,376</a:t></a:r></a:p>
</a:txBody><a:tcPr marT="1270" marU16(="1270" marB="1270" marR="1270"><a:lnU16( w="12700" cmpd="sng"><a:noFill/></a:lnU16(><a:lnR w="12700" cmpd="sng"><a:noFill/></a:lnR><a:lnT w="12700" cmpd="sng"><a:noFill/></a:lnT><a:lnB w="12700" cmpd="sng"><a:noFill/></a:lnB><a:solidFill><a:srgbClr val="f0f0f0"/></a:solidFill></a:tcPr></a:tc><a:tc><a:txBody><a:bodyPr/>	<a:p><a:pPr algn="r"><a:lnSpc><a:spcPts val="1052"/></a:lnSpc></a:pPr><a:r><a:rPr sz="800"><a:solidFill><a:srgbClr val="000000"/></a:solidFill><a:latin typeface="Arial"/><a:cs typeface="Arial"/></a:rPr><a:t>7,771</a:t></a:r></a:p>
</a:txBody><a:tcPr marT="1270" marU16(="1270" marB="1270" marR="1270"><a:lnU16( w="12700" cmpd="sng"><a:noFill/></a:lnU16(><a:lnR w="12700" algn="ctr"><a:solidFill><a:srgbClr val="000000"/></a:solidFill><a:prstDash val="solid"/></a:lnR><a:lnT w="12700" cmpd="sng"><a:noFill/></a:lnT><a:lnB w="12700" cmpd="sng"><a:noFill/></a:lnB><a:solidFill><a:srgbClr val="f0f0f0"/></a:solidFill></a:tcPr></a:tc></a:tr>
<a:tr h="154660"><a:tc><a:txBody><a:bodyPr/>	<a:p><a:pPr algn="r"><a:lnSpc><a:spcPts val="1052"/></a:lnSpc></a:pPr><a:r><a:rPr sz="800"><a:solidFill><a:srgbClr val="000000"/></a:solidFill><a:latin typeface="Arial"/><a:cs typeface="Arial"/></a:rPr><a:t>South</a:t></a:r></a:p>
</a:txBody><a:tcPr marT="1270" marU16(="1270" marB="1270" marR="1270"><a:lnU16( w="12700" algn="ctr"><a:solidFill><a:srgbClr val="000000"/></a:solidFill><a:prstDash val="solid"/></a:lnU16(><a:lnR w="12700" cmpd="sng"><a:noFill/></a:lnR><a:lnT w="12700" cmpd="sng"><a:noFill/></a:lnT><a:lnB w="12700" cmpd="sng"><a:noFill/></a:lnB><a:solidFill><a:srgbClr val="ffffff"/></a:solidFill></a:tcPr></a:tc><a:tc><a:txBody><a:bodyPr/>	<a:p><a:pPr algn="r"><a:lnSpc><a:spcPts val="1052"/></a:lnSpc></a:pPr><a:r><a:rPr sz="800"><a:solidFill><a:srgbClr val="000000"/></a:solidFill><a:latin typeface="Arial"/><a:cs typeface="Arial"/></a:rPr><a:t>58,026</a:t></a:r></a:p>
</a:txBody><a:tcPr marT="1270" marU16(="1270" marB="1270" marR="1270"><a:lnU16( w="12700" cmpd="sng"><a:noFill/></a:lnU16(><a:lnR w="12700" cmpd="sng"><a:noFill/></a:lnR><a:lnT w="12700" cmpd="sng"><a:noFill/></a:lnT><a:lnB w="12700" cmpd="sng"><a:noFill/></a:lnB><a:solidFill><a:srgbClr val="ffffff"/></a:solidFill></a:tcPr></a:tc><a:tc><a:txBody><a:bodyPr/>	<a:p><a:pPr algn="r"><a:lnSpc><a:spcPts val="1052"/></a:lnSpc></a:pPr><a:r><a:rPr sz="800"><a:solidFill><a:srgbClr val="000000"/></a:solidFill><a:latin typeface="Arial"/><a:cs typeface="Arial"/></a:rPr><a:t>(2,866)</a:t></a:r></a:p>
</a:txBody><a:tcPr marT="1270" marU16(="1270" marB="1270" marR="1270"><a:lnU16( w="12700" cmpd="sng"><a:noFill/></a:lnU16(><a:lnR w="12700" algn="ctr"><a:solidFill><a:srgbClr val="000000"/></a:solidFill><a:prstDash val="solid"/></a:lnR><a:lnT w="12700" cmpd="sng"><a:noFill/></a:lnT><a:lnB w="12700" cmpd="sng"><a:noFill/></a:lnB><a:solidFill><a:srgbClr val="ffffff"/></a:solidFill></a:tcPr></a:tc></a:tr>
<a:tr h="154660"><a:tc><a:txBody><a:bodyPr/>	<a:p><a:pPr algn="r"><a:lnSpc><a:spcPts val="1052"/></a:lnSpc></a:pPr><a:r><a:rPr sz="800"><a:solidFill><a:srgbClr val="000000"/></a:solidFill><a:latin typeface="Arial"/><a:cs typeface="Arial"/></a:rPr><a:t>West</a:t></a:r></a:p>
</a:txBody><a:tcPr marT="1270" marU16(="1270" marB="1270" marR="1270"><a:lnU16( w="12700" algn="ctr"><a:solidFill><a:srgbClr val="000000"/></a:solidFill><a:prstDash val="solid"/></a:lnU16(><a:lnR w="12700" cmpd="sng"><a:noFill/></a:lnR><a:lnT w="12700" cmpd="sng"><a:noFill/></a:lnT><a:lnB w="12700" algn="ctr"><a:solidFill><a:srgbClr val="000000"/></a:solidFill><a:prstDash val="solid"/></a:lnB><a:solidFill><a:srgbClr val="f0f0f0"/></a:solidFill></a:tcPr></a:tc><a:tc><a:txBody><a:bodyPr/>	<a:p><a:pPr algn="r"><a:lnSpc><a:spcPts val="1052"/></a:lnSpc></a:pPr><a:r><a:rPr sz="800"><a:solidFill><a:srgbClr val="000000"/></a:solidFill><a:latin typeface="Arial"/><a:cs typeface="Arial"/></a:rPr><a:t>43,160</a:t></a:r></a:p>
</a:txBody><a:tcPr marT="1270" marU16(="1270" marB="1270" marR="1270"><a:lnU16( w="12700" cmpd="sng"><a:noFill/></a:lnU16(><a:lnR w="12700" cmpd="sng"><a:noFill/></a:lnR><a:lnT w="12700" cmpd="sng"><a:noFill/></a:lnT><a:lnB w="12700" algn="ctr"><a:solidFill><a:srgbClr val="000000"/></a:solidFill><a:prstDash val="solid"/></a:lnB><a:solidFill><a:srgbClr val="f0f0f0"/></a:solidFill></a:tcPr></a:tc><a:tc><a:txBody><a:bodyPr/>	<a:p><a:pPr algn="r"><a:lnSpc><a:spcPts val="1052"/></a:lnSpc></a:pPr><a:r><a:rPr sz="800"><a:solidFill><a:srgbClr val="000000"/></a:solidFill><a:latin typeface="Arial"/><a:cs typeface="Arial"/></a:rPr><a:t>(418)</a:t></a:r></a:p>
</a:txBody><a:tcPr marT="1270" marU16(="1270" marB="1270" marR="1270"><a:lnU16( w="12700" cmpd="sng"><a:noFill/></a:lnU16(><a:lnR w="12700" algn="ctr"><a:solidFill><a:srgbClr val="000000"/></a:solidFill><a:prstDash val="solid"/></a:lnR><a:lnT w="12700" cmpd="sng"><a:noFill/></a:lnT><a:lnB w="12700" algn="ctr"><a:solidFill><a:srgbClr val="000000"/></a:solidFill><a:prstDash val="solid"/></a:lnB><a:solidFill><a:srgbClr val="f0f0f0"/></a:solidFill></a:tcPr></a:tc></a:tr>
</a:tbl></a:graphicData></a:graphic></p:graphicFrame></p:spTree></p:cSld><p:clrMapOvr><a:masterClrMapping/></p:clrMapOvr>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LinksUpToDate>false</LinksUpToDate>
  <SharedDoc>false</SharedDoc>
  <HyperlinksChanged>false</HyperlinksChanged>
  <AppVersion>12.0000</AppVersion>
  <Company xmlns="">Alteryx,Inc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dc:description>SRC Composer Report</dc:description>
  <cp:revision>1</cp:revision>
</cp:coreProperties>
</file>

<file path=ppt\slides\_rels\slide1.xml.rels><?xml version="1.0" encoding="UTF-8" standalone="yes" ?>
<Relationships xmlns="http://schemas.openxmlformats.org/package/2006/relationships"><Relationship Id="rId1" Type="http://schemas.openxmlformats.org/officeDocument/2006/relationships/slideLayout" Target="../slideLayouts/slideLayout3.xml"/></Relationships>
</file>