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72,860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12,379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103,446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13,301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58,304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10,767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97,436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9,035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