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46,962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1,850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76,960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8,680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35,813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2,279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72,896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9,019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