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279B-9D47-47A3-82A3-CF4061A2B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9649B-B8EA-4191-A113-44B42A9A8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5A042-9C6C-472A-A928-D8B933D8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B4B63-EB4E-48AD-8663-E0250F66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DA87-C932-441F-B42C-5E36A3F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2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64A-4FA0-4CFE-9442-63440A0F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AEA4B-15A4-42BC-9C43-73B2A2F6A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714F-50FD-4778-9F2F-2DE588BB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273A-F981-428F-BB54-E67BF5B5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1A5B-9CD2-4D12-B87D-A76D34BA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E908C-F7DF-4201-85C6-6C4B01289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6451-3D70-41A6-B03A-CC834DD65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1220-2FBB-4FDF-B826-6730D0D5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F779-7B38-4B66-BAF6-F4EE0D7D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0725-7D29-431B-81DD-61B9684E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4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57BC-5557-4C00-BA6F-7201514C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5CD42-68A0-48C9-ABAD-6C6723BA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64B14-A44E-4543-9274-90441483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0280-EF04-42B1-91EF-51732643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66BB-430F-4081-B0B7-3F4BD0E1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18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3DA-D134-4A38-97A6-C4B129EC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D770-DA2D-4929-B722-F902922D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86B8-26B5-4DF8-8F9A-47E47F02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627C-AA5F-47AB-9234-27F2A47B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D8A9-3EDA-4AF9-80B5-F29FB068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6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9832-5C62-41FF-97C5-681DC402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A50C-D652-40E3-A2C1-F1B3CF31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E8BF4-A035-4284-A1E7-28D2EE551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DCC4F-AD68-4567-8F73-3328A446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FC122-AAE3-4A9D-BDDF-9DC04A21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237ED-FEC8-4C6F-8853-DD0DCFD3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36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20A0-CFA7-42B0-BC44-221AED57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C2A22-4DCC-430E-87DE-14DE200EA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37DF8-754E-4E7A-B8A4-8C70A9587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ABB0-1236-49FF-89EB-79E0FC38B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9FFB5-B23E-4422-89EE-95F7807A4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5B5B9-1000-49A6-9AE4-05087B96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9D68-950E-416E-9850-99C45A55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EC32-FEB8-492E-A8CF-D4ED7956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AD8C-6BC0-43E8-8035-76AAB9DE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F2278-B992-42C5-AF33-F15DC6E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E6296-184C-44DB-B69D-09621030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19650-1690-4D1D-BC09-F0B3DF79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1D73E-9365-4EA9-8E41-5342D5E4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DBE76-6CB6-4CC4-BB0F-04801455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F8FFB-C495-4FB9-BE84-2D5CCCB1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66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53EC-74D5-4995-97A8-5B51500F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2C0F9-2CFD-4D38-8E01-49032F46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2DB6A-7B84-45A3-B7DB-C6BEB0C0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FAE9-E38D-4CF7-9C78-5B9A8CB1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E5D9D-DAE8-4E84-AA9E-11990CE6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B845-AE88-4967-8436-6CCCF910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87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0B0A-5819-436F-B80F-97D4DA40B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ED2-5A16-409B-AF2A-9476E516B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C5FA-B071-4863-AB8B-7030E52D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09181-CFA7-46C0-82A4-F5EDA4C6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A2F37-869D-47DD-80E3-9C1232E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E9AB-8A94-43A4-997C-A4953068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91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1E2D-4DDF-4D68-B73B-AD7C4B9F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10DA-9978-4C3C-9F12-0B4DB30C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C93D4-A995-4C50-A507-C3FF6EB67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BF36-EB99-4E11-B5E8-3DAAB47F1B57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5B588-884B-4A3C-B9A9-344CD4304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CB0A-7446-4870-AD30-466972CCA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1158E-1774-4A01-A750-47172EBD7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22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804E71-8FE1-4E0D-A403-FB40FB1CC39B}"/>
              </a:ext>
            </a:extLst>
          </p:cNvPr>
          <p:cNvSpPr/>
          <p:nvPr/>
        </p:nvSpPr>
        <p:spPr>
          <a:xfrm>
            <a:off x="765110" y="587829"/>
            <a:ext cx="11066106" cy="5915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FF4BAE-41C9-4D45-8000-702CC4E0CD4E}"/>
              </a:ext>
            </a:extLst>
          </p:cNvPr>
          <p:cNvSpPr/>
          <p:nvPr/>
        </p:nvSpPr>
        <p:spPr>
          <a:xfrm>
            <a:off x="1408921" y="1035697"/>
            <a:ext cx="2929813" cy="1912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1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0E92E4-09E0-4F16-B3FD-A9DAA929CADB}"/>
              </a:ext>
            </a:extLst>
          </p:cNvPr>
          <p:cNvSpPr/>
          <p:nvPr/>
        </p:nvSpPr>
        <p:spPr>
          <a:xfrm>
            <a:off x="4715068" y="1035697"/>
            <a:ext cx="2929813" cy="1912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2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AA06AD-6A92-4C95-9E89-66C97E23027E}"/>
              </a:ext>
            </a:extLst>
          </p:cNvPr>
          <p:cNvSpPr/>
          <p:nvPr/>
        </p:nvSpPr>
        <p:spPr>
          <a:xfrm>
            <a:off x="8123852" y="1104121"/>
            <a:ext cx="2929813" cy="19127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3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665E86-0736-479B-9E20-9D047FBA0E9B}"/>
              </a:ext>
            </a:extLst>
          </p:cNvPr>
          <p:cNvSpPr/>
          <p:nvPr/>
        </p:nvSpPr>
        <p:spPr>
          <a:xfrm>
            <a:off x="1408920" y="3545633"/>
            <a:ext cx="4422713" cy="21926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 4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00843C-7528-441C-979B-435B47E8905A}"/>
              </a:ext>
            </a:extLst>
          </p:cNvPr>
          <p:cNvSpPr/>
          <p:nvPr/>
        </p:nvSpPr>
        <p:spPr>
          <a:xfrm>
            <a:off x="6298163" y="3533188"/>
            <a:ext cx="4755502" cy="21926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1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74905F-82D5-4F91-92F1-8C09A5FD3149}"/>
              </a:ext>
            </a:extLst>
          </p:cNvPr>
          <p:cNvSpPr/>
          <p:nvPr/>
        </p:nvSpPr>
        <p:spPr>
          <a:xfrm>
            <a:off x="1138335" y="3429000"/>
            <a:ext cx="10288555" cy="2401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E4323-322E-432A-8D68-6916EF2A1B1F}"/>
              </a:ext>
            </a:extLst>
          </p:cNvPr>
          <p:cNvSpPr/>
          <p:nvPr/>
        </p:nvSpPr>
        <p:spPr>
          <a:xfrm>
            <a:off x="1153885" y="821094"/>
            <a:ext cx="10288555" cy="24010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E424FD-3B7B-438F-806B-E5D3DF7B9857}"/>
              </a:ext>
            </a:extLst>
          </p:cNvPr>
          <p:cNvSpPr/>
          <p:nvPr/>
        </p:nvSpPr>
        <p:spPr>
          <a:xfrm>
            <a:off x="951722" y="615826"/>
            <a:ext cx="10767527" cy="574765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0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7" ma:contentTypeDescription="Create a new document." ma:contentTypeScope="" ma:versionID="4aa9156728ec40ec10fea053bf01ab89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25bd8e2f098c81b399dd4c6c22e9087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5A6E2CC-A4E7-43CE-AF74-62BA97861A78}"/>
</file>

<file path=customXml/itemProps2.xml><?xml version="1.0" encoding="utf-8"?>
<ds:datastoreItem xmlns:ds="http://schemas.openxmlformats.org/officeDocument/2006/customXml" ds:itemID="{54A1EDBA-C3F6-484B-9452-3F47A197EAD0}"/>
</file>

<file path=customXml/itemProps3.xml><?xml version="1.0" encoding="utf-8"?>
<ds:datastoreItem xmlns:ds="http://schemas.openxmlformats.org/officeDocument/2006/customXml" ds:itemID="{1463665C-D5DE-45B4-9E1C-5D1AA3B8E41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Lalwani</dc:creator>
  <cp:lastModifiedBy>Pavan Lalwani</cp:lastModifiedBy>
  <cp:revision>1</cp:revision>
  <dcterms:created xsi:type="dcterms:W3CDTF">2022-01-30T09:37:17Z</dcterms:created>
  <dcterms:modified xsi:type="dcterms:W3CDTF">2022-01-30T09:37:32Z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