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u033z7B9ZEczJhOe7GZVDlaH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3a3dd8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b83a3dd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3a3dd82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b83a3dd8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" type="subTitle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2" type="title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3" type="subTitle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2" type="title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6360000" dist="28575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2" type="title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3" type="subTitle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4" type="title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5" type="subTitle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6" type="title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7" type="title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8" type="title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6A5AF">
                <a:alpha val="8784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9462" y="122249"/>
            <a:ext cx="827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8"/>
          <p:cNvSpPr txBox="1"/>
          <p:nvPr/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;p8"/>
          <p:cNvSpPr txBox="1"/>
          <p:nvPr/>
        </p:nvSpPr>
        <p:spPr>
          <a:xfrm>
            <a:off x="113150" y="4525425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 </a:t>
            </a:r>
            <a:r>
              <a:rPr b="1" i="0" lang="en-US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</a:t>
            </a:r>
            <a:r>
              <a:rPr b="1" i="0" lang="en-US" sz="1400" u="sng" cap="none" strike="noStrike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dataisgood</a:t>
            </a:r>
            <a:r>
              <a:rPr b="1" i="0" lang="en-US" sz="14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i="0" sz="140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title"/>
          </p:nvPr>
        </p:nvSpPr>
        <p:spPr>
          <a:xfrm>
            <a:off x="1571600" y="1357302"/>
            <a:ext cx="5562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Cloud Computing?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How did things work before cloud computing?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What is cloud computing?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Benefits of learning cloud computing.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Disadvantages of cloud computing.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computing models.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606325" y="460750"/>
            <a:ext cx="4629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Before Cloud Computing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59925" y="134852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Before accessing data user had to connect with the server.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toring data in the CPU was expensive.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Companies had to wait week or months to received servers.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Cloud Computing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734900" y="1221575"/>
            <a:ext cx="55446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Cloud computing is on-demand delivery of IT resources via the Internet.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Files are stored on the remote database.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Users just needs an electronic device having internet access.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Netflix use cloud computing to store huge data.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681325" y="434300"/>
            <a:ext cx="5930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Advantages of Cloud Computing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24*7 Availability of Data.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Low Maintenance Cost.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Unlimited Storage Capacity.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Backup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and restore data.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Data Security.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24175" y="417925"/>
            <a:ext cx="6305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Disadvantages of Cloud Computing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Internet Connectivity.</a:t>
            </a:r>
            <a:endParaRPr sz="1800"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Security.</a:t>
            </a:r>
            <a:endParaRPr sz="1800"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Limited Control with the user.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3a3dd823_0_0"/>
          <p:cNvSpPr txBox="1"/>
          <p:nvPr>
            <p:ph type="title"/>
          </p:nvPr>
        </p:nvSpPr>
        <p:spPr>
          <a:xfrm>
            <a:off x="724175" y="417925"/>
            <a:ext cx="6305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</a:t>
            </a:r>
            <a:r>
              <a:rPr lang="en-US"/>
              <a:t>ifferent Cloud computing Models</a:t>
            </a:r>
            <a:endParaRPr/>
          </a:p>
        </p:txBody>
      </p:sp>
      <p:sp>
        <p:nvSpPr>
          <p:cNvPr id="93" name="Google Shape;93;gb83a3dd823_0_0"/>
          <p:cNvSpPr txBox="1"/>
          <p:nvPr>
            <p:ph idx="1" type="body"/>
          </p:nvPr>
        </p:nvSpPr>
        <p:spPr>
          <a:xfrm>
            <a:off x="535775" y="1093000"/>
            <a:ext cx="5818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Public Cloud:</a:t>
            </a:r>
            <a:r>
              <a:rPr lang="en-US" sz="1800"/>
              <a:t> Its environment is defined when computing services are offered by third party to make it accessible for many businesses over the public internet.</a:t>
            </a:r>
            <a:endParaRPr sz="1800"/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Private Cloud: </a:t>
            </a:r>
            <a:r>
              <a:rPr lang="en-US" sz="1800"/>
              <a:t>Access to IT, resources are centralized and highly secured </a:t>
            </a:r>
            <a:r>
              <a:rPr lang="en-US" sz="1800"/>
              <a:t>which</a:t>
            </a:r>
            <a:r>
              <a:rPr lang="en-US" sz="1800"/>
              <a:t> is generally for large businesses who wanted to power the storage and networking components.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3a3dd823_0_10"/>
          <p:cNvSpPr txBox="1"/>
          <p:nvPr>
            <p:ph type="title"/>
          </p:nvPr>
        </p:nvSpPr>
        <p:spPr>
          <a:xfrm>
            <a:off x="724175" y="417925"/>
            <a:ext cx="6305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Different Cloud computing Models</a:t>
            </a:r>
            <a:endParaRPr/>
          </a:p>
        </p:txBody>
      </p:sp>
      <p:sp>
        <p:nvSpPr>
          <p:cNvPr id="99" name="Google Shape;99;gb83a3dd823_0_10"/>
          <p:cNvSpPr txBox="1"/>
          <p:nvPr>
            <p:ph idx="1" type="body"/>
          </p:nvPr>
        </p:nvSpPr>
        <p:spPr>
          <a:xfrm>
            <a:off x="906350" y="1168000"/>
            <a:ext cx="53730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Hybrid </a:t>
            </a:r>
            <a:r>
              <a:rPr b="1" lang="en-US" sz="1700"/>
              <a:t>Cloud: </a:t>
            </a:r>
            <a:r>
              <a:rPr lang="en-US" sz="1700"/>
              <a:t>This model is used by businesses that looks for the benefits of both private and public cloud deployment models.</a:t>
            </a:r>
            <a:endParaRPr sz="1700"/>
          </a:p>
          <a:p>
            <a:pPr indent="-3365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It is cheaper than the private cloud but provides better security options than the public cloud model.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</documentManagement>
</p:properties>
</file>

<file path=customXml/itemProps1.xml><?xml version="1.0" encoding="utf-8"?>
<ds:datastoreItem xmlns:ds="http://schemas.openxmlformats.org/officeDocument/2006/customXml" ds:itemID="{1403F47A-B2DB-4513-8643-99475D73B473}"/>
</file>

<file path=customXml/itemProps2.xml><?xml version="1.0" encoding="utf-8"?>
<ds:datastoreItem xmlns:ds="http://schemas.openxmlformats.org/officeDocument/2006/customXml" ds:itemID="{898159E2-42AD-4797-A72D-85288061C4FD}"/>
</file>

<file path=customXml/itemProps3.xml><?xml version="1.0" encoding="utf-8"?>
<ds:datastoreItem xmlns:ds="http://schemas.openxmlformats.org/officeDocument/2006/customXml" ds:itemID="{0AA715CF-3FF4-43E4-B4EA-C095F3875C7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