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287000" cx="18288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Montserrat Medium"/>
      <p:regular r:id="rId14"/>
      <p:bold r:id="rId15"/>
      <p:italic r:id="rId16"/>
      <p:boldItalic r:id="rId17"/>
    </p:embeddedFont>
    <p:embeddedFont>
      <p:font typeface="Montserrat ExtraBold"/>
      <p:bold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000000"/>
          </p15:clr>
        </p15:guide>
        <p15:guide id="2" pos="57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iPwEgRbK9ohp6v6crIzh4hA2wn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Montserrat-boldItalic.fntdata"/><Relationship Id="rId18" Type="http://schemas.openxmlformats.org/officeDocument/2006/relationships/font" Target="fonts/MontserratExtraBold-bold.fntdata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1" Type="http://schemas.openxmlformats.org/officeDocument/2006/relationships/customXml" Target="../customXml/item1.xml"/><Relationship Id="rId12" Type="http://schemas.openxmlformats.org/officeDocument/2006/relationships/font" Target="fonts/Montserrat-italic.fntdata"/><Relationship Id="rId17" Type="http://schemas.openxmlformats.org/officeDocument/2006/relationships/font" Target="fonts/MontserratMedium-boldItalic.fntdata"/><Relationship Id="rId7" Type="http://schemas.openxmlformats.org/officeDocument/2006/relationships/slide" Target="slides/slide2.xml"/><Relationship Id="rId20" Type="http://customschemas.google.com/relationships/presentationmetadata" Target="metadata"/><Relationship Id="rId2" Type="http://schemas.openxmlformats.org/officeDocument/2006/relationships/viewProps" Target="viewProps.xml"/><Relationship Id="rId16" Type="http://schemas.openxmlformats.org/officeDocument/2006/relationships/font" Target="fonts/MontserratMedium-italic.fntdata"/><Relationship Id="rId11" Type="http://schemas.openxmlformats.org/officeDocument/2006/relationships/font" Target="fonts/Montserrat-bold.fnt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5" Type="http://schemas.openxmlformats.org/officeDocument/2006/relationships/font" Target="fonts/MontserratMedium-bold.fntdata"/><Relationship Id="rId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font" Target="fonts/Montserrat-regular.fntdata"/><Relationship Id="rId19" Type="http://schemas.openxmlformats.org/officeDocument/2006/relationships/font" Target="fonts/MontserratExtraBold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MontserratMedium-regular.fntdata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f5279282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f5279282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4351800" y="3900200"/>
            <a:ext cx="95844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1"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1" sz="7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1" sz="7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1" sz="7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1" sz="7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1" sz="7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1" sz="7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1" sz="7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1"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4088400" y="7409300"/>
            <a:ext cx="101112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 txBox="1"/>
          <p:nvPr>
            <p:ph type="title"/>
          </p:nvPr>
        </p:nvSpPr>
        <p:spPr>
          <a:xfrm>
            <a:off x="1877000" y="890050"/>
            <a:ext cx="11471400" cy="18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1" type="body"/>
          </p:nvPr>
        </p:nvSpPr>
        <p:spPr>
          <a:xfrm>
            <a:off x="1877000" y="2492050"/>
            <a:ext cx="14344200" cy="6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  <a:defRPr sz="2300">
                <a:solidFill>
                  <a:schemeClr val="lt1"/>
                </a:solidFill>
              </a:defRPr>
            </a:lvl1pPr>
            <a:lvl2pPr indent="-374650" lvl="1" marL="914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300"/>
              <a:buChar char="○"/>
              <a:defRPr sz="2300">
                <a:solidFill>
                  <a:schemeClr val="lt1"/>
                </a:solidFill>
              </a:defRPr>
            </a:lvl2pPr>
            <a:lvl3pPr indent="-374650" lvl="2" marL="1371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300"/>
              <a:buChar char="■"/>
              <a:defRPr sz="2300">
                <a:solidFill>
                  <a:schemeClr val="lt1"/>
                </a:solidFill>
              </a:defRPr>
            </a:lvl3pPr>
            <a:lvl4pPr indent="-374650" lvl="3" marL="18288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  <a:defRPr sz="2300">
                <a:solidFill>
                  <a:schemeClr val="lt1"/>
                </a:solidFill>
              </a:defRPr>
            </a:lvl4pPr>
            <a:lvl5pPr indent="-374650" lvl="4" marL="22860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300"/>
              <a:buChar char="○"/>
              <a:defRPr sz="2300">
                <a:solidFill>
                  <a:schemeClr val="lt1"/>
                </a:solidFill>
              </a:defRPr>
            </a:lvl5pPr>
            <a:lvl6pPr indent="-374650" lvl="5" marL="2743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300"/>
              <a:buChar char="■"/>
              <a:defRPr sz="2300">
                <a:solidFill>
                  <a:schemeClr val="lt1"/>
                </a:solidFill>
              </a:defRPr>
            </a:lvl6pPr>
            <a:lvl7pPr indent="-374650" lvl="6" marL="3200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  <a:defRPr sz="2300">
                <a:solidFill>
                  <a:schemeClr val="lt1"/>
                </a:solidFill>
              </a:defRPr>
            </a:lvl7pPr>
            <a:lvl8pPr indent="-374650" lvl="7" marL="3657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300"/>
              <a:buChar char="○"/>
              <a:defRPr sz="2300">
                <a:solidFill>
                  <a:schemeClr val="lt1"/>
                </a:solidFill>
              </a:defRPr>
            </a:lvl8pPr>
            <a:lvl9pPr indent="-374650" lvl="8" marL="4114800" algn="l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300"/>
              <a:buChar char="■"/>
              <a:defRPr sz="23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1877000" y="890050"/>
            <a:ext cx="9258600" cy="18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1877000" y="3318550"/>
            <a:ext cx="9892800" cy="55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2pPr>
            <a:lvl3pPr indent="-406400" lvl="2" marL="1371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3pPr>
            <a:lvl4pPr indent="-406400" lvl="3" marL="18288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4pPr>
            <a:lvl5pPr indent="-406400" lvl="4" marL="22860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5pPr>
            <a:lvl6pPr indent="-406400" lvl="5" marL="2743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6pPr>
            <a:lvl7pPr indent="-406400" lvl="6" marL="3200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7pPr>
            <a:lvl8pPr indent="-406400" lvl="7" marL="3657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8pPr>
            <a:lvl9pPr indent="-406400" lvl="8" marL="4114800" algn="l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1877000" y="890050"/>
            <a:ext cx="9258600" cy="18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1877000" y="3318550"/>
            <a:ext cx="6373800" cy="55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2pPr>
            <a:lvl3pPr indent="-406400" lvl="2" marL="1371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3pPr>
            <a:lvl4pPr indent="-406400" lvl="3" marL="18288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4pPr>
            <a:lvl5pPr indent="-406400" lvl="4" marL="22860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5pPr>
            <a:lvl6pPr indent="-406400" lvl="5" marL="2743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6pPr>
            <a:lvl7pPr indent="-406400" lvl="6" marL="3200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7pPr>
            <a:lvl8pPr indent="-406400" lvl="7" marL="3657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8pPr>
            <a:lvl9pPr indent="-406400" lvl="8" marL="4114800" algn="l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10075050" y="3318550"/>
            <a:ext cx="6373800" cy="55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2pPr>
            <a:lvl3pPr indent="-406400" lvl="2" marL="1371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3pPr>
            <a:lvl4pPr indent="-406400" lvl="3" marL="18288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4pPr>
            <a:lvl5pPr indent="-406400" lvl="4" marL="22860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5pPr>
            <a:lvl6pPr indent="-406400" lvl="5" marL="2743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6pPr>
            <a:lvl7pPr indent="-406400" lvl="6" marL="3200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7pPr>
            <a:lvl8pPr indent="-406400" lvl="7" marL="3657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8pPr>
            <a:lvl9pPr indent="-406400" lvl="8" marL="4114800" algn="l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CAPTION_ONLY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1877000" y="890050"/>
            <a:ext cx="9404400" cy="18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Montserrat ExtraBold"/>
              <a:buNone/>
              <a:defRPr b="0" i="0" sz="56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Montserrat"/>
              <a:buNone/>
              <a:defRPr b="0" i="0" sz="5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Montserrat"/>
              <a:buNone/>
              <a:defRPr b="0" i="0" sz="5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Montserrat"/>
              <a:buNone/>
              <a:defRPr b="0" i="0" sz="5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Montserrat"/>
              <a:buNone/>
              <a:defRPr b="0" i="0" sz="5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Montserrat"/>
              <a:buNone/>
              <a:defRPr b="0" i="0" sz="5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Montserrat"/>
              <a:buNone/>
              <a:defRPr b="0" i="0" sz="5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Montserrat"/>
              <a:buNone/>
              <a:defRPr b="0" i="0" sz="5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Montserrat"/>
              <a:buNone/>
              <a:defRPr b="0" i="0" sz="5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Char char="●"/>
              <a:defRPr b="0" i="0" sz="3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Char char="○"/>
              <a:defRPr b="0" i="0" sz="2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Char char="■"/>
              <a:defRPr b="0" i="0" sz="2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Char char="●"/>
              <a:defRPr b="0" i="0" sz="2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Char char="○"/>
              <a:defRPr b="0" i="0" sz="2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Char char="■"/>
              <a:defRPr b="0" i="0" sz="2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Char char="●"/>
              <a:defRPr b="0" i="0" sz="2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Char char="○"/>
              <a:defRPr b="0" i="0" sz="2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Montserrat"/>
              <a:buChar char="■"/>
              <a:defRPr b="0" i="0" sz="2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8" name="Google Shape;8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6438923" y="244498"/>
            <a:ext cx="1655778" cy="11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4"/>
          <p:cNvSpPr txBox="1"/>
          <p:nvPr/>
        </p:nvSpPr>
        <p:spPr>
          <a:xfrm>
            <a:off x="3701050" y="2315850"/>
            <a:ext cx="10885800" cy="52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1" i="0" sz="60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" name="Google Shape;10;p4"/>
          <p:cNvSpPr txBox="1"/>
          <p:nvPr/>
        </p:nvSpPr>
        <p:spPr>
          <a:xfrm>
            <a:off x="226300" y="9050850"/>
            <a:ext cx="503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 </a:t>
            </a:r>
            <a:r>
              <a:rPr b="1" i="0" lang="en-US" sz="2800" u="sng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www.</a:t>
            </a:r>
            <a:r>
              <a:rPr b="1" i="0" lang="en-US" sz="2800" u="sng" cap="none" strike="noStrike">
                <a:solidFill>
                  <a:srgbClr val="FFD966"/>
                </a:solidFill>
                <a:latin typeface="Montserrat"/>
                <a:ea typeface="Montserrat"/>
                <a:cs typeface="Montserrat"/>
                <a:sym typeface="Montserrat"/>
              </a:rPr>
              <a:t>dataisgood</a:t>
            </a:r>
            <a:r>
              <a:rPr b="1" i="0" lang="en-US" sz="2800" u="sng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.com</a:t>
            </a:r>
            <a:endParaRPr b="1" i="0" sz="2800" u="sng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>
            <p:ph type="ctrTitle"/>
          </p:nvPr>
        </p:nvSpPr>
        <p:spPr>
          <a:xfrm>
            <a:off x="4351800" y="3900200"/>
            <a:ext cx="9584400" cy="12894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8760000" dist="19050">
              <a:srgbClr val="76A5AF">
                <a:alpha val="49803"/>
              </a:srgbClr>
            </a:outerShdw>
          </a:effectLst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/>
              <a:t>Create AWS Account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>
            <p:ph type="title"/>
          </p:nvPr>
        </p:nvSpPr>
        <p:spPr>
          <a:xfrm>
            <a:off x="1877000" y="890050"/>
            <a:ext cx="114714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37" name="Google Shape;37;p2"/>
          <p:cNvSpPr txBox="1"/>
          <p:nvPr>
            <p:ph idx="1" type="body"/>
          </p:nvPr>
        </p:nvSpPr>
        <p:spPr>
          <a:xfrm>
            <a:off x="1877000" y="2492050"/>
            <a:ext cx="97764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-6858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Medium"/>
              <a:buChar char="●"/>
            </a:pPr>
            <a:r>
              <a:rPr lang="en-US" sz="3600">
                <a:latin typeface="Montserrat Medium"/>
                <a:ea typeface="Montserrat Medium"/>
                <a:cs typeface="Montserrat Medium"/>
                <a:sym typeface="Montserrat Medium"/>
              </a:rPr>
              <a:t>AWS Tiers.</a:t>
            </a:r>
            <a:endParaRPr sz="3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6858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Medium"/>
              <a:buChar char="●"/>
            </a:pPr>
            <a:r>
              <a:rPr lang="en-US" sz="3600">
                <a:latin typeface="Montserrat Medium"/>
                <a:ea typeface="Montserrat Medium"/>
                <a:cs typeface="Montserrat Medium"/>
                <a:sym typeface="Montserrat Medium"/>
              </a:rPr>
              <a:t>Create your AWS Account.</a:t>
            </a:r>
            <a:endParaRPr sz="3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/>
          <p:nvPr>
            <p:ph type="title"/>
          </p:nvPr>
        </p:nvSpPr>
        <p:spPr>
          <a:xfrm>
            <a:off x="1219450" y="1084950"/>
            <a:ext cx="92586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AWS Tiers</a:t>
            </a:r>
            <a:endParaRPr/>
          </a:p>
        </p:txBody>
      </p:sp>
      <p:sp>
        <p:nvSpPr>
          <p:cNvPr id="43" name="Google Shape;43;p3"/>
          <p:cNvSpPr txBox="1"/>
          <p:nvPr>
            <p:ph idx="1" type="body"/>
          </p:nvPr>
        </p:nvSpPr>
        <p:spPr>
          <a:xfrm>
            <a:off x="1435000" y="2695700"/>
            <a:ext cx="9892800" cy="55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-685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Medium"/>
              <a:buChar char="●"/>
            </a:pPr>
            <a:r>
              <a:rPr lang="en-US" sz="3600">
                <a:latin typeface="Montserrat Medium"/>
                <a:ea typeface="Montserrat Medium"/>
                <a:cs typeface="Montserrat Medium"/>
                <a:sym typeface="Montserrat Medium"/>
              </a:rPr>
              <a:t>Free tier.</a:t>
            </a:r>
            <a:endParaRPr sz="3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685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Medium"/>
              <a:buChar char="●"/>
            </a:pPr>
            <a:r>
              <a:rPr lang="en-US" sz="3600">
                <a:latin typeface="Montserrat Medium"/>
                <a:ea typeface="Montserrat Medium"/>
                <a:cs typeface="Montserrat Medium"/>
                <a:sym typeface="Montserrat Medium"/>
              </a:rPr>
              <a:t>Paid plans.</a:t>
            </a:r>
            <a:endParaRPr sz="3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850900" lvl="0" marL="1714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Medium"/>
              <a:buAutoNum type="romanUcPeriod"/>
            </a:pPr>
            <a:r>
              <a:rPr lang="en-US" sz="3600">
                <a:latin typeface="Montserrat Medium"/>
                <a:ea typeface="Montserrat Medium"/>
                <a:cs typeface="Montserrat Medium"/>
                <a:sym typeface="Montserrat Medium"/>
              </a:rPr>
              <a:t>Developer. </a:t>
            </a:r>
            <a:endParaRPr sz="3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850900" lvl="0" marL="1714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Medium"/>
              <a:buAutoNum type="romanUcPeriod"/>
            </a:pPr>
            <a:r>
              <a:rPr lang="en-US" sz="3600">
                <a:latin typeface="Montserrat Medium"/>
                <a:ea typeface="Montserrat Medium"/>
                <a:cs typeface="Montserrat Medium"/>
                <a:sym typeface="Montserrat Medium"/>
              </a:rPr>
              <a:t>Business. </a:t>
            </a:r>
            <a:endParaRPr sz="3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850900" lvl="0" marL="1714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Medium"/>
              <a:buAutoNum type="romanUcPeriod"/>
            </a:pPr>
            <a:r>
              <a:rPr lang="en-US" sz="3600">
                <a:latin typeface="Montserrat Medium"/>
                <a:ea typeface="Montserrat Medium"/>
                <a:cs typeface="Montserrat Medium"/>
                <a:sym typeface="Montserrat Medium"/>
              </a:rPr>
              <a:t>Enterprise.</a:t>
            </a:r>
            <a:endParaRPr sz="3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f5279282f6_0_0"/>
          <p:cNvSpPr txBox="1"/>
          <p:nvPr>
            <p:ph type="title"/>
          </p:nvPr>
        </p:nvSpPr>
        <p:spPr>
          <a:xfrm>
            <a:off x="1877000" y="890050"/>
            <a:ext cx="11471400" cy="188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 Quiz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</documentManagement>
</p:properties>
</file>

<file path=customXml/itemProps1.xml><?xml version="1.0" encoding="utf-8"?>
<ds:datastoreItem xmlns:ds="http://schemas.openxmlformats.org/officeDocument/2006/customXml" ds:itemID="{8CA37A33-B16D-4DF6-9020-E25EEB9154A4}"/>
</file>

<file path=customXml/itemProps2.xml><?xml version="1.0" encoding="utf-8"?>
<ds:datastoreItem xmlns:ds="http://schemas.openxmlformats.org/officeDocument/2006/customXml" ds:itemID="{3CBC8239-4DB1-4F49-BD38-94205A07B792}"/>
</file>

<file path=customXml/itemProps3.xml><?xml version="1.0" encoding="utf-8"?>
<ds:datastoreItem xmlns:ds="http://schemas.openxmlformats.org/officeDocument/2006/customXml" ds:itemID="{3F41B34A-6428-441C-B734-8499F833C7C1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