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yjLmO4jMYKRhLVwBREK342F+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1" Type="http://customschemas.google.com/relationships/presentationmetadata" Target="meta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10fa192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e610fa1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" type="subTitle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title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3" type="subTitle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4"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16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indent="-3016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indent="-3016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indent="-3016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indent="-3016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indent="-3016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indent="-3016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indent="-3016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indent="-3016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2" type="title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6360000" dist="28575">
              <a:schemeClr val="accen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" type="subTitle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2" type="title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3" type="subTitle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4" type="title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5" type="subTitle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6" type="title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7" type="title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8" type="title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76A5AF">
                <a:alpha val="8784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" type="subTitle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9462" y="122249"/>
            <a:ext cx="827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7"/>
          <p:cNvSpPr txBox="1"/>
          <p:nvPr/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/>
          <p:nvPr/>
        </p:nvSpPr>
        <p:spPr>
          <a:xfrm>
            <a:off x="113150" y="4525425"/>
            <a:ext cx="25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 </a:t>
            </a:r>
            <a:r>
              <a:rPr b="1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en-US" sz="1400" u="sng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dataisgood</a:t>
            </a:r>
            <a:r>
              <a:rPr b="1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1" i="0" sz="1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title"/>
          </p:nvPr>
        </p:nvSpPr>
        <p:spPr>
          <a:xfrm>
            <a:off x="1864525" y="1643050"/>
            <a:ext cx="51756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Future of Cloud Computing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938500" y="1246025"/>
            <a:ext cx="39906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What is the future of cloud computing?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Why should we learn cloud computing?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767050" y="423600"/>
            <a:ext cx="4629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Future of Cloud Computing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492925" y="1060850"/>
            <a:ext cx="54543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Cloud computing will open a new world of jobs, services and applications.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Cloud computing will make work of big companies very smooth and because of cloud computing new startups will get lot of benefits.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Companies don’t require big capital to start their work.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10fa192d_0_0"/>
          <p:cNvSpPr txBox="1"/>
          <p:nvPr>
            <p:ph type="title"/>
          </p:nvPr>
        </p:nvSpPr>
        <p:spPr>
          <a:xfrm>
            <a:off x="767050" y="423600"/>
            <a:ext cx="4629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Future of Cloud Computing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ge610fa192d_0_0"/>
          <p:cNvSpPr txBox="1"/>
          <p:nvPr>
            <p:ph idx="1" type="body"/>
          </p:nvPr>
        </p:nvSpPr>
        <p:spPr>
          <a:xfrm>
            <a:off x="927775" y="1210875"/>
            <a:ext cx="49464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According to survey,  demand for public cloud services is expected to grow more than 17 per cent.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Cloud gives users access to their work from anywhere and on any device which is connected to the internet. 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621500" y="498600"/>
            <a:ext cx="7008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Why should you learn Cloud Computing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938500" y="1435900"/>
            <a:ext cx="47730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Reasons why cloud is beneficial are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Cloud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boosts Speed and Swiftness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Cloud increases profit by reducing costs.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Cloud computing is the future of employees.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</documentManagement>
</p:properties>
</file>

<file path=customXml/itemProps1.xml><?xml version="1.0" encoding="utf-8"?>
<ds:datastoreItem xmlns:ds="http://schemas.openxmlformats.org/officeDocument/2006/customXml" ds:itemID="{C26ED7EC-85FB-40E9-9870-5790209FD657}"/>
</file>

<file path=customXml/itemProps2.xml><?xml version="1.0" encoding="utf-8"?>
<ds:datastoreItem xmlns:ds="http://schemas.openxmlformats.org/officeDocument/2006/customXml" ds:itemID="{3818E45F-438B-470B-A050-9DCD51347903}"/>
</file>

<file path=customXml/itemProps3.xml><?xml version="1.0" encoding="utf-8"?>
<ds:datastoreItem xmlns:ds="http://schemas.openxmlformats.org/officeDocument/2006/customXml" ds:itemID="{18924628-277A-4EFF-9E62-73AEB2500D7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