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pp5syfCNXUimzX+XCwlW2GsY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2" type="title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3" type="subTitle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4" type="title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5" type="subTitle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6" type="title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7" type="title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8" type="title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6A5AF">
                <a:alpha val="8745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9462" y="122249"/>
            <a:ext cx="827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0"/>
          <p:cNvSpPr txBox="1"/>
          <p:nvPr/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/>
          <p:nvPr/>
        </p:nvSpPr>
        <p:spPr>
          <a:xfrm>
            <a:off x="113150" y="4525425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n" sz="1400" u="sng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dataisgood</a:t>
            </a:r>
            <a:r>
              <a:rPr b="1" i="0" lang="en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1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IAM MFA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938500" y="445025"/>
            <a:ext cx="5735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2"/>
          <p:cNvSpPr txBox="1"/>
          <p:nvPr>
            <p:ph idx="1" type="body"/>
          </p:nvPr>
        </p:nvSpPr>
        <p:spPr>
          <a:xfrm>
            <a:off x="938500" y="1246025"/>
            <a:ext cx="4248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is IAM MFA?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Why should we use IAM MFA?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MFA device options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728675" y="1296600"/>
            <a:ext cx="54543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MFA is used as an additional security feature.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 a root account as the root account has all the powers and root user manages all the functions.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676900" y="476125"/>
            <a:ext cx="5735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IAM MFA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713475" y="444900"/>
            <a:ext cx="46293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of IAM MFA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831350" y="1135850"/>
            <a:ext cx="50838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MFA is used for cross-account access.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helpful,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if a company has many accounts and user who can access it needs to be a trusted one.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Recommended as it provides another security layer.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keeps our account safe even if we have lost our password.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45600" y="455725"/>
            <a:ext cx="462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MFA Virtual Device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938500" y="1157300"/>
            <a:ext cx="49464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MFA  Virtual Device is used by the majority of the users.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 Google Authenticator which we can use on the phone.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		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can use another application Authy which can work on android as well as on ios devices.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81325" y="455750"/>
            <a:ext cx="5598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Universal 2nd factor Security Key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938500" y="1530700"/>
            <a:ext cx="49464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a physical device.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Also supports many root and IAM users using a single security key.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724200" y="455750"/>
            <a:ext cx="5223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Hardware Key Fob MFA Device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862500" y="1382300"/>
            <a:ext cx="522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This device is a physical device.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used by many financial services and IT Organisations.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737050" y="520050"/>
            <a:ext cx="462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Special key by SurePassID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938500" y="1386425"/>
            <a:ext cx="4428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also a physical device.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for cloud users of government.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SurePassID is a third party provider.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</documentManagement>
</p:properties>
</file>

<file path=customXml/itemProps1.xml><?xml version="1.0" encoding="utf-8"?>
<ds:datastoreItem xmlns:ds="http://schemas.openxmlformats.org/officeDocument/2006/customXml" ds:itemID="{5AE49794-4692-473C-BB85-C8C672085766}"/>
</file>

<file path=customXml/itemProps2.xml><?xml version="1.0" encoding="utf-8"?>
<ds:datastoreItem xmlns:ds="http://schemas.openxmlformats.org/officeDocument/2006/customXml" ds:itemID="{D9835883-7DD4-4208-9345-969113164E8B}"/>
</file>

<file path=customXml/itemProps3.xml><?xml version="1.0" encoding="utf-8"?>
<ds:datastoreItem xmlns:ds="http://schemas.openxmlformats.org/officeDocument/2006/customXml" ds:itemID="{8BEB12EF-8B79-4B20-8B70-E4B882AEAF6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