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DC72-6E81-4FC2-BBF4-F3B43181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E70D-A549-43EF-BD66-BA15A1FD1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BEFF-39B8-4FFA-B484-3B70BCAB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07800-762F-47D9-921A-F8736DAA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3551-D0D8-4DA3-BD66-70CC0996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8256-6734-4CF3-9A8A-E22133BA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7726A-6D4B-4B8E-B029-1C0C5B881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F09A-5A50-4C31-B743-8B62624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2C0D-8070-46FB-A3EB-D408E3CA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137E-931D-435E-8E03-18DF184D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7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5CAAF-3AF1-4FAC-8609-98020B8CD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F1B0C-4E6D-4B3B-B6BF-6F042EE4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374-4F32-4CF2-9B0D-84F0730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5404-A677-4D30-ABE3-470E4982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2E2D-D43B-4EAB-A477-6D7B0438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4D4B-C64F-49B6-A336-4BED30DB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B4D1-688B-49F6-99C6-D3EA0081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1DDD-4B53-40CB-95C0-0B5BED02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589E-9D86-4CC6-A275-548BD96F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9562-FD67-4664-97C8-4D45EF92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7CDB-F87C-4EED-B3E7-F40CB4FA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0132-B2E2-44FC-B8AC-33932D0E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87BE-533F-4ED9-A7ED-861E5AF4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B5200-AB4B-4148-8AB9-C369838C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C9A-8782-4F04-9437-F8A00099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80AB-B343-47E0-82F2-BAFC3C18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B1AD-BCB8-4551-A229-F0C6C22C9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498D-47F3-4BBD-9977-C0249CBF5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38B2-D0D7-41FB-A02B-004D3EE7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CB88-6057-409C-BB3F-954107B6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4ED0C-076C-4872-9542-8386BA0C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9510-E235-47B8-9F24-A4A01C0A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D420-92FA-44AE-AC8D-82B42595F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00B36-80FB-48D2-830C-89D283FD6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31203-9BE0-4CAB-B2C2-8CEAAD0C6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2C955-3FE3-420D-9A54-9A3B58A0D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50541-DD82-476F-AA59-26CAD99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AFACD-A3F5-4B15-AEAE-E3522EEA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AD45E-4E30-4FA2-BD7E-CD06532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AF1-D749-425A-AC02-ED76060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9D0EF-C256-4A1B-859E-3A456383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439CE-F4CB-46FA-A2E1-A0F94C2B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888E0-73B0-4FB3-A4C7-9501A805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BA51-AD8B-4AAD-BE85-869307A1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809BB-5455-4D76-8383-19B11F8A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0F451-A149-4B23-92EE-5F263A50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3F97-3C6E-458B-9651-8F2E0560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322F-D919-4AB3-9969-47669B02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63D7-632E-4334-98C8-A9713728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2780-AF95-4E17-9CAE-BAAACDB3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5F38-FA6A-4DD8-A710-5590240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256A-A5D0-425B-AB96-9D4A201C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F87D-831D-4C44-B47C-F5C36389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3ED8B-D4B6-4242-BADD-551DCAD2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7DE0C-4F81-41DE-8466-BE32C699B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DAFC-8E29-4639-85BA-E19F3E80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9EA2F-483C-45F0-8AC6-0970D9AC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B11D-39BA-4008-A181-481122CD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E5A62-871B-4067-97B4-E54ABE37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9589-6B5B-4C43-9126-2A5E7645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100E-4789-4DB2-BC47-6FA7FE151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C0CD-5181-45A8-A853-C60E78F5B5F5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4E4AF-12C5-448E-AB3E-6341360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BBA7-4BCC-4BB2-BC59-16310E13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D9F3-3CB5-41F5-8382-5D6F912F1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809520"/>
            <a:ext cx="10577384" cy="59497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1. Do a search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176824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809520"/>
            <a:ext cx="10577383" cy="5949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2. Click Download Visual Studio Community 2017.</a:t>
            </a:r>
          </a:p>
        </p:txBody>
      </p:sp>
    </p:spTree>
    <p:extLst>
      <p:ext uri="{BB962C8B-B14F-4D97-AF65-F5344CB8AC3E}">
        <p14:creationId xmlns:p14="http://schemas.microsoft.com/office/powerpoint/2010/main" val="358457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809520"/>
            <a:ext cx="10577384" cy="5949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3. Save the installer. </a:t>
            </a:r>
          </a:p>
        </p:txBody>
      </p:sp>
    </p:spTree>
    <p:extLst>
      <p:ext uri="{BB962C8B-B14F-4D97-AF65-F5344CB8AC3E}">
        <p14:creationId xmlns:p14="http://schemas.microsoft.com/office/powerpoint/2010/main" val="174410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809520"/>
            <a:ext cx="10577383" cy="5949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4. Save the installer. 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EBFB20A8-1DC1-4A04-9536-6C334E5A43ED}"/>
              </a:ext>
            </a:extLst>
          </p:cNvPr>
          <p:cNvSpPr/>
          <p:nvPr/>
        </p:nvSpPr>
        <p:spPr>
          <a:xfrm>
            <a:off x="420129" y="4563763"/>
            <a:ext cx="3566983" cy="1750692"/>
          </a:xfrm>
          <a:prstGeom prst="wedge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Click on the installer to start the installation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7007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" y="809520"/>
            <a:ext cx="10577383" cy="59497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5. Choose the options shown below. </a:t>
            </a:r>
          </a:p>
        </p:txBody>
      </p:sp>
    </p:spTree>
    <p:extLst>
      <p:ext uri="{BB962C8B-B14F-4D97-AF65-F5344CB8AC3E}">
        <p14:creationId xmlns:p14="http://schemas.microsoft.com/office/powerpoint/2010/main" val="296579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" y="809520"/>
            <a:ext cx="10577381" cy="59497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6. Wait for installation process to complete. </a:t>
            </a:r>
          </a:p>
        </p:txBody>
      </p:sp>
    </p:spTree>
    <p:extLst>
      <p:ext uri="{BB962C8B-B14F-4D97-AF65-F5344CB8AC3E}">
        <p14:creationId xmlns:p14="http://schemas.microsoft.com/office/powerpoint/2010/main" val="353316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" y="809520"/>
            <a:ext cx="10577381" cy="59497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7. Click to launch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420190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" y="809520"/>
            <a:ext cx="10577381" cy="59497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8. Click to launch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34194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3CD40-735B-4001-94AF-BAC0B585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0" y="809520"/>
            <a:ext cx="10577379" cy="59497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4907E-B06B-4B72-904E-749AF23759EE}"/>
              </a:ext>
            </a:extLst>
          </p:cNvPr>
          <p:cNvSpPr txBox="1"/>
          <p:nvPr/>
        </p:nvSpPr>
        <p:spPr>
          <a:xfrm>
            <a:off x="807308" y="176477"/>
            <a:ext cx="1057738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9. This is Visual Studio opened up.</a:t>
            </a:r>
          </a:p>
        </p:txBody>
      </p:sp>
    </p:spTree>
    <p:extLst>
      <p:ext uri="{BB962C8B-B14F-4D97-AF65-F5344CB8AC3E}">
        <p14:creationId xmlns:p14="http://schemas.microsoft.com/office/powerpoint/2010/main" val="324840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82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Owsiak, Tomasz</dc:creator>
  <cp:lastModifiedBy>Owsiak, Tomasz</cp:lastModifiedBy>
  <cp:revision>28</cp:revision>
  <cp:lastPrinted>2017-11-07T03:21:47Z</cp:lastPrinted>
  <dcterms:created xsi:type="dcterms:W3CDTF">2017-11-06T03:57:17Z</dcterms:created>
  <dcterms:modified xsi:type="dcterms:W3CDTF">2017-11-28T22:52:05Z</dcterms:modified>
</cp:coreProperties>
</file>