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12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4DC72-6E81-4FC2-BBF4-F3B431814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4E70D-A549-43EF-BD66-BA15A1FD1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FBEFF-39B8-4FFA-B484-3B70BCAB8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C0CD-5181-45A8-A853-C60E78F5B5F5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07800-762F-47D9-921A-F8736DAA1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B3551-D0D8-4DA3-BD66-70CC09965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D9F3-3CB5-41F5-8382-5D6F912F1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22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08256-6734-4CF3-9A8A-E22133BA1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B7726A-6D4B-4B8E-B029-1C0C5B881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CF09A-5A50-4C31-B743-8B62624E2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C0CD-5181-45A8-A853-C60E78F5B5F5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32C0D-8070-46FB-A3EB-D408E3CA5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E137E-931D-435E-8E03-18DF184D1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D9F3-3CB5-41F5-8382-5D6F912F1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76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05CAAF-3AF1-4FAC-8609-98020B8CD7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F1B0C-4E6D-4B3B-B6BF-6F042EE42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A8374-4F32-4CF2-9B0D-84F073072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C0CD-5181-45A8-A853-C60E78F5B5F5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05404-A677-4D30-ABE3-470E4982B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32E2D-D43B-4EAB-A477-6D7B0438D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D9F3-3CB5-41F5-8382-5D6F912F1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81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34D4B-C64F-49B6-A336-4BED30DB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FB4D1-688B-49F6-99C6-D3EA00812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91DDD-4B53-40CB-95C0-0B5BED024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C0CD-5181-45A8-A853-C60E78F5B5F5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E589E-9D86-4CC6-A275-548BD96FC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C9562-FD67-4664-97C8-4D45EF927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D9F3-3CB5-41F5-8382-5D6F912F1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02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37CDB-F87C-4EED-B3E7-F40CB4FAF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30132-B2E2-44FC-B8AC-33932D0E5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A87BE-533F-4ED9-A7ED-861E5AF44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C0CD-5181-45A8-A853-C60E78F5B5F5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B5200-AB4B-4148-8AB9-C369838CC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CCC9A-8782-4F04-9437-F8A000990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D9F3-3CB5-41F5-8382-5D6F912F1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65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280AB-B343-47E0-82F2-BAFC3C18F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EB1AD-BCB8-4551-A229-F0C6C22C9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7D498D-47F3-4BBD-9977-C0249CBF5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138B2-D0D7-41FB-A02B-004D3EE78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C0CD-5181-45A8-A853-C60E78F5B5F5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ACB88-6057-409C-BB3F-954107B64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4ED0C-076C-4872-9542-8386BA0C0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D9F3-3CB5-41F5-8382-5D6F912F1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97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D9510-E235-47B8-9F24-A4A01C0A3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CD420-92FA-44AE-AC8D-82B42595F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100B36-80FB-48D2-830C-89D283FD6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A31203-9BE0-4CAB-B2C2-8CEAAD0C66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82C955-3FE3-420D-9A54-9A3B58A0D4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750541-DD82-476F-AA59-26CAD997F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C0CD-5181-45A8-A853-C60E78F5B5F5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EAFACD-A3F5-4B15-AEAE-E3522EEA1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BAD45E-4E30-4FA2-BD7E-CD06532E0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D9F3-3CB5-41F5-8382-5D6F912F1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6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21AF1-D749-425A-AC02-ED760605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29D0EF-C256-4A1B-859E-3A4563832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C0CD-5181-45A8-A853-C60E78F5B5F5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439CE-F4CB-46FA-A2E1-A0F94C2BA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888E0-73B0-4FB3-A4C7-9501A8057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D9F3-3CB5-41F5-8382-5D6F912F1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14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72BA51-AD8B-4AAD-BE85-869307A1D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C0CD-5181-45A8-A853-C60E78F5B5F5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2809BB-5455-4D76-8383-19B11F8AA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0F451-A149-4B23-92EE-5F263A50F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D9F3-3CB5-41F5-8382-5D6F912F1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99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43F97-3C6E-458B-9651-8F2E05605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6322F-D919-4AB3-9969-47669B02C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B563D7-632E-4334-98C8-A97137280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62780-AF95-4E17-9CAE-BAAACDB3E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C0CD-5181-45A8-A853-C60E78F5B5F5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35F38-FA6A-4DD8-A710-559024035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D256A-A5D0-425B-AB96-9D4A201C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D9F3-3CB5-41F5-8382-5D6F912F1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14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9F87D-831D-4C44-B47C-F5C36389B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03ED8B-D4B6-4242-BADD-551DCAD24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7DE0C-4F81-41DE-8466-BE32C699B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5DAFC-8E29-4639-85BA-E19F3E809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C0CD-5181-45A8-A853-C60E78F5B5F5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9EA2F-483C-45F0-8AC6-0970D9AC9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2B11D-39BA-4008-A181-481122CDC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D9F3-3CB5-41F5-8382-5D6F912F1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34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AE5A62-871B-4067-97B4-E54ABE372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49589-6B5B-4C43-9126-2A5E7645F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4100E-4789-4DB2-BC47-6FA7FE151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1C0CD-5181-45A8-A853-C60E78F5B5F5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4E4AF-12C5-448E-AB3E-6341360E6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2BBA7-4BCC-4BB2-BC59-16310E13F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DD9F3-3CB5-41F5-8382-5D6F912F1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3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B3CD40-735B-4001-94AF-BAC0B585E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308" y="1015466"/>
            <a:ext cx="10577384" cy="482706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24907E-B06B-4B72-904E-749AF23759EE}"/>
              </a:ext>
            </a:extLst>
          </p:cNvPr>
          <p:cNvSpPr txBox="1"/>
          <p:nvPr/>
        </p:nvSpPr>
        <p:spPr>
          <a:xfrm>
            <a:off x="807308" y="308283"/>
            <a:ext cx="10577384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8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1. Do a search as shown below.</a:t>
            </a:r>
          </a:p>
        </p:txBody>
      </p:sp>
    </p:spTree>
    <p:extLst>
      <p:ext uri="{BB962C8B-B14F-4D97-AF65-F5344CB8AC3E}">
        <p14:creationId xmlns:p14="http://schemas.microsoft.com/office/powerpoint/2010/main" val="1768248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24907E-B06B-4B72-904E-749AF23759EE}"/>
              </a:ext>
            </a:extLst>
          </p:cNvPr>
          <p:cNvSpPr txBox="1"/>
          <p:nvPr/>
        </p:nvSpPr>
        <p:spPr>
          <a:xfrm>
            <a:off x="2262187" y="189470"/>
            <a:ext cx="7667625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8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10. Choose new installation.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EF5BE3-C28A-4C9E-8DA9-B0D2273D6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87" y="897356"/>
            <a:ext cx="7667625" cy="57912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09109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24907E-B06B-4B72-904E-749AF23759EE}"/>
              </a:ext>
            </a:extLst>
          </p:cNvPr>
          <p:cNvSpPr txBox="1"/>
          <p:nvPr/>
        </p:nvSpPr>
        <p:spPr>
          <a:xfrm>
            <a:off x="2252663" y="189470"/>
            <a:ext cx="7686676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8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11. Choose the settings shown below.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F490D0-4B6E-43AD-828C-CE85E5071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663" y="867676"/>
            <a:ext cx="7686675" cy="578167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9564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24907E-B06B-4B72-904E-749AF23759EE}"/>
              </a:ext>
            </a:extLst>
          </p:cNvPr>
          <p:cNvSpPr txBox="1"/>
          <p:nvPr/>
        </p:nvSpPr>
        <p:spPr>
          <a:xfrm>
            <a:off x="2307364" y="189470"/>
            <a:ext cx="7646261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8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12. Name your installation.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3F1F0C-DFB7-4F61-9FB3-CBE7865A5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375" y="897356"/>
            <a:ext cx="7715250" cy="58102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9322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24907E-B06B-4B72-904E-749AF23759EE}"/>
              </a:ext>
            </a:extLst>
          </p:cNvPr>
          <p:cNvSpPr txBox="1"/>
          <p:nvPr/>
        </p:nvSpPr>
        <p:spPr>
          <a:xfrm>
            <a:off x="2144995" y="189470"/>
            <a:ext cx="7803868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8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13. Leave the server configuration as shown below.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AEAFD0-D2DF-444F-9821-DE7227200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995" y="857417"/>
            <a:ext cx="7803868" cy="589389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20261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24907E-B06B-4B72-904E-749AF23759EE}"/>
              </a:ext>
            </a:extLst>
          </p:cNvPr>
          <p:cNvSpPr txBox="1"/>
          <p:nvPr/>
        </p:nvSpPr>
        <p:spPr>
          <a:xfrm>
            <a:off x="2452027" y="504202"/>
            <a:ext cx="7287947" cy="6393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8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14. Leave it on Windows Authentication Mode.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E5CA03-7607-4E19-88ED-5067BFD1D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027" y="1298961"/>
            <a:ext cx="7287947" cy="549067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24891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24907E-B06B-4B72-904E-749AF23759EE}"/>
              </a:ext>
            </a:extLst>
          </p:cNvPr>
          <p:cNvSpPr txBox="1"/>
          <p:nvPr/>
        </p:nvSpPr>
        <p:spPr>
          <a:xfrm>
            <a:off x="2574378" y="189470"/>
            <a:ext cx="7774580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8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15. Wait for the process of installation to complete.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95578A-17EF-4FC9-A93C-3735F6482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378" y="853933"/>
            <a:ext cx="7774580" cy="592715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3018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24907E-B06B-4B72-904E-749AF23759EE}"/>
              </a:ext>
            </a:extLst>
          </p:cNvPr>
          <p:cNvSpPr txBox="1"/>
          <p:nvPr/>
        </p:nvSpPr>
        <p:spPr>
          <a:xfrm>
            <a:off x="247136" y="189470"/>
            <a:ext cx="1095632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8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16. Search for 2014 in Windows 10. </a:t>
            </a:r>
          </a:p>
          <a:p>
            <a:r>
              <a:rPr lang="en-US" dirty="0"/>
              <a:t>       Might be a little different for your version of windows.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0CF8C0-44B4-455D-9D29-809080805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500" y="1513212"/>
            <a:ext cx="3245000" cy="526392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4395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24907E-B06B-4B72-904E-749AF23759EE}"/>
              </a:ext>
            </a:extLst>
          </p:cNvPr>
          <p:cNvSpPr txBox="1"/>
          <p:nvPr/>
        </p:nvSpPr>
        <p:spPr>
          <a:xfrm>
            <a:off x="436322" y="189470"/>
            <a:ext cx="10956324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8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17. Log in using the windows account you’re logged in under.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09D293-147C-44CB-AD5B-497BECDDF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22" y="837790"/>
            <a:ext cx="10956324" cy="595179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95000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24907E-B06B-4B72-904E-749AF23759EE}"/>
              </a:ext>
            </a:extLst>
          </p:cNvPr>
          <p:cNvSpPr txBox="1"/>
          <p:nvPr/>
        </p:nvSpPr>
        <p:spPr>
          <a:xfrm>
            <a:off x="300804" y="215107"/>
            <a:ext cx="10956324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8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18. Should look as shown below at the end.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C743FA-CC09-48D3-8DBF-A45FF518B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04" y="865370"/>
            <a:ext cx="10956324" cy="594038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98986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24907E-B06B-4B72-904E-749AF23759EE}"/>
              </a:ext>
            </a:extLst>
          </p:cNvPr>
          <p:cNvSpPr txBox="1"/>
          <p:nvPr/>
        </p:nvSpPr>
        <p:spPr>
          <a:xfrm>
            <a:off x="738227" y="301518"/>
            <a:ext cx="10715546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8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2. From the next page click download.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F3A965-29AD-4A68-B81F-67B6B4DF4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227" y="1069225"/>
            <a:ext cx="10715546" cy="534562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02286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24907E-B06B-4B72-904E-749AF23759EE}"/>
              </a:ext>
            </a:extLst>
          </p:cNvPr>
          <p:cNvSpPr txBox="1"/>
          <p:nvPr/>
        </p:nvSpPr>
        <p:spPr>
          <a:xfrm>
            <a:off x="242756" y="428059"/>
            <a:ext cx="11706489" cy="9541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8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3. Choose the package shown below. It contains both </a:t>
            </a:r>
          </a:p>
          <a:p>
            <a:r>
              <a:rPr lang="en-US" dirty="0"/>
              <a:t>    the server and the management studio.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87C4DC-B876-4393-86F9-6296C0001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56" y="1693827"/>
            <a:ext cx="11706489" cy="474970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70806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24907E-B06B-4B72-904E-749AF23759EE}"/>
              </a:ext>
            </a:extLst>
          </p:cNvPr>
          <p:cNvSpPr txBox="1"/>
          <p:nvPr/>
        </p:nvSpPr>
        <p:spPr>
          <a:xfrm>
            <a:off x="1927006" y="436605"/>
            <a:ext cx="8337988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8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4. Save the installer.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F81D5D-4E7F-4E76-A440-AC5911CC0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006" y="1239400"/>
            <a:ext cx="8337988" cy="523090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78680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24907E-B06B-4B72-904E-749AF23759EE}"/>
              </a:ext>
            </a:extLst>
          </p:cNvPr>
          <p:cNvSpPr txBox="1"/>
          <p:nvPr/>
        </p:nvSpPr>
        <p:spPr>
          <a:xfrm>
            <a:off x="888282" y="189470"/>
            <a:ext cx="10415435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dirty="0"/>
              <a:t>5. Click on the installer after it downloads.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54C0A8-CF0C-445A-A753-C40AF32E5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282" y="945228"/>
            <a:ext cx="10415434" cy="576037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C98FA429-3DD6-419D-8286-FE0B169DA62D}"/>
              </a:ext>
            </a:extLst>
          </p:cNvPr>
          <p:cNvSpPr/>
          <p:nvPr/>
        </p:nvSpPr>
        <p:spPr>
          <a:xfrm>
            <a:off x="957128" y="5024927"/>
            <a:ext cx="3059395" cy="1239140"/>
          </a:xfrm>
          <a:prstGeom prst="wedgeRect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Click the installer after it downloads.</a:t>
            </a:r>
          </a:p>
        </p:txBody>
      </p:sp>
    </p:spTree>
    <p:extLst>
      <p:ext uri="{BB962C8B-B14F-4D97-AF65-F5344CB8AC3E}">
        <p14:creationId xmlns:p14="http://schemas.microsoft.com/office/powerpoint/2010/main" val="2724824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24907E-B06B-4B72-904E-749AF23759EE}"/>
              </a:ext>
            </a:extLst>
          </p:cNvPr>
          <p:cNvSpPr txBox="1"/>
          <p:nvPr/>
        </p:nvSpPr>
        <p:spPr>
          <a:xfrm>
            <a:off x="978806" y="1069686"/>
            <a:ext cx="10509940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8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6. Wait for the process of extraction to complete.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94ABE7-5C93-45CF-8A08-5B4C05192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806" y="1952113"/>
            <a:ext cx="10509940" cy="295377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6669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24907E-B06B-4B72-904E-749AF23759EE}"/>
              </a:ext>
            </a:extLst>
          </p:cNvPr>
          <p:cNvSpPr txBox="1"/>
          <p:nvPr/>
        </p:nvSpPr>
        <p:spPr>
          <a:xfrm>
            <a:off x="2328862" y="189470"/>
            <a:ext cx="7534276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8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7. Choose a new installation.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389C21-E071-482E-8731-042703782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862" y="869802"/>
            <a:ext cx="7534275" cy="57245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58415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24907E-B06B-4B72-904E-749AF23759EE}"/>
              </a:ext>
            </a:extLst>
          </p:cNvPr>
          <p:cNvSpPr txBox="1"/>
          <p:nvPr/>
        </p:nvSpPr>
        <p:spPr>
          <a:xfrm>
            <a:off x="2224087" y="189470"/>
            <a:ext cx="7743826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8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8. Go through the rules check.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F0A5DF-94D7-4918-A827-B58819728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087" y="897356"/>
            <a:ext cx="7743825" cy="58388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74511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24907E-B06B-4B72-904E-749AF23759EE}"/>
              </a:ext>
            </a:extLst>
          </p:cNvPr>
          <p:cNvSpPr txBox="1"/>
          <p:nvPr/>
        </p:nvSpPr>
        <p:spPr>
          <a:xfrm>
            <a:off x="2233612" y="189470"/>
            <a:ext cx="7724775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8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9. Go through the installation process.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F05326-7E07-41AE-9CD0-C31B1D249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612" y="897356"/>
            <a:ext cx="7724775" cy="58293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82914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907</TotalTime>
  <Words>189</Words>
  <Application>Microsoft Office PowerPoint</Application>
  <PresentationFormat>Widescreen</PresentationFormat>
  <Paragraphs>21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Owsiak, Tomasz</dc:creator>
  <cp:lastModifiedBy>Owsiak, Tomasz</cp:lastModifiedBy>
  <cp:revision>13</cp:revision>
  <cp:lastPrinted>2017-11-06T05:07:35Z</cp:lastPrinted>
  <dcterms:created xsi:type="dcterms:W3CDTF">2017-11-06T03:57:17Z</dcterms:created>
  <dcterms:modified xsi:type="dcterms:W3CDTF">2017-11-06T19:34:10Z</dcterms:modified>
</cp:coreProperties>
</file>