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667" autoAdjust="0"/>
    <p:restoredTop sz="94660"/>
  </p:normalViewPr>
  <p:slideViewPr>
    <p:cSldViewPr snapToGrid="0" showGuides="1">
      <p:cViewPr varScale="1">
        <p:scale>
          <a:sx n="94" d="100"/>
          <a:sy n="94" d="100"/>
        </p:scale>
        <p:origin x="222" y="102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6A5B6-2C8A-4E19-B4D1-716A5F165E44}" type="datetimeFigureOut">
              <a:rPr lang="en-US" smtClean="0"/>
              <a:t>4/8/2017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2A981-AFAA-4EC5-A968-0E504DFF7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511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6A5B6-2C8A-4E19-B4D1-716A5F165E44}" type="datetimeFigureOut">
              <a:rPr lang="en-US" smtClean="0"/>
              <a:t>4/8/2017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2A981-AFAA-4EC5-A968-0E504DFF7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209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6A5B6-2C8A-4E19-B4D1-716A5F165E44}" type="datetimeFigureOut">
              <a:rPr lang="en-US" smtClean="0"/>
              <a:t>4/8/2017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2A981-AFAA-4EC5-A968-0E504DFF7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671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6A5B6-2C8A-4E19-B4D1-716A5F165E44}" type="datetimeFigureOut">
              <a:rPr lang="en-US" smtClean="0"/>
              <a:t>4/8/2017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2A981-AFAA-4EC5-A968-0E504DFF7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255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6A5B6-2C8A-4E19-B4D1-716A5F165E44}" type="datetimeFigureOut">
              <a:rPr lang="en-US" smtClean="0"/>
              <a:t>4/8/2017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2A981-AFAA-4EC5-A968-0E504DFF7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261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6A5B6-2C8A-4E19-B4D1-716A5F165E44}" type="datetimeFigureOut">
              <a:rPr lang="en-US" smtClean="0"/>
              <a:t>4/8/2017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2A981-AFAA-4EC5-A968-0E504DFF7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352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6A5B6-2C8A-4E19-B4D1-716A5F165E44}" type="datetimeFigureOut">
              <a:rPr lang="en-US" smtClean="0"/>
              <a:t>4/8/2017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2A981-AFAA-4EC5-A968-0E504DFF7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40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6A5B6-2C8A-4E19-B4D1-716A5F165E44}" type="datetimeFigureOut">
              <a:rPr lang="en-US" smtClean="0"/>
              <a:t>4/8/2017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2A981-AFAA-4EC5-A968-0E504DFF7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665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6A5B6-2C8A-4E19-B4D1-716A5F165E44}" type="datetimeFigureOut">
              <a:rPr lang="en-US" smtClean="0"/>
              <a:t>4/8/2017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2A981-AFAA-4EC5-A968-0E504DFF7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018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6A5B6-2C8A-4E19-B4D1-716A5F165E44}" type="datetimeFigureOut">
              <a:rPr lang="en-US" smtClean="0"/>
              <a:t>4/8/2017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2A981-AFAA-4EC5-A968-0E504DFF7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3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6A5B6-2C8A-4E19-B4D1-716A5F165E44}" type="datetimeFigureOut">
              <a:rPr lang="en-US" smtClean="0"/>
              <a:t>4/8/2017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2A981-AFAA-4EC5-A968-0E504DFF7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31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36A5B6-2C8A-4E19-B4D1-716A5F165E44}" type="datetimeFigureOut">
              <a:rPr lang="en-US" smtClean="0"/>
              <a:t>4/8/2017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D2A981-AFAA-4EC5-A968-0E504DFF7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10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057400" cy="7715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0292" y="190500"/>
            <a:ext cx="3152775" cy="58102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" y="1170940"/>
            <a:ext cx="2019300" cy="12954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4763" y="2710180"/>
            <a:ext cx="2771775" cy="320992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4763" y="5706745"/>
            <a:ext cx="2686050" cy="234315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29000" y="971550"/>
            <a:ext cx="2971800" cy="360045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71900" y="3824922"/>
            <a:ext cx="2286000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617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7797"/>
            <a:ext cx="3914775" cy="21431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26970"/>
            <a:ext cx="3752850" cy="24003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350" y="4827270"/>
            <a:ext cx="3295650" cy="199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844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96</TotalTime>
  <Words>0</Words>
  <Application>Microsoft Office PowerPoint</Application>
  <PresentationFormat>Letter Paper (8.5x11 in)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Owsiak, Tomasz</dc:creator>
  <cp:lastModifiedBy>Owsiak, Tomasz</cp:lastModifiedBy>
  <cp:revision>13</cp:revision>
  <dcterms:created xsi:type="dcterms:W3CDTF">2017-04-08T13:00:29Z</dcterms:created>
  <dcterms:modified xsi:type="dcterms:W3CDTF">2017-04-08T14:36:42Z</dcterms:modified>
</cp:coreProperties>
</file>