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4E0-94DA-4F3A-A890-EF85DA8B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344A-1E04-4ED9-950B-08324E14B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B14B-66F7-4DC5-83C8-ADA3762D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0BBA-C4F9-4F69-84C3-BCE6E4D4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37B9-A676-48F7-936E-F16789B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F386-CE63-4A64-9E37-6B52BC4E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5B875-ED9F-4823-BD7A-379EB2B6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4CC5-84B0-496D-B331-40F20398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CF1F-2D5A-4B6E-9667-B09FD243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900F-D996-46C0-8D95-CB3B5FB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09B17-B9E9-4FD6-83B4-19AC86921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3601C-0198-46AF-953B-080CBC1B8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83A7-8FC1-4F23-A9B0-7C724F1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856C-7F31-4126-ABF2-E4880EF5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C3AB-E908-46FA-9705-F1FBAA6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EBA-F017-4214-AA98-2EBB2D9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00C8-471A-4858-843E-4E54EB85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D59ED-AD9E-4F30-8613-4F59EFCF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1B99-E051-4575-82CB-DF799DF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5183-C19D-4A2F-A37E-E9A41E7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F208-34FB-4F35-8AE5-5F864DDE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835F-92B3-4F23-BA74-2FEEB4F8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9301-1415-4694-BD7F-1943AA55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A666-5908-433A-A75D-5F1CD746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3069-04EA-4866-8887-E942D7F9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35C7-63EE-473B-ACF1-37FB8082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33E2-94E6-43A5-89E1-24070A5F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151E-AD14-47A7-8A18-2BF58B97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D6D1D-2082-4033-B18F-678F9D50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E336-3446-4780-B108-FD894FB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6CD5-D3D2-47C9-87F7-FA804317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D533-B2F5-4E3A-AA58-F364557C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E82C-6306-4523-BF51-A8482C00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F972-015D-4694-86C5-5C2623B2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0FCBB-EBE5-4220-B791-158344C8A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E0304-F8E1-414B-8F56-AB22E1B4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F326C-3F9A-49E2-B623-A380751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850AF-7CDE-4D83-B240-4D9EFCC1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4C207-A8C0-4FB7-80BA-A137FE0E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6D17-F17E-48A5-B581-3B4274D5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04EC5-395C-42D4-92CE-F4513427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13988-EA42-4FE4-B2BC-100715B8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C7B0D-2A55-4B52-9058-66B010C9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11D90-5330-457B-A9EA-BB9AF02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A8378-9571-4BFC-95BA-2043C4AB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D5D67-4986-4946-9318-4A17462B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446-6451-42CB-9601-000178F2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8E62-12C3-4EF8-BE28-A0C15CD7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6BBC-C083-40C3-9064-D8E488C9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DF40-A054-4704-B66B-F79E27B4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6718-EA99-4D5C-975E-AF1F55D8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2DF4-022E-4C5D-8BB9-094D2C4A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64F-C16B-486A-860B-85AE7D0D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94B02-BB1A-4625-9453-CBF506D1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B8BD-B2E2-45B7-985F-5A8B11FF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33015-A5FF-4C00-AF48-86919BF9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3165-E304-433C-9F41-96E527C8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8DCC-0F44-48AC-BEE8-E33304E7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8B90C-4D9B-487A-9437-920604A5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10F8-F040-4383-A3A6-162EB218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C53C-FFA8-4982-A2C1-194A74607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0A60-DDE8-434E-9AEA-576B04BC68E0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B20F-6126-40A8-8809-EA7153C07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032A-9651-4570-A865-90B0D6618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799D-6F8B-46C0-A4D5-4F6B52040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94C51-0A2C-4D5C-9141-2AA2AA853212}"/>
              </a:ext>
            </a:extLst>
          </p:cNvPr>
          <p:cNvSpPr/>
          <p:nvPr/>
        </p:nvSpPr>
        <p:spPr>
          <a:xfrm>
            <a:off x="598619" y="567872"/>
            <a:ext cx="1190459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_Default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System.Web.UI.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Page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2B91AF"/>
                </a:solidFill>
                <a:latin typeface="Consolas" panose="020B0609020204030204" pitchFamily="49" charset="0"/>
              </a:rPr>
              <a:t>DataSet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ds=</a:t>
            </a:r>
            <a:r>
              <a:rPr lang="nb-NO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sz="1300" dirty="0">
                <a:solidFill>
                  <a:srgbClr val="2B91AF"/>
                </a:solidFill>
                <a:latin typeface="Consolas" panose="020B0609020204030204" pitchFamily="49" charset="0"/>
              </a:rPr>
              <a:t>DataSet</a:t>
            </a:r>
            <a:r>
              <a:rPr lang="nb-NO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SqlDataAdapter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adapter;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800000"/>
                </a:solidFill>
                <a:latin typeface="Consolas" panose="020B0609020204030204" pitchFamily="49" charset="0"/>
              </a:rPr>
              <a:t>@"Data Source=DESKTOP-4L6NSGO\</a:t>
            </a:r>
            <a:r>
              <a:rPr lang="en-U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sqlexpress;Initial</a:t>
            </a:r>
            <a:r>
              <a:rPr lang="en-US" sz="1300" dirty="0">
                <a:solidFill>
                  <a:srgbClr val="800000"/>
                </a:solidFill>
                <a:latin typeface="Consolas" panose="020B0609020204030204" pitchFamily="49" charset="0"/>
              </a:rPr>
              <a:t> Catalog=</a:t>
            </a:r>
            <a:r>
              <a:rPr lang="en-US" sz="1300" dirty="0" err="1">
                <a:solidFill>
                  <a:srgbClr val="800000"/>
                </a:solidFill>
                <a:latin typeface="Consolas" panose="020B0609020204030204" pitchFamily="49" charset="0"/>
              </a:rPr>
              <a:t>mydbase;Integrated</a:t>
            </a:r>
            <a:r>
              <a:rPr lang="en-US" sz="1300" dirty="0">
                <a:solidFill>
                  <a:srgbClr val="800000"/>
                </a:solidFill>
                <a:latin typeface="Consolas" panose="020B0609020204030204" pitchFamily="49" charset="0"/>
              </a:rPr>
              <a:t> Security=True"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adapter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SqlDataAdapter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(TextBox1.Text,connString);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adapter.Fill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(ds);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GridView1.DataSource = ds;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GridView1.AutoGenerateColumns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GridView1.DataBind();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ex)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1726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DFE69-A8CF-4806-996C-9FAC4145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7" y="188404"/>
            <a:ext cx="2879279" cy="299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B6FA0-A54B-40E4-8A0D-616C8888D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7" y="3310825"/>
            <a:ext cx="8500479" cy="29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3</cp:revision>
  <cp:lastPrinted>2017-10-20T00:10:15Z</cp:lastPrinted>
  <dcterms:created xsi:type="dcterms:W3CDTF">2017-10-20T00:01:08Z</dcterms:created>
  <dcterms:modified xsi:type="dcterms:W3CDTF">2017-10-20T01:46:36Z</dcterms:modified>
</cp:coreProperties>
</file>