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80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34" d="100"/>
          <a:sy n="34" d="100"/>
        </p:scale>
        <p:origin x="1188" y="4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0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a new hook in Angular 7 called </a:t>
            </a:r>
            <a:r>
              <a:rPr lang="en-US" baseline="0" dirty="0" err="1"/>
              <a:t>DoBootstrap</a:t>
            </a:r>
            <a:r>
              <a:rPr lang="en-US" baseline="0" dirty="0"/>
              <a:t> and see what benefits it provides.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2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Benefits of Typescript 3.1 Support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Mappable tuple and array types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Tack properties onto function declarations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Refactor from </a:t>
            </a:r>
            <a:r>
              <a:rPr lang="en-US" sz="3999" dirty="0">
                <a:solidFill>
                  <a:srgbClr val="0070C0"/>
                </a:solidFill>
              </a:rPr>
              <a:t>.then()</a:t>
            </a:r>
            <a:r>
              <a:rPr lang="en-US" sz="3999" dirty="0">
                <a:solidFill>
                  <a:srgbClr val="F37021"/>
                </a:solidFill>
              </a:rPr>
              <a:t> </a:t>
            </a:r>
            <a:r>
              <a:rPr lang="en-US" sz="3999" dirty="0">
                <a:solidFill>
                  <a:srgbClr val="434343"/>
                </a:solidFill>
              </a:rPr>
              <a:t>or </a:t>
            </a:r>
            <a:r>
              <a:rPr lang="en-US" sz="3999" dirty="0">
                <a:solidFill>
                  <a:srgbClr val="0070C0"/>
                </a:solidFill>
              </a:rPr>
              <a:t>.catch()</a:t>
            </a:r>
            <a:r>
              <a:rPr lang="en-US" sz="3999" dirty="0">
                <a:solidFill>
                  <a:srgbClr val="434343"/>
                </a:solidFill>
              </a:rPr>
              <a:t> to </a:t>
            </a:r>
            <a:r>
              <a:rPr lang="en-US" sz="3999" dirty="0">
                <a:solidFill>
                  <a:srgbClr val="F37021"/>
                </a:solidFill>
              </a:rPr>
              <a:t>async</a:t>
            </a:r>
            <a:r>
              <a:rPr lang="en-US" sz="3999" dirty="0">
                <a:solidFill>
                  <a:srgbClr val="434343"/>
                </a:solidFill>
              </a:rPr>
              <a:t> and </a:t>
            </a:r>
            <a:r>
              <a:rPr lang="en-US" sz="3999" dirty="0">
                <a:solidFill>
                  <a:srgbClr val="F37021"/>
                </a:solidFill>
              </a:rPr>
              <a:t>await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Version redirects via </a:t>
            </a:r>
            <a:r>
              <a:rPr lang="en-US" sz="3999" dirty="0" err="1">
                <a:solidFill>
                  <a:srgbClr val="F37021"/>
                </a:solidFill>
                <a:latin typeface="Consolas" panose="020B0609020204030204" pitchFamily="49" charset="0"/>
              </a:rPr>
              <a:t>typesVersions</a:t>
            </a:r>
            <a:r>
              <a:rPr lang="en-US" sz="3999" dirty="0">
                <a:solidFill>
                  <a:srgbClr val="434343"/>
                </a:solidFill>
              </a:rPr>
              <a:t> property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792AB-62B8-400B-AFFC-BC32582A1A41}"/>
              </a:ext>
            </a:extLst>
          </p:cNvPr>
          <p:cNvSpPr/>
          <p:nvPr/>
        </p:nvSpPr>
        <p:spPr>
          <a:xfrm>
            <a:off x="3233596" y="6083314"/>
            <a:ext cx="11820808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rxjs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"6.3.3"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"types"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index.d.ts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typesVersions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"&gt;=3.2"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"*"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"ts3.2/*"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},</a:t>
            </a:r>
          </a:p>
          <a:p>
            <a:pPr marL="514350"/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"&gt;=3.1"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"*"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"ts3.1/*"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}</a:t>
            </a:r>
          </a:p>
          <a:p>
            <a:pPr marL="514350"/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DoBootstrap</a:t>
            </a:r>
            <a:r>
              <a:rPr lang="en-US" dirty="0"/>
              <a:t> Interface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104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Consolas</vt:lpstr>
      <vt:lpstr>Roboto</vt:lpstr>
      <vt:lpstr>Arial</vt:lpstr>
      <vt:lpstr>Packt</vt:lpstr>
      <vt:lpstr>Benefits of Typescript 3.1 Support</vt:lpstr>
      <vt:lpstr>In this video, we are going to take a look at…</vt:lpstr>
      <vt:lpstr>The DoBootstrap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25</cp:revision>
  <dcterms:modified xsi:type="dcterms:W3CDTF">2018-11-24T00:11:15Z</dcterms:modified>
</cp:coreProperties>
</file>