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70" r:id="rId2"/>
    <p:sldId id="262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84" autoAdjust="0"/>
  </p:normalViewPr>
  <p:slideViewPr>
    <p:cSldViewPr snapToGrid="0">
      <p:cViewPr varScale="1">
        <p:scale>
          <a:sx n="34" d="100"/>
          <a:sy n="34" d="100"/>
        </p:scale>
        <p:origin x="1188" y="4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Angular 7 introduced a new life-cycle hook called “NG DO BOOTSTRAP”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previous version, </a:t>
            </a:r>
            <a:r>
              <a:rPr lang="en-US" dirty="0" err="1"/>
              <a:t>ngDoBootstrap</a:t>
            </a:r>
            <a:r>
              <a:rPr lang="en-US" dirty="0"/>
              <a:t> was a method you could use in a class to bootstrap a root component.  You can still it in version 7 also, exception that now it is associated with an interface – called </a:t>
            </a:r>
            <a:r>
              <a:rPr lang="en-US" dirty="0" err="1"/>
              <a:t>DoBootstrap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There’s really not that much you can do with this new lifecycle hook other than it still gives you a way to manually bootstrap a component.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Let’s go and take a look.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the </a:t>
            </a:r>
            <a:r>
              <a:rPr lang="en-US" baseline="0" dirty="0" err="1"/>
              <a:t>UrlSegment</a:t>
            </a:r>
            <a:r>
              <a:rPr lang="en-US" baseline="0" dirty="0"/>
              <a:t> interface and learn what new improvements it made to </a:t>
            </a:r>
            <a:r>
              <a:rPr lang="en-US" baseline="0" dirty="0" err="1"/>
              <a:t>Angular’s</a:t>
            </a:r>
            <a:r>
              <a:rPr lang="en-US" baseline="0" dirty="0"/>
              <a:t> router API.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DoBootstrap</a:t>
            </a:r>
            <a:r>
              <a:rPr lang="en-US" dirty="0"/>
              <a:t> Interface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err="1">
                <a:solidFill>
                  <a:srgbClr val="434343"/>
                </a:solidFill>
              </a:rPr>
              <a:t>Angular’s</a:t>
            </a:r>
            <a:r>
              <a:rPr lang="en-US" sz="4002" dirty="0">
                <a:solidFill>
                  <a:srgbClr val="434343"/>
                </a:solidFill>
              </a:rPr>
              <a:t> new lifecycle hook:  </a:t>
            </a:r>
            <a:r>
              <a:rPr lang="en-US" sz="4002" dirty="0" err="1">
                <a:solidFill>
                  <a:srgbClr val="F37021"/>
                </a:solidFill>
              </a:rPr>
              <a:t>ngDoBootstrap</a:t>
            </a:r>
            <a:endParaRPr lang="en-US" sz="4002" dirty="0">
              <a:solidFill>
                <a:srgbClr val="F37021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err="1">
                <a:solidFill>
                  <a:schemeClr val="accent2"/>
                </a:solidFill>
              </a:rPr>
              <a:t>DoBootstrap</a:t>
            </a:r>
            <a:r>
              <a:rPr lang="en-US" sz="4002" dirty="0">
                <a:solidFill>
                  <a:srgbClr val="434343"/>
                </a:solidFill>
              </a:rPr>
              <a:t> interface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0" dirty="0">
                <a:solidFill>
                  <a:schemeClr val="bg2"/>
                </a:solidFill>
              </a:rPr>
              <a:t>How bootstrapping modules that need to bootstrap a component</a:t>
            </a:r>
            <a:endParaRPr lang="en-US" sz="4002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07FCD-B908-4623-B73F-302850839923}"/>
              </a:ext>
            </a:extLst>
          </p:cNvPr>
          <p:cNvSpPr/>
          <p:nvPr/>
        </p:nvSpPr>
        <p:spPr>
          <a:xfrm>
            <a:off x="2724150" y="5330588"/>
            <a:ext cx="12096750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514350"/>
            <a:b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DoBootstrap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514350"/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ngDoBootstrap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appRef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ApplicationRef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514350"/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appRef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14350"/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514350"/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514350"/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UrlSegment</a:t>
            </a:r>
            <a:r>
              <a:rPr lang="en-US" dirty="0"/>
              <a:t> in the </a:t>
            </a:r>
            <a:r>
              <a:rPr lang="en-US" dirty="0" err="1"/>
              <a:t>CanLoad</a:t>
            </a:r>
            <a:r>
              <a:rPr lang="en-US" dirty="0"/>
              <a:t> Interface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138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Consolas</vt:lpstr>
      <vt:lpstr>Roboto</vt:lpstr>
      <vt:lpstr>Arial</vt:lpstr>
      <vt:lpstr>Packt</vt:lpstr>
      <vt:lpstr>The DoBootstrap Interface</vt:lpstr>
      <vt:lpstr>In this video, we are going to take a look at…</vt:lpstr>
      <vt:lpstr>The UrlSegment in the CanLoad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43</cp:revision>
  <dcterms:modified xsi:type="dcterms:W3CDTF">2018-11-24T15:17:02Z</dcterms:modified>
</cp:coreProperties>
</file>