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38" r:id="rId2"/>
    <p:sldId id="337" r:id="rId3"/>
    <p:sldId id="33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15" autoAdjust="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307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713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233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54EC057-2892-3578-2F98-D7EA7CF98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28" y="3557014"/>
            <a:ext cx="5660571" cy="2614416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ell MT" pitchFamily="18" charset="0"/>
              </a:rPr>
              <a:t>Ansible Configuration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13340" y="6171430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Ansible and Ansible-Playbooks For Automation</a:t>
            </a:r>
            <a:endParaRPr lang="en-IN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40" y="1227023"/>
            <a:ext cx="1217866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1900" b="1" dirty="0">
                <a:solidFill>
                  <a:schemeClr val="dk1"/>
                </a:solidFill>
                <a:latin typeface="Bell MT" pitchFamily="18" charset="0"/>
              </a:rPr>
              <a:t> Before Continuing with this video make sure that: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1900" b="1" dirty="0">
                <a:solidFill>
                  <a:schemeClr val="dk1"/>
                </a:solidFill>
                <a:latin typeface="Bell MT" pitchFamily="18" charset="0"/>
              </a:rPr>
              <a:t>You have Ansible Controller Node with ansible-core installed 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en-US" sz="1900" b="1" dirty="0">
                <a:solidFill>
                  <a:schemeClr val="dk1"/>
                </a:solidFill>
                <a:latin typeface="Bell MT" pitchFamily="18" charset="0"/>
              </a:rPr>
              <a:t>Preferer to use WSL2 CentOS as Ansible Controller Node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1900" b="1" dirty="0">
                <a:solidFill>
                  <a:schemeClr val="dk1"/>
                </a:solidFill>
                <a:latin typeface="Bell MT" pitchFamily="18" charset="0"/>
              </a:rPr>
              <a:t>Two Nodes from Any of Your Favorite Cloud 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en-US" sz="1900" b="1" dirty="0">
                <a:solidFill>
                  <a:schemeClr val="dk1"/>
                </a:solidFill>
                <a:latin typeface="Bell MT" pitchFamily="18" charset="0"/>
              </a:rPr>
              <a:t>One is from RHEL Family - RHEL Linux, – Amazon Linux, Oracle Linux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en-US" sz="1900" b="1" dirty="0">
                <a:solidFill>
                  <a:schemeClr val="dk1"/>
                </a:solidFill>
                <a:latin typeface="Bell MT" pitchFamily="18" charset="0"/>
              </a:rPr>
              <a:t>Other One is  from Debian Family – Ubuntu, Kali Linux, Mint Linux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1900" b="1" dirty="0">
              <a:solidFill>
                <a:schemeClr val="dk1"/>
              </a:solidFill>
              <a:latin typeface="Bell MT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1900" b="1" dirty="0">
              <a:solidFill>
                <a:schemeClr val="dk1"/>
              </a:solidFill>
              <a:latin typeface="Bell MT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41878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ell MT" pitchFamily="18" charset="0"/>
              </a:rPr>
              <a:t>Configuring Ansible for Your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13340" y="6171430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Ansible and Ansible-Playbooks For Automation</a:t>
            </a:r>
            <a:endParaRPr lang="en-IN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40" y="1233054"/>
            <a:ext cx="121653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Bell MT" pitchFamily="18" charset="0"/>
                <a:sym typeface="Wingdings" panose="05000000000000000000" pitchFamily="2" charset="2"/>
              </a:rPr>
              <a:t>There are different ways to configure Ansible in real-time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Bell MT" pitchFamily="18" charset="0"/>
                <a:sym typeface="Wingdings" panose="05000000000000000000" pitchFamily="2" charset="2"/>
              </a:rPr>
              <a:t>Let me go with the setup if you decided to use Ansible for your project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Step1: Create </a:t>
            </a:r>
            <a:r>
              <a:rPr lang="en-US" sz="2000" b="1" dirty="0">
                <a:solidFill>
                  <a:srgbClr val="FF0000"/>
                </a:solidFill>
                <a:latin typeface="Bell MT" pitchFamily="18" charset="0"/>
                <a:sym typeface="Wingdings" panose="05000000000000000000" pitchFamily="2" charset="2"/>
              </a:rPr>
              <a:t>ansadmin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 user across all servers  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Imp Point: Not only ansadmin user , any </a:t>
            </a:r>
            <a:r>
              <a:rPr lang="en-US" sz="2000" b="1" dirty="0">
                <a:solidFill>
                  <a:srgbClr val="FF0000"/>
                </a:solidFill>
                <a:latin typeface="Bell MT" pitchFamily="18" charset="0"/>
                <a:sym typeface="Wingdings" panose="05000000000000000000" pitchFamily="2" charset="2"/>
              </a:rPr>
              <a:t>unique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 user across all servers like automation, 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devops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, ansadmin, 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cloudadmin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 etc… 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Step2: Provide the root access for this </a:t>
            </a:r>
            <a:r>
              <a:rPr lang="en-US" sz="2000" b="1" dirty="0">
                <a:solidFill>
                  <a:srgbClr val="FF0000"/>
                </a:solidFill>
                <a:latin typeface="Bell MT" pitchFamily="18" charset="0"/>
                <a:sym typeface="Wingdings" panose="05000000000000000000" pitchFamily="2" charset="2"/>
              </a:rPr>
              <a:t>ansadmin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 user on all servers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Step3:  Generate SSH Keys on Ansible Controller node from </a:t>
            </a:r>
            <a:r>
              <a:rPr lang="en-US" sz="2000" b="1" dirty="0">
                <a:solidFill>
                  <a:srgbClr val="FF0000"/>
                </a:solidFill>
                <a:latin typeface="Bell MT" pitchFamily="18" charset="0"/>
                <a:sym typeface="Wingdings" panose="05000000000000000000" pitchFamily="2" charset="2"/>
              </a:rPr>
              <a:t>ansadmin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 user and exchange them with	 		managed nodes with the same </a:t>
            </a:r>
            <a:r>
              <a:rPr lang="en-US" sz="2000" b="1" dirty="0">
                <a:solidFill>
                  <a:srgbClr val="FF0000"/>
                </a:solidFill>
                <a:latin typeface="Bell MT" pitchFamily="18" charset="0"/>
                <a:sym typeface="Wingdings" panose="05000000000000000000" pitchFamily="2" charset="2"/>
              </a:rPr>
              <a:t>ansadmin  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user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Step4: Login into ansible controller node and switch to </a:t>
            </a:r>
            <a:r>
              <a:rPr lang="en-US" sz="2000" b="1" dirty="0">
                <a:solidFill>
                  <a:srgbClr val="FF0000"/>
                </a:solidFill>
                <a:latin typeface="Bell MT" pitchFamily="18" charset="0"/>
                <a:sym typeface="Wingdings" panose="05000000000000000000" pitchFamily="2" charset="2"/>
              </a:rPr>
              <a:t>ansadmin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 user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Step5:  Create a directory  for your project, let say /home/ansadmin/myproject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Step6:  Verify connectivity from your ansible controller node to ansible managed nodes using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ansible all -m ping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ansible all -m 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ansible.builtin.ping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 </a:t>
            </a:r>
            <a:endParaRPr lang="en-US" sz="2000" b="1" dirty="0">
              <a:solidFill>
                <a:schemeClr val="tx2">
                  <a:lumMod val="50000"/>
                </a:schemeClr>
              </a:solidFill>
              <a:latin typeface="Bell MT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153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ell MT" pitchFamily="18" charset="0"/>
              </a:rPr>
              <a:t>Important Points to Remember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13340" y="6171430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Ansible and Ansible-Playbooks For Automation</a:t>
            </a:r>
            <a:endParaRPr lang="en-IN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40" y="1233054"/>
            <a:ext cx="121786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endParaRPr lang="en-US" sz="2000" b="1" dirty="0">
              <a:solidFill>
                <a:schemeClr val="dk1"/>
              </a:solidFill>
              <a:latin typeface="Bell MT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Under your project directory: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Create inventory file with any name – it should have the IP’s/FQDN’s of managed nodes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Create ansible.cfg 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b="1" dirty="0">
              <a:solidFill>
                <a:schemeClr val="dk1"/>
              </a:solidFill>
              <a:latin typeface="Bell MT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Note: we will also see,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How to </a:t>
            </a:r>
            <a:r>
              <a:rPr lang="en-US" sz="2000" b="1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use ansible without 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keys – using username and password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how to use ansible even </a:t>
            </a:r>
            <a:r>
              <a:rPr lang="en-US" sz="2000" b="1" dirty="0">
                <a:solidFill>
                  <a:srgbClr val="FF0000"/>
                </a:solidFill>
                <a:latin typeface="Bell MT" pitchFamily="18" charset="0"/>
                <a:sym typeface="Wingdings" panose="05000000000000000000" pitchFamily="2" charset="2"/>
              </a:rPr>
              <a:t>without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Bell MT" pitchFamily="18" charset="0"/>
                <a:sym typeface="Wingdings" panose="05000000000000000000" pitchFamily="2" charset="2"/>
              </a:rPr>
              <a:t>ansadmin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 user</a:t>
            </a:r>
          </a:p>
          <a:p>
            <a:endParaRPr lang="en-US" sz="2000" b="1" dirty="0">
              <a:solidFill>
                <a:schemeClr val="tx2">
                  <a:lumMod val="50000"/>
                </a:schemeClr>
              </a:solidFill>
              <a:latin typeface="Bell MT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8971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357283F9-B898-4941-BD7C-66F225D23A90}"/>
</file>

<file path=customXml/itemProps2.xml><?xml version="1.0" encoding="utf-8"?>
<ds:datastoreItem xmlns:ds="http://schemas.openxmlformats.org/officeDocument/2006/customXml" ds:itemID="{E9D2A3AB-6626-4479-87CC-D5AE84F1F407}"/>
</file>

<file path=customXml/itemProps3.xml><?xml version="1.0" encoding="utf-8"?>
<ds:datastoreItem xmlns:ds="http://schemas.openxmlformats.org/officeDocument/2006/customXml" ds:itemID="{68F5ADAA-7F99-45BB-8057-D628595439D0}"/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5754</TotalTime>
  <Words>298</Words>
  <Application>Microsoft Office PowerPoint</Application>
  <PresentationFormat>Widescreen</PresentationFormat>
  <Paragraphs>35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Bell MT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VRTechByMN@outlook.com</cp:lastModifiedBy>
  <cp:revision>1363</cp:revision>
  <dcterms:created xsi:type="dcterms:W3CDTF">2019-08-12T11:47:12Z</dcterms:created>
  <dcterms:modified xsi:type="dcterms:W3CDTF">2023-06-16T04:41:37Z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