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599" r:id="rId2"/>
    <p:sldId id="584" r:id="rId3"/>
    <p:sldId id="595" r:id="rId4"/>
    <p:sldId id="59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8D86"/>
    <a:srgbClr val="FF6600"/>
    <a:srgbClr val="6D5767"/>
    <a:srgbClr val="5F6A5E"/>
    <a:srgbClr val="817578"/>
    <a:srgbClr val="9E6934"/>
    <a:srgbClr val="BC4C00"/>
    <a:srgbClr val="ED7D31"/>
    <a:srgbClr val="006699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4549C-EFD8-421A-AB17-15E36222D5FD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C6511-0776-4CD8-A7BA-CB6A36913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44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064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C0A8FC4-2274-4BBC-8EDC-C6EFE94F2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67" y="5907302"/>
            <a:ext cx="1738313" cy="83766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6ECD179-78B3-49F1-8E2E-3F2E94ED6036}"/>
              </a:ext>
            </a:extLst>
          </p:cNvPr>
          <p:cNvCxnSpPr/>
          <p:nvPr/>
        </p:nvCxnSpPr>
        <p:spPr>
          <a:xfrm>
            <a:off x="0" y="29496"/>
            <a:ext cx="12192000" cy="0"/>
          </a:xfrm>
          <a:prstGeom prst="line">
            <a:avLst/>
          </a:prstGeom>
          <a:ln w="635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1E9752-E966-4A8D-836B-2DB75E6D1653}"/>
              </a:ext>
            </a:extLst>
          </p:cNvPr>
          <p:cNvCxnSpPr/>
          <p:nvPr/>
        </p:nvCxnSpPr>
        <p:spPr>
          <a:xfrm>
            <a:off x="12161520" y="0"/>
            <a:ext cx="0" cy="6858000"/>
          </a:xfrm>
          <a:prstGeom prst="line">
            <a:avLst/>
          </a:prstGeom>
          <a:ln w="635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65FC31-EC98-4B10-B411-DEE20356F8C7}"/>
              </a:ext>
            </a:extLst>
          </p:cNvPr>
          <p:cNvCxnSpPr/>
          <p:nvPr/>
        </p:nvCxnSpPr>
        <p:spPr>
          <a:xfrm>
            <a:off x="30480" y="0"/>
            <a:ext cx="0" cy="6858000"/>
          </a:xfrm>
          <a:prstGeom prst="line">
            <a:avLst/>
          </a:prstGeom>
          <a:ln w="635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0ACB90-3EB7-466B-9F97-35EDE604689A}"/>
              </a:ext>
            </a:extLst>
          </p:cNvPr>
          <p:cNvCxnSpPr>
            <a:cxnSpLocks/>
          </p:cNvCxnSpPr>
          <p:nvPr/>
        </p:nvCxnSpPr>
        <p:spPr>
          <a:xfrm>
            <a:off x="0" y="6836756"/>
            <a:ext cx="12188952" cy="0"/>
          </a:xfrm>
          <a:prstGeom prst="line">
            <a:avLst/>
          </a:prstGeom>
          <a:ln w="635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03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146E5F-EDED-4DD4-ADD2-7129B63AB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43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EA4109D-E616-4720-8889-C3E4BF606AD6}"/>
              </a:ext>
            </a:extLst>
          </p:cNvPr>
          <p:cNvGrpSpPr/>
          <p:nvPr/>
        </p:nvGrpSpPr>
        <p:grpSpPr>
          <a:xfrm>
            <a:off x="-3" y="216309"/>
            <a:ext cx="12198096" cy="711346"/>
            <a:chOff x="-59283" y="275303"/>
            <a:chExt cx="12322280" cy="92765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96A55E0-AE52-4007-8378-7B9072707C11}"/>
                </a:ext>
              </a:extLst>
            </p:cNvPr>
            <p:cNvSpPr/>
            <p:nvPr/>
          </p:nvSpPr>
          <p:spPr>
            <a:xfrm>
              <a:off x="0" y="397567"/>
              <a:ext cx="12192000" cy="685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A9330BA-A4B4-497D-A0AF-56F87E461647}"/>
                </a:ext>
              </a:extLst>
            </p:cNvPr>
            <p:cNvSpPr txBox="1"/>
            <p:nvPr/>
          </p:nvSpPr>
          <p:spPr>
            <a:xfrm>
              <a:off x="-59283" y="427276"/>
              <a:ext cx="12322280" cy="76259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accent5">
                      <a:lumMod val="50000"/>
                    </a:schemeClr>
                  </a:solidFill>
                </a:rPr>
                <a:t>Kafka SerDes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7694165-CA16-4986-B1E1-0BD30D6D1059}"/>
                </a:ext>
              </a:extLst>
            </p:cNvPr>
            <p:cNvCxnSpPr/>
            <p:nvPr/>
          </p:nvCxnSpPr>
          <p:spPr>
            <a:xfrm>
              <a:off x="0" y="275303"/>
              <a:ext cx="12192000" cy="0"/>
            </a:xfrm>
            <a:prstGeom prst="line">
              <a:avLst/>
            </a:prstGeom>
            <a:ln w="101600">
              <a:solidFill>
                <a:schemeClr val="bg1">
                  <a:lumMod val="9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329C3CE-2C85-401A-8C13-EBFB5E70C0E4}"/>
                </a:ext>
              </a:extLst>
            </p:cNvPr>
            <p:cNvCxnSpPr/>
            <p:nvPr/>
          </p:nvCxnSpPr>
          <p:spPr>
            <a:xfrm>
              <a:off x="0" y="1202957"/>
              <a:ext cx="12192000" cy="0"/>
            </a:xfrm>
            <a:prstGeom prst="line">
              <a:avLst/>
            </a:prstGeom>
            <a:ln w="101600">
              <a:solidFill>
                <a:schemeClr val="bg1">
                  <a:lumMod val="9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FD9DC57-0406-4545-BBC0-5716AFEB577A}"/>
              </a:ext>
            </a:extLst>
          </p:cNvPr>
          <p:cNvSpPr txBox="1"/>
          <p:nvPr/>
        </p:nvSpPr>
        <p:spPr>
          <a:xfrm>
            <a:off x="2057401" y="3061251"/>
            <a:ext cx="39955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Serializer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Deserializer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E9CE005-A894-4B28-8158-4757F4710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979" y="1242393"/>
            <a:ext cx="5021525" cy="5094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766246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EA4109D-E616-4720-8889-C3E4BF606AD6}"/>
              </a:ext>
            </a:extLst>
          </p:cNvPr>
          <p:cNvGrpSpPr/>
          <p:nvPr/>
        </p:nvGrpSpPr>
        <p:grpSpPr>
          <a:xfrm>
            <a:off x="-3" y="216309"/>
            <a:ext cx="12198096" cy="711346"/>
            <a:chOff x="-59283" y="275303"/>
            <a:chExt cx="12322280" cy="92765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96A55E0-AE52-4007-8378-7B9072707C11}"/>
                </a:ext>
              </a:extLst>
            </p:cNvPr>
            <p:cNvSpPr/>
            <p:nvPr/>
          </p:nvSpPr>
          <p:spPr>
            <a:xfrm>
              <a:off x="0" y="397567"/>
              <a:ext cx="12192000" cy="685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A9330BA-A4B4-497D-A0AF-56F87E461647}"/>
                </a:ext>
              </a:extLst>
            </p:cNvPr>
            <p:cNvSpPr txBox="1"/>
            <p:nvPr/>
          </p:nvSpPr>
          <p:spPr>
            <a:xfrm>
              <a:off x="-59283" y="427276"/>
              <a:ext cx="12322280" cy="76259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accent5">
                      <a:lumMod val="50000"/>
                    </a:schemeClr>
                  </a:solidFill>
                </a:rPr>
                <a:t>Creating Custom SerDes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7694165-CA16-4986-B1E1-0BD30D6D1059}"/>
                </a:ext>
              </a:extLst>
            </p:cNvPr>
            <p:cNvCxnSpPr/>
            <p:nvPr/>
          </p:nvCxnSpPr>
          <p:spPr>
            <a:xfrm>
              <a:off x="0" y="275303"/>
              <a:ext cx="12192000" cy="0"/>
            </a:xfrm>
            <a:prstGeom prst="line">
              <a:avLst/>
            </a:prstGeom>
            <a:ln w="101600">
              <a:solidFill>
                <a:schemeClr val="bg1">
                  <a:lumMod val="9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329C3CE-2C85-401A-8C13-EBFB5E70C0E4}"/>
                </a:ext>
              </a:extLst>
            </p:cNvPr>
            <p:cNvCxnSpPr/>
            <p:nvPr/>
          </p:nvCxnSpPr>
          <p:spPr>
            <a:xfrm>
              <a:off x="0" y="1202957"/>
              <a:ext cx="12192000" cy="0"/>
            </a:xfrm>
            <a:prstGeom prst="line">
              <a:avLst/>
            </a:prstGeom>
            <a:ln w="101600">
              <a:solidFill>
                <a:schemeClr val="bg1">
                  <a:lumMod val="9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FD9DC57-0406-4545-BBC0-5716AFEB577A}"/>
              </a:ext>
            </a:extLst>
          </p:cNvPr>
          <p:cNvSpPr txBox="1"/>
          <p:nvPr/>
        </p:nvSpPr>
        <p:spPr>
          <a:xfrm>
            <a:off x="2653749" y="1967946"/>
            <a:ext cx="3995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1. Write a serializer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B67884-875B-415E-9968-49E13FE7A60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269315" y="1820309"/>
            <a:ext cx="3291840" cy="8229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C5D216-FC76-4A60-91DD-685C672BE3D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269314" y="3160021"/>
            <a:ext cx="3291840" cy="8229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842470-7C18-4357-B464-F686FB394F64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278011" y="4516918"/>
            <a:ext cx="3291840" cy="8229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5AE56F6-4D3B-4DED-A997-6253A07EE96D}"/>
              </a:ext>
            </a:extLst>
          </p:cNvPr>
          <p:cNvSpPr txBox="1"/>
          <p:nvPr/>
        </p:nvSpPr>
        <p:spPr>
          <a:xfrm>
            <a:off x="2663687" y="3309730"/>
            <a:ext cx="3637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2. Write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a deserializer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D5126B-C795-4FF1-83C0-2D9CB3697A38}"/>
              </a:ext>
            </a:extLst>
          </p:cNvPr>
          <p:cNvSpPr txBox="1"/>
          <p:nvPr/>
        </p:nvSpPr>
        <p:spPr>
          <a:xfrm>
            <a:off x="2693504" y="4641573"/>
            <a:ext cx="3538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3. Write a Serde</a:t>
            </a:r>
          </a:p>
        </p:txBody>
      </p:sp>
    </p:spTree>
    <p:extLst>
      <p:ext uri="{BB962C8B-B14F-4D97-AF65-F5344CB8AC3E}">
        <p14:creationId xmlns:p14="http://schemas.microsoft.com/office/powerpoint/2010/main" val="182703735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EA4109D-E616-4720-8889-C3E4BF606AD6}"/>
              </a:ext>
            </a:extLst>
          </p:cNvPr>
          <p:cNvGrpSpPr/>
          <p:nvPr/>
        </p:nvGrpSpPr>
        <p:grpSpPr>
          <a:xfrm>
            <a:off x="-3" y="216309"/>
            <a:ext cx="12198096" cy="711346"/>
            <a:chOff x="-59283" y="275303"/>
            <a:chExt cx="12322280" cy="92765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96A55E0-AE52-4007-8378-7B9072707C11}"/>
                </a:ext>
              </a:extLst>
            </p:cNvPr>
            <p:cNvSpPr/>
            <p:nvPr/>
          </p:nvSpPr>
          <p:spPr>
            <a:xfrm>
              <a:off x="0" y="397567"/>
              <a:ext cx="12192000" cy="685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A9330BA-A4B4-497D-A0AF-56F87E461647}"/>
                </a:ext>
              </a:extLst>
            </p:cNvPr>
            <p:cNvSpPr txBox="1"/>
            <p:nvPr/>
          </p:nvSpPr>
          <p:spPr>
            <a:xfrm>
              <a:off x="-59283" y="427276"/>
              <a:ext cx="12322280" cy="76259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accent5">
                      <a:lumMod val="50000"/>
                    </a:schemeClr>
                  </a:solidFill>
                </a:rPr>
                <a:t>Creating Custom SerDes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7694165-CA16-4986-B1E1-0BD30D6D1059}"/>
                </a:ext>
              </a:extLst>
            </p:cNvPr>
            <p:cNvCxnSpPr/>
            <p:nvPr/>
          </p:nvCxnSpPr>
          <p:spPr>
            <a:xfrm>
              <a:off x="0" y="275303"/>
              <a:ext cx="12192000" cy="0"/>
            </a:xfrm>
            <a:prstGeom prst="line">
              <a:avLst/>
            </a:prstGeom>
            <a:ln w="101600">
              <a:solidFill>
                <a:schemeClr val="bg1">
                  <a:lumMod val="9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329C3CE-2C85-401A-8C13-EBFB5E70C0E4}"/>
                </a:ext>
              </a:extLst>
            </p:cNvPr>
            <p:cNvCxnSpPr/>
            <p:nvPr/>
          </p:nvCxnSpPr>
          <p:spPr>
            <a:xfrm>
              <a:off x="0" y="1202957"/>
              <a:ext cx="12192000" cy="0"/>
            </a:xfrm>
            <a:prstGeom prst="line">
              <a:avLst/>
            </a:prstGeom>
            <a:ln w="101600">
              <a:solidFill>
                <a:schemeClr val="bg1">
                  <a:lumMod val="9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47842470-7C18-4357-B464-F686FB394F6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852863" y="1584875"/>
            <a:ext cx="3291840" cy="8229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5D5126B-C795-4FF1-83C0-2D9CB3697A38}"/>
              </a:ext>
            </a:extLst>
          </p:cNvPr>
          <p:cNvSpPr txBox="1"/>
          <p:nvPr/>
        </p:nvSpPr>
        <p:spPr>
          <a:xfrm>
            <a:off x="268356" y="1709530"/>
            <a:ext cx="3538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3. Write a Serde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C0693C9-CA30-40BD-B2CD-B76B8C9B6C9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896139" y="3944385"/>
            <a:ext cx="3291840" cy="8229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B148B3E-DD28-472A-8DC1-FC2B2C71D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6139" y="2854240"/>
            <a:ext cx="7494104" cy="7255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1102713-6ADF-4663-87BE-20C4C62BDC10}"/>
              </a:ext>
            </a:extLst>
          </p:cNvPr>
          <p:cNvCxnSpPr>
            <a:cxnSpLocks/>
            <a:stCxn id="13" idx="1"/>
            <a:endCxn id="14" idx="1"/>
          </p:cNvCxnSpPr>
          <p:nvPr/>
        </p:nvCxnSpPr>
        <p:spPr>
          <a:xfrm rot="10800000">
            <a:off x="3896139" y="3216991"/>
            <a:ext cx="12700" cy="1138874"/>
          </a:xfrm>
          <a:prstGeom prst="bentConnector3">
            <a:avLst>
              <a:gd name="adj1" fmla="val 1800000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41A4E84-0AA9-48DD-9646-107A97676396}"/>
              </a:ext>
            </a:extLst>
          </p:cNvPr>
          <p:cNvSpPr/>
          <p:nvPr/>
        </p:nvSpPr>
        <p:spPr>
          <a:xfrm>
            <a:off x="3935896" y="5267739"/>
            <a:ext cx="3240156" cy="785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68300" dist="127000" dir="54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/>
              <a:t>AppSerdes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extends</a:t>
            </a:r>
            <a:r>
              <a:rPr lang="en-US" dirty="0"/>
              <a:t> Serdes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0DECDD4-45AA-4B1A-A84D-AD170333AC66}"/>
              </a:ext>
            </a:extLst>
          </p:cNvPr>
          <p:cNvCxnSpPr>
            <a:cxnSpLocks/>
            <a:stCxn id="13" idx="3"/>
            <a:endCxn id="16" idx="3"/>
          </p:cNvCxnSpPr>
          <p:nvPr/>
        </p:nvCxnSpPr>
        <p:spPr>
          <a:xfrm flipH="1">
            <a:off x="7176052" y="4355865"/>
            <a:ext cx="11927" cy="1304470"/>
          </a:xfrm>
          <a:prstGeom prst="bentConnector3">
            <a:avLst>
              <a:gd name="adj1" fmla="val -1916660"/>
            </a:avLst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708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0000"/>
        </a:solidFill>
        <a:ln w="9525" cap="flat">
          <a:noFill/>
          <a:prstDash val="solid"/>
          <a:miter/>
        </a:ln>
      </a:spPr>
      <a:bodyPr rtlCol="0" anchor="ctr"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</TotalTime>
  <Words>34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prashant pandey</dc:creator>
  <cp:lastModifiedBy>prashant pandey</cp:lastModifiedBy>
  <cp:revision>142</cp:revision>
  <dcterms:created xsi:type="dcterms:W3CDTF">2019-07-14T04:10:46Z</dcterms:created>
  <dcterms:modified xsi:type="dcterms:W3CDTF">2019-09-05T16:24:34Z</dcterms:modified>
</cp:coreProperties>
</file>