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46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Chetan Giridhar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World is full of knowledge..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wishes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Travel round the world</a:t>
            </a:r>
          </a:p>
          <a:p>
            <a:r>
              <a:rPr lang="en-US" dirty="0" smtClean="0"/>
              <a:t>Build apps</a:t>
            </a:r>
          </a:p>
          <a:p>
            <a:r>
              <a:rPr lang="en-US" dirty="0" smtClean="0"/>
              <a:t>Have fun</a:t>
            </a:r>
          </a:p>
          <a:p>
            <a:r>
              <a:rPr lang="en-US" dirty="0" smtClean="0"/>
              <a:t>Die peacefully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66728" y="3161514"/>
            <a:ext cx="1532341" cy="12977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circle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268</TotalTime>
  <Words>27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Expo</vt:lpstr>
      <vt:lpstr>Chetan Giridhar</vt:lpstr>
      <vt:lpstr>He wishes to</vt:lpstr>
    </vt:vector>
  </TitlesOfParts>
  <Company>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Giridhar</dc:creator>
  <cp:lastModifiedBy>Chetan Giridhar</cp:lastModifiedBy>
  <cp:revision>5</cp:revision>
  <dcterms:created xsi:type="dcterms:W3CDTF">2016-08-28T11:03:32Z</dcterms:created>
  <dcterms:modified xsi:type="dcterms:W3CDTF">2016-08-28T16:03:23Z</dcterms:modified>
</cp:coreProperties>
</file>