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9" Type="http://schemas.openxmlformats.org/officeDocument/2006/relationships/image" Target="../media/image3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paragraph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Expo</vt:lpstr>
      <vt:lpstr>PowerPoint Presentation</vt:lpstr>
    </vt:vector>
  </TitlesOfParts>
  <Company>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Giridhar</dc:creator>
  <cp:lastModifiedBy>Chetan Giridhar</cp:lastModifiedBy>
  <cp:revision>1</cp:revision>
  <dcterms:created xsi:type="dcterms:W3CDTF">2016-08-28T11:03:32Z</dcterms:created>
  <dcterms:modified xsi:type="dcterms:W3CDTF">2016-08-28T11:04:12Z</dcterms:modified>
</cp:coreProperties>
</file>