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r:id="rId8" id="257"/>
    <p:sldId r:id="rId9" id="2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Alice</c:v>
                </c:pt>
                <c:pt idx="1">
                  <c:v>Bruce</c:v>
                </c:pt>
                <c:pt idx="2">
                  <c:v>John</c:v>
                </c:pt>
                <c:pt idx="3">
                  <c:v>Mary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100000</c:v>
                </c:pt>
                <c:pt idx="1">
                  <c:v>134000</c:v>
                </c:pt>
                <c:pt idx="2">
                  <c:v>135000</c:v>
                </c:pt>
                <c:pt idx="3">
                  <c:v>10500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crossAx val="-2113994440"/>
        <c:crosses val="autoZero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  <c:overlay val="0"/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8" Type="http://schemas.openxmlformats.org/officeDocument/2006/relationships/slideLayout" Target="../slideLayouts/slideLayout8.xml"/><Relationship Id="rId2" Type="http://schemas.openxmlformats.org/officeDocument/2006/relationships/slideLayout" Target="../slideLayouts/slideLayout2.xml"/><Relationship Id="rId7" Type="http://schemas.openxmlformats.org/officeDocument/2006/relationships/slideLayout" Target="../slideLayouts/slideLayout7.xml"/><Relationship Id="rId19" Type="http://schemas.openxmlformats.org/officeDocument/2006/relationships/image" Target="../media/image3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Weekly Sales Report 09/05/16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Author: Alex, alex@innova8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% Revenue for Accounts</a:t>
            </a:r>
          </a:p>
        </p:txBody>
      </p:sp>
      <p:pic>
        <p:nvPicPr>
          <p:cNvPr id="3" name="Picture 2" descr="resu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743200"/>
            <a:ext cx="4572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Manager Performance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27432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Expo</vt:lpstr>
      <vt:lpstr>PowerPoint Presentation</vt:lpstr>
    </vt:vector>
  </TitlesOfParts>
  <Company>CG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Giridhar</dc:creator>
  <cp:lastModifiedBy>Chetan Giridhar</cp:lastModifiedBy>
  <cp:revision>1</cp:revision>
  <dcterms:created xsi:type="dcterms:W3CDTF">2016-08-28T11:03:32Z</dcterms:created>
  <dcterms:modified xsi:type="dcterms:W3CDTF">2016-08-28T11:04:12Z</dcterms:modified>
</cp:coreProperties>
</file>