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Yo, Python!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Yes it is really awesome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