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fntdata" ContentType="application/x-fontdata"/>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4"/>
  </p:notesMasterIdLst>
  <p:sldIdLst>
    <p:sldId id="313" r:id="rId2"/>
    <p:sldId id="256" r:id="rId3"/>
    <p:sldId id="301" r:id="rId4"/>
    <p:sldId id="316" r:id="rId5"/>
    <p:sldId id="312" r:id="rId6"/>
    <p:sldId id="259" r:id="rId7"/>
    <p:sldId id="310" r:id="rId8"/>
    <p:sldId id="311" r:id="rId9"/>
    <p:sldId id="317" r:id="rId10"/>
    <p:sldId id="315" r:id="rId11"/>
    <p:sldId id="314" r:id="rId12"/>
    <p:sldId id="307" r:id="rId13"/>
    <p:sldId id="306" r:id="rId14"/>
    <p:sldId id="309" r:id="rId15"/>
    <p:sldId id="267" r:id="rId16"/>
    <p:sldId id="319" r:id="rId17"/>
    <p:sldId id="362" r:id="rId18"/>
    <p:sldId id="328" r:id="rId19"/>
    <p:sldId id="337" r:id="rId20"/>
    <p:sldId id="329" r:id="rId21"/>
    <p:sldId id="336" r:id="rId22"/>
    <p:sldId id="344" r:id="rId23"/>
    <p:sldId id="332" r:id="rId24"/>
    <p:sldId id="333" r:id="rId25"/>
    <p:sldId id="334" r:id="rId26"/>
    <p:sldId id="335" r:id="rId27"/>
    <p:sldId id="327" r:id="rId28"/>
    <p:sldId id="320" r:id="rId29"/>
    <p:sldId id="321" r:id="rId30"/>
    <p:sldId id="322" r:id="rId31"/>
    <p:sldId id="323" r:id="rId32"/>
    <p:sldId id="324" r:id="rId33"/>
    <p:sldId id="356" r:id="rId34"/>
    <p:sldId id="325" r:id="rId35"/>
    <p:sldId id="326" r:id="rId36"/>
    <p:sldId id="355" r:id="rId37"/>
    <p:sldId id="345" r:id="rId38"/>
    <p:sldId id="347" r:id="rId39"/>
    <p:sldId id="348" r:id="rId40"/>
    <p:sldId id="350" r:id="rId41"/>
    <p:sldId id="351" r:id="rId42"/>
    <p:sldId id="352" r:id="rId43"/>
    <p:sldId id="353" r:id="rId44"/>
    <p:sldId id="354" r:id="rId45"/>
    <p:sldId id="361" r:id="rId46"/>
    <p:sldId id="358" r:id="rId47"/>
    <p:sldId id="338" r:id="rId48"/>
    <p:sldId id="339" r:id="rId49"/>
    <p:sldId id="357" r:id="rId50"/>
    <p:sldId id="360" r:id="rId51"/>
    <p:sldId id="359" r:id="rId52"/>
    <p:sldId id="318"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Consolas" panose="020B0609020204030204" pitchFamily="49" charset="0"/>
      <p:regular r:id="rId59"/>
      <p:bold r:id="rId60"/>
      <p:italic r:id="rId61"/>
      <p:boldItalic r:id="rId62"/>
    </p:embeddedFont>
    <p:embeddedFont>
      <p:font typeface="Lucida Console" panose="020B0609040504020204" pitchFamily="49" charset="0"/>
      <p:regular r:id="rId63"/>
    </p:embeddedFont>
    <p:embeddedFont>
      <p:font typeface="Roboto Slab" pitchFamily="2" charset="0"/>
      <p:regular r:id="rId64"/>
      <p:bold r:id="rId65"/>
    </p:embeddedFont>
    <p:embeddedFont>
      <p:font typeface="Source Sans Pro" panose="020B050303040302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Krausen" initials="BK" lastIdx="1" clrIdx="0">
    <p:extLst>
      <p:ext uri="{19B8F6BF-5375-455C-9EA6-DF929625EA0E}">
        <p15:presenceInfo xmlns:p15="http://schemas.microsoft.com/office/powerpoint/2012/main" userId="774916b2a9b304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A3"/>
    <a:srgbClr val="607D8B"/>
    <a:srgbClr val="0071E2"/>
    <a:srgbClr val="0091EA"/>
    <a:srgbClr val="D6A300"/>
    <a:srgbClr val="59C0FF"/>
    <a:srgbClr val="008FEA"/>
    <a:srgbClr val="ACDBF8"/>
    <a:srgbClr val="006DB0"/>
    <a:srgbClr val="EC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B41BD-CBDD-4334-AAC6-B1B5896EC753}" v="5" dt="2021-11-08T21:43:15.641"/>
  </p1510:revLst>
</p1510:revInfo>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8" d="100"/>
          <a:sy n="198" d="100"/>
        </p:scale>
        <p:origin x="636"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tableStyles" Target="tableStyle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heme" Target="theme/theme1.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Krausen" userId="774916b2a9b30420" providerId="LiveId" clId="{8FC1D5FC-550F-4AF5-A25F-80F39F006A36}"/>
    <pc:docChg chg="undo custSel addSld delSld modSld sldOrd delMainMaster modMainMaster">
      <pc:chgData name="Bryan Krausen" userId="774916b2a9b30420" providerId="LiveId" clId="{8FC1D5FC-550F-4AF5-A25F-80F39F006A36}" dt="2021-05-28T21:05:26.066" v="20697" actId="1076"/>
      <pc:docMkLst>
        <pc:docMk/>
      </pc:docMkLst>
      <pc:sldChg chg="addSp delSp modSp mod modClrScheme chgLayout">
        <pc:chgData name="Bryan Krausen" userId="774916b2a9b30420" providerId="LiveId" clId="{8FC1D5FC-550F-4AF5-A25F-80F39F006A36}" dt="2021-05-28T21:05:26.066" v="20697" actId="1076"/>
        <pc:sldMkLst>
          <pc:docMk/>
          <pc:sldMk cId="0" sldId="256"/>
        </pc:sldMkLst>
        <pc:spChg chg="mod ord">
          <ac:chgData name="Bryan Krausen" userId="774916b2a9b30420" providerId="LiveId" clId="{8FC1D5FC-550F-4AF5-A25F-80F39F006A36}" dt="2021-05-12T13:13:17.321" v="20623" actId="700"/>
          <ac:spMkLst>
            <pc:docMk/>
            <pc:sldMk cId="0" sldId="256"/>
            <ac:spMk id="70" creationId="{00000000-0000-0000-0000-000000000000}"/>
          </ac:spMkLst>
        </pc:spChg>
        <pc:grpChg chg="add del mod">
          <ac:chgData name="Bryan Krausen" userId="774916b2a9b30420" providerId="LiveId" clId="{8FC1D5FC-550F-4AF5-A25F-80F39F006A36}" dt="2021-05-12T01:56:23.547" v="20523" actId="478"/>
          <ac:grpSpMkLst>
            <pc:docMk/>
            <pc:sldMk cId="0" sldId="256"/>
            <ac:grpSpMk id="4" creationId="{6D1C7B8B-F7AE-4304-86AA-22FF95E19DB1}"/>
          </ac:grpSpMkLst>
        </pc:grpChg>
        <pc:grpChg chg="mod">
          <ac:chgData name="Bryan Krausen" userId="774916b2a9b30420" providerId="LiveId" clId="{8FC1D5FC-550F-4AF5-A25F-80F39F006A36}" dt="2021-04-28T17:35:46.106" v="3034"/>
          <ac:grpSpMkLst>
            <pc:docMk/>
            <pc:sldMk cId="0" sldId="256"/>
            <ac:grpSpMk id="6" creationId="{5032559F-2E99-4953-AA89-E17ECFFF864F}"/>
          </ac:grpSpMkLst>
        </pc:grpChg>
        <pc:grpChg chg="add mod">
          <ac:chgData name="Bryan Krausen" userId="774916b2a9b30420" providerId="LiveId" clId="{8FC1D5FC-550F-4AF5-A25F-80F39F006A36}" dt="2021-05-28T21:05:24.464" v="20696" actId="1076"/>
          <ac:grpSpMkLst>
            <pc:docMk/>
            <pc:sldMk cId="0" sldId="256"/>
            <ac:grpSpMk id="11" creationId="{F325D4B8-8EC6-43AD-9C18-520FE51795E3}"/>
          </ac:grpSpMkLst>
        </pc:grpChg>
        <pc:grpChg chg="mod">
          <ac:chgData name="Bryan Krausen" userId="774916b2a9b30420" providerId="LiveId" clId="{8FC1D5FC-550F-4AF5-A25F-80F39F006A36}" dt="2021-05-28T21:05:24.464" v="20696" actId="1076"/>
          <ac:grpSpMkLst>
            <pc:docMk/>
            <pc:sldMk cId="0" sldId="256"/>
            <ac:grpSpMk id="12" creationId="{1576EEAF-D9EC-46D8-A10C-017B70270DDD}"/>
          </ac:grpSpMkLst>
        </pc:grpChg>
        <pc:grpChg chg="mod">
          <ac:chgData name="Bryan Krausen" userId="774916b2a9b30420" providerId="LiveId" clId="{8FC1D5FC-550F-4AF5-A25F-80F39F006A36}" dt="2021-05-28T21:05:24.464" v="20696" actId="1076"/>
          <ac:grpSpMkLst>
            <pc:docMk/>
            <pc:sldMk cId="0" sldId="256"/>
            <ac:grpSpMk id="13" creationId="{C8F710BC-7082-431C-AAFD-44A201468037}"/>
          </ac:grpSpMkLst>
        </pc:grpChg>
        <pc:grpChg chg="mod">
          <ac:chgData name="Bryan Krausen" userId="774916b2a9b30420" providerId="LiveId" clId="{8FC1D5FC-550F-4AF5-A25F-80F39F006A36}" dt="2021-05-28T21:05:24.464" v="20696" actId="1076"/>
          <ac:grpSpMkLst>
            <pc:docMk/>
            <pc:sldMk cId="0" sldId="256"/>
            <ac:grpSpMk id="15" creationId="{03126826-E7A4-4B59-AE07-C3201DDA29C2}"/>
          </ac:grpSpMkLst>
        </pc:grpChg>
        <pc:picChg chg="add del">
          <ac:chgData name="Bryan Krausen" userId="774916b2a9b30420" providerId="LiveId" clId="{8FC1D5FC-550F-4AF5-A25F-80F39F006A36}" dt="2021-05-01T17:14:19.472" v="6669" actId="478"/>
          <ac:picMkLst>
            <pc:docMk/>
            <pc:sldMk cId="0" sldId="256"/>
            <ac:picMk id="3" creationId="{F0855C16-D1DE-48B6-950F-5B16ADEEDFD3}"/>
          </ac:picMkLst>
        </pc:picChg>
        <pc:picChg chg="mod">
          <ac:chgData name="Bryan Krausen" userId="774916b2a9b30420" providerId="LiveId" clId="{8FC1D5FC-550F-4AF5-A25F-80F39F006A36}" dt="2021-04-28T17:35:46.106" v="3034"/>
          <ac:picMkLst>
            <pc:docMk/>
            <pc:sldMk cId="0" sldId="256"/>
            <ac:picMk id="5" creationId="{B392B982-3066-4092-A19B-D1E048013CF2}"/>
          </ac:picMkLst>
        </pc:picChg>
        <pc:picChg chg="mod">
          <ac:chgData name="Bryan Krausen" userId="774916b2a9b30420" providerId="LiveId" clId="{8FC1D5FC-550F-4AF5-A25F-80F39F006A36}" dt="2021-04-28T17:35:46.106" v="3034"/>
          <ac:picMkLst>
            <pc:docMk/>
            <pc:sldMk cId="0" sldId="256"/>
            <ac:picMk id="7" creationId="{5C342117-B8A9-4C4D-9C1F-AD1D1923E1C5}"/>
          </ac:picMkLst>
        </pc:picChg>
        <pc:picChg chg="mod">
          <ac:chgData name="Bryan Krausen" userId="774916b2a9b30420" providerId="LiveId" clId="{8FC1D5FC-550F-4AF5-A25F-80F39F006A36}" dt="2021-04-28T17:35:46.106" v="3034"/>
          <ac:picMkLst>
            <pc:docMk/>
            <pc:sldMk cId="0" sldId="256"/>
            <ac:picMk id="8" creationId="{0F47D12B-51D6-4B2A-B4B9-9143A65D53A6}"/>
          </ac:picMkLst>
        </pc:picChg>
        <pc:picChg chg="mod">
          <ac:chgData name="Bryan Krausen" userId="774916b2a9b30420" providerId="LiveId" clId="{8FC1D5FC-550F-4AF5-A25F-80F39F006A36}" dt="2021-04-28T17:35:46.106" v="3034"/>
          <ac:picMkLst>
            <pc:docMk/>
            <pc:sldMk cId="0" sldId="256"/>
            <ac:picMk id="9" creationId="{E2429C14-00C1-4001-97BC-485D3F22BE0D}"/>
          </ac:picMkLst>
        </pc:picChg>
        <pc:picChg chg="mod">
          <ac:chgData name="Bryan Krausen" userId="774916b2a9b30420" providerId="LiveId" clId="{8FC1D5FC-550F-4AF5-A25F-80F39F006A36}" dt="2021-04-28T17:35:46.106" v="3034"/>
          <ac:picMkLst>
            <pc:docMk/>
            <pc:sldMk cId="0" sldId="256"/>
            <ac:picMk id="10" creationId="{1D20EFD8-44F3-455E-A644-8CB090333A94}"/>
          </ac:picMkLst>
        </pc:picChg>
        <pc:picChg chg="add del mod">
          <ac:chgData name="Bryan Krausen" userId="774916b2a9b30420" providerId="LiveId" clId="{8FC1D5FC-550F-4AF5-A25F-80F39F006A36}" dt="2021-05-01T17:14:19.321" v="6668"/>
          <ac:picMkLst>
            <pc:docMk/>
            <pc:sldMk cId="0" sldId="256"/>
            <ac:picMk id="11" creationId="{4A7E759B-CD2F-4462-A717-149E9E25C6C1}"/>
          </ac:picMkLst>
        </pc:picChg>
        <pc:picChg chg="mod">
          <ac:chgData name="Bryan Krausen" userId="774916b2a9b30420" providerId="LiveId" clId="{8FC1D5FC-550F-4AF5-A25F-80F39F006A36}" dt="2021-05-28T21:05:24.464" v="20696" actId="1076"/>
          <ac:picMkLst>
            <pc:docMk/>
            <pc:sldMk cId="0" sldId="256"/>
            <ac:picMk id="14" creationId="{F2049C2A-22DD-4423-95E9-28D74FEE8958}"/>
          </ac:picMkLst>
        </pc:picChg>
        <pc:picChg chg="mod">
          <ac:chgData name="Bryan Krausen" userId="774916b2a9b30420" providerId="LiveId" clId="{8FC1D5FC-550F-4AF5-A25F-80F39F006A36}" dt="2021-05-28T21:05:24.464" v="20696" actId="1076"/>
          <ac:picMkLst>
            <pc:docMk/>
            <pc:sldMk cId="0" sldId="256"/>
            <ac:picMk id="16" creationId="{E56A6CFA-BB66-4898-8064-E7E3B6D6158D}"/>
          </ac:picMkLst>
        </pc:picChg>
        <pc:picChg chg="mod">
          <ac:chgData name="Bryan Krausen" userId="774916b2a9b30420" providerId="LiveId" clId="{8FC1D5FC-550F-4AF5-A25F-80F39F006A36}" dt="2021-05-28T21:05:26.066" v="20697" actId="1076"/>
          <ac:picMkLst>
            <pc:docMk/>
            <pc:sldMk cId="0" sldId="256"/>
            <ac:picMk id="17" creationId="{199CA742-9120-4D62-9384-66F23032F791}"/>
          </ac:picMkLst>
        </pc:picChg>
        <pc:picChg chg="mod">
          <ac:chgData name="Bryan Krausen" userId="774916b2a9b30420" providerId="LiveId" clId="{8FC1D5FC-550F-4AF5-A25F-80F39F006A36}" dt="2021-05-28T21:05:24.464" v="20696" actId="1076"/>
          <ac:picMkLst>
            <pc:docMk/>
            <pc:sldMk cId="0" sldId="256"/>
            <ac:picMk id="18" creationId="{E923E1D8-E1D4-4C38-B875-628B8B860925}"/>
          </ac:picMkLst>
        </pc:picChg>
        <pc:picChg chg="mod">
          <ac:chgData name="Bryan Krausen" userId="774916b2a9b30420" providerId="LiveId" clId="{8FC1D5FC-550F-4AF5-A25F-80F39F006A36}" dt="2021-05-28T21:05:24.464" v="20696" actId="1076"/>
          <ac:picMkLst>
            <pc:docMk/>
            <pc:sldMk cId="0" sldId="256"/>
            <ac:picMk id="19" creationId="{A3401A06-0721-41BB-B030-6A7A1C1B4AAF}"/>
          </ac:picMkLst>
        </pc:picChg>
      </pc:sldChg>
      <pc:sldChg chg="del">
        <pc:chgData name="Bryan Krausen" userId="774916b2a9b30420" providerId="LiveId" clId="{8FC1D5FC-550F-4AF5-A25F-80F39F006A36}" dt="2021-04-28T11:31:48.995" v="16" actId="47"/>
        <pc:sldMkLst>
          <pc:docMk/>
          <pc:sldMk cId="0" sldId="258"/>
        </pc:sldMkLst>
      </pc:sldChg>
      <pc:sldChg chg="addSp delSp modSp add del mod ord delAnim modAnim">
        <pc:chgData name="Bryan Krausen" userId="774916b2a9b30420" providerId="LiveId" clId="{8FC1D5FC-550F-4AF5-A25F-80F39F006A36}" dt="2021-05-12T01:57:15.934" v="20550"/>
        <pc:sldMkLst>
          <pc:docMk/>
          <pc:sldMk cId="0" sldId="259"/>
        </pc:sldMkLst>
        <pc:spChg chg="del">
          <ac:chgData name="Bryan Krausen" userId="774916b2a9b30420" providerId="LiveId" clId="{8FC1D5FC-550F-4AF5-A25F-80F39F006A36}" dt="2021-04-28T12:33:40.969" v="1526" actId="478"/>
          <ac:spMkLst>
            <pc:docMk/>
            <pc:sldMk cId="0" sldId="259"/>
            <ac:spMk id="7" creationId="{DDED5D7E-65DE-4135-8973-FED9F326DE66}"/>
          </ac:spMkLst>
        </pc:spChg>
        <pc:spChg chg="add mod ord">
          <ac:chgData name="Bryan Krausen" userId="774916b2a9b30420" providerId="LiveId" clId="{8FC1D5FC-550F-4AF5-A25F-80F39F006A36}" dt="2021-04-28T17:39:06.639" v="3089" actId="1036"/>
          <ac:spMkLst>
            <pc:docMk/>
            <pc:sldMk cId="0" sldId="259"/>
            <ac:spMk id="8" creationId="{DE231C5E-64E0-4F6C-878B-7AFB88CA117C}"/>
          </ac:spMkLst>
        </pc:spChg>
        <pc:spChg chg="mod">
          <ac:chgData name="Bryan Krausen" userId="774916b2a9b30420" providerId="LiveId" clId="{8FC1D5FC-550F-4AF5-A25F-80F39F006A36}" dt="2021-04-28T12:35:06.684" v="1574" actId="20577"/>
          <ac:spMkLst>
            <pc:docMk/>
            <pc:sldMk cId="0" sldId="259"/>
            <ac:spMk id="9" creationId="{D3CCD1DF-EF73-48DD-B10A-159D4669ECCA}"/>
          </ac:spMkLst>
        </pc:spChg>
        <pc:spChg chg="add mod">
          <ac:chgData name="Bryan Krausen" userId="774916b2a9b30420" providerId="LiveId" clId="{8FC1D5FC-550F-4AF5-A25F-80F39F006A36}" dt="2021-04-29T13:43:00.530" v="5467" actId="2711"/>
          <ac:spMkLst>
            <pc:docMk/>
            <pc:sldMk cId="0" sldId="259"/>
            <ac:spMk id="10" creationId="{F234C68F-C5D6-4685-8CCA-AF23666BD1D8}"/>
          </ac:spMkLst>
        </pc:spChg>
        <pc:spChg chg="del">
          <ac:chgData name="Bryan Krausen" userId="774916b2a9b30420" providerId="LiveId" clId="{8FC1D5FC-550F-4AF5-A25F-80F39F006A36}" dt="2021-04-28T12:33:40.969" v="1526" actId="478"/>
          <ac:spMkLst>
            <pc:docMk/>
            <pc:sldMk cId="0" sldId="259"/>
            <ac:spMk id="17" creationId="{E24171CE-C453-444A-B1CC-AE8741F03B66}"/>
          </ac:spMkLst>
        </pc:spChg>
        <pc:spChg chg="del">
          <ac:chgData name="Bryan Krausen" userId="774916b2a9b30420" providerId="LiveId" clId="{8FC1D5FC-550F-4AF5-A25F-80F39F006A36}" dt="2021-04-28T12:33:40.969" v="1526" actId="478"/>
          <ac:spMkLst>
            <pc:docMk/>
            <pc:sldMk cId="0" sldId="259"/>
            <ac:spMk id="18" creationId="{9ACE92B4-E9EF-43D5-BCC9-5F4FDBD34465}"/>
          </ac:spMkLst>
        </pc:spChg>
        <pc:spChg chg="del">
          <ac:chgData name="Bryan Krausen" userId="774916b2a9b30420" providerId="LiveId" clId="{8FC1D5FC-550F-4AF5-A25F-80F39F006A36}" dt="2021-04-28T12:33:40.969" v="1526" actId="478"/>
          <ac:spMkLst>
            <pc:docMk/>
            <pc:sldMk cId="0" sldId="259"/>
            <ac:spMk id="19" creationId="{19262218-910E-46CD-B75E-11EBEF5E0958}"/>
          </ac:spMkLst>
        </pc:spChg>
        <pc:spChg chg="del">
          <ac:chgData name="Bryan Krausen" userId="774916b2a9b30420" providerId="LiveId" clId="{8FC1D5FC-550F-4AF5-A25F-80F39F006A36}" dt="2021-04-28T12:33:40.969" v="1526" actId="478"/>
          <ac:spMkLst>
            <pc:docMk/>
            <pc:sldMk cId="0" sldId="259"/>
            <ac:spMk id="20" creationId="{4D5BB0FB-6ADF-4CCC-ADC7-0DA9E023143C}"/>
          </ac:spMkLst>
        </pc:spChg>
        <pc:spChg chg="del">
          <ac:chgData name="Bryan Krausen" userId="774916b2a9b30420" providerId="LiveId" clId="{8FC1D5FC-550F-4AF5-A25F-80F39F006A36}" dt="2021-04-28T12:33:40.969" v="1526" actId="478"/>
          <ac:spMkLst>
            <pc:docMk/>
            <pc:sldMk cId="0" sldId="259"/>
            <ac:spMk id="21" creationId="{4FB02C3B-7AAE-46D4-9742-073C6169BB64}"/>
          </ac:spMkLst>
        </pc:spChg>
        <pc:spChg chg="del">
          <ac:chgData name="Bryan Krausen" userId="774916b2a9b30420" providerId="LiveId" clId="{8FC1D5FC-550F-4AF5-A25F-80F39F006A36}" dt="2021-04-28T12:33:40.969" v="1526" actId="478"/>
          <ac:spMkLst>
            <pc:docMk/>
            <pc:sldMk cId="0" sldId="259"/>
            <ac:spMk id="22" creationId="{4F1A8E77-C488-45C8-B86F-ABBD9C92B20D}"/>
          </ac:spMkLst>
        </pc:spChg>
        <pc:spChg chg="del">
          <ac:chgData name="Bryan Krausen" userId="774916b2a9b30420" providerId="LiveId" clId="{8FC1D5FC-550F-4AF5-A25F-80F39F006A36}" dt="2021-04-28T12:33:40.969" v="1526" actId="478"/>
          <ac:spMkLst>
            <pc:docMk/>
            <pc:sldMk cId="0" sldId="259"/>
            <ac:spMk id="23" creationId="{E036D8AF-EFA5-4335-B2D2-B25AA058FA6F}"/>
          </ac:spMkLst>
        </pc:spChg>
        <pc:spChg chg="del">
          <ac:chgData name="Bryan Krausen" userId="774916b2a9b30420" providerId="LiveId" clId="{8FC1D5FC-550F-4AF5-A25F-80F39F006A36}" dt="2021-04-28T12:33:40.969" v="1526" actId="478"/>
          <ac:spMkLst>
            <pc:docMk/>
            <pc:sldMk cId="0" sldId="259"/>
            <ac:spMk id="24" creationId="{E11A37EC-86B9-43CE-A8D9-A9BEE64CD19E}"/>
          </ac:spMkLst>
        </pc:spChg>
        <pc:spChg chg="del">
          <ac:chgData name="Bryan Krausen" userId="774916b2a9b30420" providerId="LiveId" clId="{8FC1D5FC-550F-4AF5-A25F-80F39F006A36}" dt="2021-04-28T12:33:40.969" v="1526" actId="478"/>
          <ac:spMkLst>
            <pc:docMk/>
            <pc:sldMk cId="0" sldId="259"/>
            <ac:spMk id="25" creationId="{085A4804-23D2-462E-A3FE-C52FBFBBBE74}"/>
          </ac:spMkLst>
        </pc:spChg>
        <pc:spChg chg="del">
          <ac:chgData name="Bryan Krausen" userId="774916b2a9b30420" providerId="LiveId" clId="{8FC1D5FC-550F-4AF5-A25F-80F39F006A36}" dt="2021-04-28T12:33:40.969" v="1526" actId="478"/>
          <ac:spMkLst>
            <pc:docMk/>
            <pc:sldMk cId="0" sldId="259"/>
            <ac:spMk id="26" creationId="{0C535717-638B-4470-AD61-901BF597D6F6}"/>
          </ac:spMkLst>
        </pc:spChg>
        <pc:spChg chg="del">
          <ac:chgData name="Bryan Krausen" userId="774916b2a9b30420" providerId="LiveId" clId="{8FC1D5FC-550F-4AF5-A25F-80F39F006A36}" dt="2021-04-28T12:33:40.969" v="1526" actId="478"/>
          <ac:spMkLst>
            <pc:docMk/>
            <pc:sldMk cId="0" sldId="259"/>
            <ac:spMk id="27" creationId="{6920D131-7EAE-4170-8C13-8E8F83139966}"/>
          </ac:spMkLst>
        </pc:spChg>
        <pc:spChg chg="del">
          <ac:chgData name="Bryan Krausen" userId="774916b2a9b30420" providerId="LiveId" clId="{8FC1D5FC-550F-4AF5-A25F-80F39F006A36}" dt="2021-04-28T12:33:40.969" v="1526" actId="478"/>
          <ac:spMkLst>
            <pc:docMk/>
            <pc:sldMk cId="0" sldId="259"/>
            <ac:spMk id="28" creationId="{306C5EF0-BD57-4B86-A1E7-DB5860040CE9}"/>
          </ac:spMkLst>
        </pc:spChg>
        <pc:spChg chg="del">
          <ac:chgData name="Bryan Krausen" userId="774916b2a9b30420" providerId="LiveId" clId="{8FC1D5FC-550F-4AF5-A25F-80F39F006A36}" dt="2021-04-28T12:33:40.969" v="1526" actId="478"/>
          <ac:spMkLst>
            <pc:docMk/>
            <pc:sldMk cId="0" sldId="259"/>
            <ac:spMk id="31" creationId="{4650AF4B-03A8-4D1F-B854-3AC8322808C9}"/>
          </ac:spMkLst>
        </pc:spChg>
        <pc:spChg chg="del">
          <ac:chgData name="Bryan Krausen" userId="774916b2a9b30420" providerId="LiveId" clId="{8FC1D5FC-550F-4AF5-A25F-80F39F006A36}" dt="2021-04-28T12:33:40.969" v="1526" actId="478"/>
          <ac:spMkLst>
            <pc:docMk/>
            <pc:sldMk cId="0" sldId="259"/>
            <ac:spMk id="32" creationId="{C8921619-BFD0-42A4-9758-279AAE3FE582}"/>
          </ac:spMkLst>
        </pc:spChg>
        <pc:spChg chg="del">
          <ac:chgData name="Bryan Krausen" userId="774916b2a9b30420" providerId="LiveId" clId="{8FC1D5FC-550F-4AF5-A25F-80F39F006A36}" dt="2021-04-28T12:33:40.969" v="1526" actId="478"/>
          <ac:spMkLst>
            <pc:docMk/>
            <pc:sldMk cId="0" sldId="259"/>
            <ac:spMk id="33" creationId="{D14EE7A9-706E-4C2A-A901-61C24E61BEFC}"/>
          </ac:spMkLst>
        </pc:spChg>
        <pc:spChg chg="del">
          <ac:chgData name="Bryan Krausen" userId="774916b2a9b30420" providerId="LiveId" clId="{8FC1D5FC-550F-4AF5-A25F-80F39F006A36}" dt="2021-04-28T12:33:40.969" v="1526" actId="478"/>
          <ac:spMkLst>
            <pc:docMk/>
            <pc:sldMk cId="0" sldId="259"/>
            <ac:spMk id="34" creationId="{06E47D3B-2A7B-43B2-B1A8-8C4D6B01514E}"/>
          </ac:spMkLst>
        </pc:spChg>
        <pc:spChg chg="del">
          <ac:chgData name="Bryan Krausen" userId="774916b2a9b30420" providerId="LiveId" clId="{8FC1D5FC-550F-4AF5-A25F-80F39F006A36}" dt="2021-04-28T12:33:40.969" v="1526" actId="478"/>
          <ac:spMkLst>
            <pc:docMk/>
            <pc:sldMk cId="0" sldId="259"/>
            <ac:spMk id="35" creationId="{EEF3AE87-5579-4603-94D0-60A86705DA93}"/>
          </ac:spMkLst>
        </pc:spChg>
        <pc:spChg chg="add mod">
          <ac:chgData name="Bryan Krausen" userId="774916b2a9b30420" providerId="LiveId" clId="{8FC1D5FC-550F-4AF5-A25F-80F39F006A36}" dt="2021-04-28T17:39:06.639" v="3089" actId="1036"/>
          <ac:spMkLst>
            <pc:docMk/>
            <pc:sldMk cId="0" sldId="259"/>
            <ac:spMk id="38" creationId="{20D355F8-CB34-4C3C-BB2F-97D0DCA89AB5}"/>
          </ac:spMkLst>
        </pc:spChg>
        <pc:spChg chg="add mod">
          <ac:chgData name="Bryan Krausen" userId="774916b2a9b30420" providerId="LiveId" clId="{8FC1D5FC-550F-4AF5-A25F-80F39F006A36}" dt="2021-04-28T17:39:06.639" v="3089" actId="1036"/>
          <ac:spMkLst>
            <pc:docMk/>
            <pc:sldMk cId="0" sldId="259"/>
            <ac:spMk id="40" creationId="{484A7DF9-DFEC-42E0-8AEE-F4F173911D53}"/>
          </ac:spMkLst>
        </pc:spChg>
        <pc:spChg chg="add mod">
          <ac:chgData name="Bryan Krausen" userId="774916b2a9b30420" providerId="LiveId" clId="{8FC1D5FC-550F-4AF5-A25F-80F39F006A36}" dt="2021-04-28T17:39:06.639" v="3089" actId="1036"/>
          <ac:spMkLst>
            <pc:docMk/>
            <pc:sldMk cId="0" sldId="259"/>
            <ac:spMk id="41" creationId="{7A105B30-D79F-4487-86EE-C1C6E84A0F53}"/>
          </ac:spMkLst>
        </pc:spChg>
        <pc:spChg chg="del">
          <ac:chgData name="Bryan Krausen" userId="774916b2a9b30420" providerId="LiveId" clId="{8FC1D5FC-550F-4AF5-A25F-80F39F006A36}" dt="2021-04-28T12:33:40.969" v="1526" actId="478"/>
          <ac:spMkLst>
            <pc:docMk/>
            <pc:sldMk cId="0" sldId="259"/>
            <ac:spMk id="47" creationId="{C2A8F601-0CEF-4301-B8CF-267F267375C1}"/>
          </ac:spMkLst>
        </pc:spChg>
        <pc:spChg chg="add mod">
          <ac:chgData name="Bryan Krausen" userId="774916b2a9b30420" providerId="LiveId" clId="{8FC1D5FC-550F-4AF5-A25F-80F39F006A36}" dt="2021-04-28T17:39:06.639" v="3089" actId="1036"/>
          <ac:spMkLst>
            <pc:docMk/>
            <pc:sldMk cId="0" sldId="259"/>
            <ac:spMk id="48" creationId="{2356ABC9-C86F-4492-B122-4BC9B03D30B2}"/>
          </ac:spMkLst>
        </pc:spChg>
        <pc:spChg chg="add mod">
          <ac:chgData name="Bryan Krausen" userId="774916b2a9b30420" providerId="LiveId" clId="{8FC1D5FC-550F-4AF5-A25F-80F39F006A36}" dt="2021-04-28T17:39:06.639" v="3089" actId="1036"/>
          <ac:spMkLst>
            <pc:docMk/>
            <pc:sldMk cId="0" sldId="259"/>
            <ac:spMk id="50" creationId="{2B1AA774-E5CF-4DD4-8CA0-9C5BCF859724}"/>
          </ac:spMkLst>
        </pc:spChg>
        <pc:spChg chg="add mod">
          <ac:chgData name="Bryan Krausen" userId="774916b2a9b30420" providerId="LiveId" clId="{8FC1D5FC-550F-4AF5-A25F-80F39F006A36}" dt="2021-04-28T17:39:06.639" v="3089" actId="1036"/>
          <ac:spMkLst>
            <pc:docMk/>
            <pc:sldMk cId="0" sldId="259"/>
            <ac:spMk id="51" creationId="{73B338EA-3037-4130-869B-833204E3DAA3}"/>
          </ac:spMkLst>
        </pc:spChg>
        <pc:spChg chg="add mod">
          <ac:chgData name="Bryan Krausen" userId="774916b2a9b30420" providerId="LiveId" clId="{8FC1D5FC-550F-4AF5-A25F-80F39F006A36}" dt="2021-04-28T17:39:06.639" v="3089" actId="1036"/>
          <ac:spMkLst>
            <pc:docMk/>
            <pc:sldMk cId="0" sldId="259"/>
            <ac:spMk id="52" creationId="{727B70CB-E983-4D30-BE3D-1514881FBBFA}"/>
          </ac:spMkLst>
        </pc:spChg>
        <pc:spChg chg="add mod">
          <ac:chgData name="Bryan Krausen" userId="774916b2a9b30420" providerId="LiveId" clId="{8FC1D5FC-550F-4AF5-A25F-80F39F006A36}" dt="2021-04-29T13:43:00.530" v="5467" actId="2711"/>
          <ac:spMkLst>
            <pc:docMk/>
            <pc:sldMk cId="0" sldId="259"/>
            <ac:spMk id="61" creationId="{DE80045F-818A-4473-95BC-E656932752A7}"/>
          </ac:spMkLst>
        </pc:spChg>
        <pc:spChg chg="add mod ord">
          <ac:chgData name="Bryan Krausen" userId="774916b2a9b30420" providerId="LiveId" clId="{8FC1D5FC-550F-4AF5-A25F-80F39F006A36}" dt="2021-04-29T13:43:00.530" v="5467" actId="2711"/>
          <ac:spMkLst>
            <pc:docMk/>
            <pc:sldMk cId="0" sldId="259"/>
            <ac:spMk id="62" creationId="{CE590D38-C7E2-4FAE-82C0-BA843A37C4DF}"/>
          </ac:spMkLst>
        </pc:spChg>
        <pc:spChg chg="add mod ord">
          <ac:chgData name="Bryan Krausen" userId="774916b2a9b30420" providerId="LiveId" clId="{8FC1D5FC-550F-4AF5-A25F-80F39F006A36}" dt="2021-04-29T13:43:00.530" v="5467" actId="2711"/>
          <ac:spMkLst>
            <pc:docMk/>
            <pc:sldMk cId="0" sldId="259"/>
            <ac:spMk id="63" creationId="{96AAFB75-8622-40AF-8741-BC72E502AD13}"/>
          </ac:spMkLst>
        </pc:spChg>
        <pc:spChg chg="add mod topLvl">
          <ac:chgData name="Bryan Krausen" userId="774916b2a9b30420" providerId="LiveId" clId="{8FC1D5FC-550F-4AF5-A25F-80F39F006A36}" dt="2021-04-29T13:43:00.530" v="5467" actId="2711"/>
          <ac:spMkLst>
            <pc:docMk/>
            <pc:sldMk cId="0" sldId="259"/>
            <ac:spMk id="77" creationId="{C26D880D-2741-406B-9E11-6E660135D80E}"/>
          </ac:spMkLst>
        </pc:spChg>
        <pc:grpChg chg="add mod">
          <ac:chgData name="Bryan Krausen" userId="774916b2a9b30420" providerId="LiveId" clId="{8FC1D5FC-550F-4AF5-A25F-80F39F006A36}" dt="2021-05-09T16:53:05.305" v="20497" actId="164"/>
          <ac:grpSpMkLst>
            <pc:docMk/>
            <pc:sldMk cId="0" sldId="259"/>
            <ac:grpSpMk id="2" creationId="{28679EA4-8FB1-4E82-9A90-4CCE41D0B671}"/>
          </ac:grpSpMkLst>
        </pc:grpChg>
        <pc:grpChg chg="add mod">
          <ac:chgData name="Bryan Krausen" userId="774916b2a9b30420" providerId="LiveId" clId="{8FC1D5FC-550F-4AF5-A25F-80F39F006A36}" dt="2021-04-29T13:43:00.530" v="5467" actId="2711"/>
          <ac:grpSpMkLst>
            <pc:docMk/>
            <pc:sldMk cId="0" sldId="259"/>
            <ac:grpSpMk id="11" creationId="{A5DD0872-32D5-48ED-93FD-B01FAA486669}"/>
          </ac:grpSpMkLst>
        </pc:grpChg>
        <pc:grpChg chg="add mod topLvl">
          <ac:chgData name="Bryan Krausen" userId="774916b2a9b30420" providerId="LiveId" clId="{8FC1D5FC-550F-4AF5-A25F-80F39F006A36}" dt="2021-05-09T16:53:05.305" v="20497" actId="164"/>
          <ac:grpSpMkLst>
            <pc:docMk/>
            <pc:sldMk cId="0" sldId="259"/>
            <ac:grpSpMk id="13" creationId="{BB4F068B-FA86-44C9-BB11-4E8E6E4945BA}"/>
          </ac:grpSpMkLst>
        </pc:grpChg>
        <pc:grpChg chg="add del mod">
          <ac:chgData name="Bryan Krausen" userId="774916b2a9b30420" providerId="LiveId" clId="{8FC1D5FC-550F-4AF5-A25F-80F39F006A36}" dt="2021-04-28T12:42:29.641" v="1674" actId="165"/>
          <ac:grpSpMkLst>
            <pc:docMk/>
            <pc:sldMk cId="0" sldId="259"/>
            <ac:grpSpMk id="14" creationId="{20952081-7889-4F39-85A9-DD68D2D0A7C9}"/>
          </ac:grpSpMkLst>
        </pc:grpChg>
        <pc:grpChg chg="add del mod">
          <ac:chgData name="Bryan Krausen" userId="774916b2a9b30420" providerId="LiveId" clId="{8FC1D5FC-550F-4AF5-A25F-80F39F006A36}" dt="2021-05-12T01:57:15.659" v="20549" actId="478"/>
          <ac:grpSpMkLst>
            <pc:docMk/>
            <pc:sldMk cId="0" sldId="259"/>
            <ac:grpSpMk id="49" creationId="{3CA9AF6B-D38F-4ACC-B3F3-F7F08D0A00AE}"/>
          </ac:grpSpMkLst>
        </pc:grpChg>
        <pc:grpChg chg="mod">
          <ac:chgData name="Bryan Krausen" userId="774916b2a9b30420" providerId="LiveId" clId="{8FC1D5FC-550F-4AF5-A25F-80F39F006A36}" dt="2021-05-12T01:56:52.414" v="20540"/>
          <ac:grpSpMkLst>
            <pc:docMk/>
            <pc:sldMk cId="0" sldId="259"/>
            <ac:grpSpMk id="54" creationId="{3E0566AF-3DA3-440B-AD58-E83314BBB45B}"/>
          </ac:grpSpMkLst>
        </pc:grpChg>
        <pc:grpChg chg="mod">
          <ac:chgData name="Bryan Krausen" userId="774916b2a9b30420" providerId="LiveId" clId="{8FC1D5FC-550F-4AF5-A25F-80F39F006A36}" dt="2021-05-12T01:56:52.414" v="20540"/>
          <ac:grpSpMkLst>
            <pc:docMk/>
            <pc:sldMk cId="0" sldId="259"/>
            <ac:grpSpMk id="55" creationId="{BE3BC903-59BC-40C8-AECB-294693F4C126}"/>
          </ac:grpSpMkLst>
        </pc:grpChg>
        <pc:grpChg chg="add del mod">
          <ac:chgData name="Bryan Krausen" userId="774916b2a9b30420" providerId="LiveId" clId="{8FC1D5FC-550F-4AF5-A25F-80F39F006A36}" dt="2021-05-12T01:56:52.218" v="20539" actId="478"/>
          <ac:grpSpMkLst>
            <pc:docMk/>
            <pc:sldMk cId="0" sldId="259"/>
            <ac:grpSpMk id="64" creationId="{CD5F5F13-E563-46D3-9A10-291173F1E109}"/>
          </ac:grpSpMkLst>
        </pc:grpChg>
        <pc:grpChg chg="mod">
          <ac:chgData name="Bryan Krausen" userId="774916b2a9b30420" providerId="LiveId" clId="{8FC1D5FC-550F-4AF5-A25F-80F39F006A36}" dt="2021-04-28T13:15:56.487" v="2480"/>
          <ac:grpSpMkLst>
            <pc:docMk/>
            <pc:sldMk cId="0" sldId="259"/>
            <ac:grpSpMk id="66" creationId="{DD69CD7C-A8FF-4E77-AD72-E84DDA3F1499}"/>
          </ac:grpSpMkLst>
        </pc:grpChg>
        <pc:grpChg chg="add mod">
          <ac:chgData name="Bryan Krausen" userId="774916b2a9b30420" providerId="LiveId" clId="{8FC1D5FC-550F-4AF5-A25F-80F39F006A36}" dt="2021-04-29T13:43:00.530" v="5467" actId="2711"/>
          <ac:grpSpMkLst>
            <pc:docMk/>
            <pc:sldMk cId="0" sldId="259"/>
            <ac:grpSpMk id="71" creationId="{130893FC-D05B-4DF4-B7CB-124D3E2658AC}"/>
          </ac:grpSpMkLst>
        </pc:grpChg>
        <pc:grpChg chg="add mod">
          <ac:chgData name="Bryan Krausen" userId="774916b2a9b30420" providerId="LiveId" clId="{8FC1D5FC-550F-4AF5-A25F-80F39F006A36}" dt="2021-04-29T13:43:00.530" v="5467" actId="2711"/>
          <ac:grpSpMkLst>
            <pc:docMk/>
            <pc:sldMk cId="0" sldId="259"/>
            <ac:grpSpMk id="72" creationId="{11753F0B-DF76-4788-833D-52463AF64ADE}"/>
          </ac:grpSpMkLst>
        </pc:grpChg>
        <pc:grpChg chg="add mod">
          <ac:chgData name="Bryan Krausen" userId="774916b2a9b30420" providerId="LiveId" clId="{8FC1D5FC-550F-4AF5-A25F-80F39F006A36}" dt="2021-04-29T13:43:00.530" v="5467" actId="2711"/>
          <ac:grpSpMkLst>
            <pc:docMk/>
            <pc:sldMk cId="0" sldId="259"/>
            <ac:grpSpMk id="73" creationId="{79768E7D-5BA8-4294-BC14-51A30A4D795B}"/>
          </ac:grpSpMkLst>
        </pc:grpChg>
        <pc:grpChg chg="add mod">
          <ac:chgData name="Bryan Krausen" userId="774916b2a9b30420" providerId="LiveId" clId="{8FC1D5FC-550F-4AF5-A25F-80F39F006A36}" dt="2021-04-29T13:43:00.530" v="5467" actId="2711"/>
          <ac:grpSpMkLst>
            <pc:docMk/>
            <pc:sldMk cId="0" sldId="259"/>
            <ac:grpSpMk id="74" creationId="{B4390A73-97FD-44EB-ADB6-516D039AEE27}"/>
          </ac:grpSpMkLst>
        </pc:grpChg>
        <pc:grpChg chg="add mod">
          <ac:chgData name="Bryan Krausen" userId="774916b2a9b30420" providerId="LiveId" clId="{8FC1D5FC-550F-4AF5-A25F-80F39F006A36}" dt="2021-04-29T13:43:00.530" v="5467" actId="2711"/>
          <ac:grpSpMkLst>
            <pc:docMk/>
            <pc:sldMk cId="0" sldId="259"/>
            <ac:grpSpMk id="75" creationId="{0D349DAE-A6F3-45E8-877B-C072FCE110C8}"/>
          </ac:grpSpMkLst>
        </pc:grpChg>
        <pc:grpChg chg="add mod">
          <ac:chgData name="Bryan Krausen" userId="774916b2a9b30420" providerId="LiveId" clId="{8FC1D5FC-550F-4AF5-A25F-80F39F006A36}" dt="2021-04-29T13:43:00.530" v="5467" actId="2711"/>
          <ac:grpSpMkLst>
            <pc:docMk/>
            <pc:sldMk cId="0" sldId="259"/>
            <ac:grpSpMk id="76" creationId="{F0A954BB-EA6E-4B08-A3A7-9C95C7F49ECD}"/>
          </ac:grpSpMkLst>
        </pc:grpChg>
        <pc:grpChg chg="add del mod">
          <ac:chgData name="Bryan Krausen" userId="774916b2a9b30420" providerId="LiveId" clId="{8FC1D5FC-550F-4AF5-A25F-80F39F006A36}" dt="2021-04-29T12:29:33.080" v="5333" actId="478"/>
          <ac:grpSpMkLst>
            <pc:docMk/>
            <pc:sldMk cId="0" sldId="259"/>
            <ac:grpSpMk id="80" creationId="{8F488743-28E4-496A-91F5-ED34E48568A0}"/>
          </ac:grpSpMkLst>
        </pc:grpChg>
        <pc:grpChg chg="mod">
          <ac:chgData name="Bryan Krausen" userId="774916b2a9b30420" providerId="LiveId" clId="{8FC1D5FC-550F-4AF5-A25F-80F39F006A36}" dt="2021-05-12T01:56:52.414" v="20540"/>
          <ac:grpSpMkLst>
            <pc:docMk/>
            <pc:sldMk cId="0" sldId="259"/>
            <ac:grpSpMk id="80" creationId="{C9ACDD7A-16C6-4320-A00F-9FE555D5897F}"/>
          </ac:grpSpMkLst>
        </pc:grpChg>
        <pc:grpChg chg="add mod">
          <ac:chgData name="Bryan Krausen" userId="774916b2a9b30420" providerId="LiveId" clId="{8FC1D5FC-550F-4AF5-A25F-80F39F006A36}" dt="2021-05-12T01:57:15.934" v="20550"/>
          <ac:grpSpMkLst>
            <pc:docMk/>
            <pc:sldMk cId="0" sldId="259"/>
            <ac:grpSpMk id="85" creationId="{0CDF5C45-C637-4CE6-A959-9B005AEC42F1}"/>
          </ac:grpSpMkLst>
        </pc:grpChg>
        <pc:grpChg chg="mod">
          <ac:chgData name="Bryan Krausen" userId="774916b2a9b30420" providerId="LiveId" clId="{8FC1D5FC-550F-4AF5-A25F-80F39F006A36}" dt="2021-05-12T01:57:15.934" v="20550"/>
          <ac:grpSpMkLst>
            <pc:docMk/>
            <pc:sldMk cId="0" sldId="259"/>
            <ac:grpSpMk id="86" creationId="{AC0ACE39-A130-49EC-91FC-4A74A8476669}"/>
          </ac:grpSpMkLst>
        </pc:grpChg>
        <pc:grpChg chg="mod">
          <ac:chgData name="Bryan Krausen" userId="774916b2a9b30420" providerId="LiveId" clId="{8FC1D5FC-550F-4AF5-A25F-80F39F006A36}" dt="2021-05-12T01:57:15.934" v="20550"/>
          <ac:grpSpMkLst>
            <pc:docMk/>
            <pc:sldMk cId="0" sldId="259"/>
            <ac:grpSpMk id="87" creationId="{81A1E71F-E044-4393-9085-F2A348A82A16}"/>
          </ac:grpSpMkLst>
        </pc:grpChg>
        <pc:grpChg chg="mod">
          <ac:chgData name="Bryan Krausen" userId="774916b2a9b30420" providerId="LiveId" clId="{8FC1D5FC-550F-4AF5-A25F-80F39F006A36}" dt="2021-05-12T01:57:15.934" v="20550"/>
          <ac:grpSpMkLst>
            <pc:docMk/>
            <pc:sldMk cId="0" sldId="259"/>
            <ac:grpSpMk id="89" creationId="{481B5DCB-8A12-4DD5-9CB8-D84E06A092C4}"/>
          </ac:grpSpMkLst>
        </pc:grpChg>
        <pc:picChg chg="add mod">
          <ac:chgData name="Bryan Krausen" userId="774916b2a9b30420" providerId="LiveId" clId="{8FC1D5FC-550F-4AF5-A25F-80F39F006A36}" dt="2021-04-28T17:39:06.639" v="3089" actId="1036"/>
          <ac:picMkLst>
            <pc:docMk/>
            <pc:sldMk cId="0" sldId="259"/>
            <ac:picMk id="3" creationId="{B851FF07-7919-4A65-9392-DB4549A887D1}"/>
          </ac:picMkLst>
        </pc:picChg>
        <pc:picChg chg="add del mod">
          <ac:chgData name="Bryan Krausen" userId="774916b2a9b30420" providerId="LiveId" clId="{8FC1D5FC-550F-4AF5-A25F-80F39F006A36}" dt="2021-04-29T12:29:52.387" v="5337" actId="478"/>
          <ac:picMkLst>
            <pc:docMk/>
            <pc:sldMk cId="0" sldId="259"/>
            <ac:picMk id="4" creationId="{BBF9B425-E131-4862-B84D-72C6CBAC2D64}"/>
          </ac:picMkLst>
        </pc:picChg>
        <pc:picChg chg="add mod">
          <ac:chgData name="Bryan Krausen" userId="774916b2a9b30420" providerId="LiveId" clId="{8FC1D5FC-550F-4AF5-A25F-80F39F006A36}" dt="2021-04-29T13:43:00.530" v="5467" actId="2711"/>
          <ac:picMkLst>
            <pc:docMk/>
            <pc:sldMk cId="0" sldId="259"/>
            <ac:picMk id="7" creationId="{CD9EBC4D-3307-4273-BFE7-74609D9D9B2B}"/>
          </ac:picMkLst>
        </pc:picChg>
        <pc:picChg chg="add mod topLvl">
          <ac:chgData name="Bryan Krausen" userId="774916b2a9b30420" providerId="LiveId" clId="{8FC1D5FC-550F-4AF5-A25F-80F39F006A36}" dt="2021-04-28T17:39:06.639" v="3089" actId="1036"/>
          <ac:picMkLst>
            <pc:docMk/>
            <pc:sldMk cId="0" sldId="259"/>
            <ac:picMk id="12" creationId="{37C05225-29D6-4D3F-B8C3-9892CF8D2C38}"/>
          </ac:picMkLst>
        </pc:picChg>
        <pc:picChg chg="add mod">
          <ac:chgData name="Bryan Krausen" userId="774916b2a9b30420" providerId="LiveId" clId="{8FC1D5FC-550F-4AF5-A25F-80F39F006A36}" dt="2021-04-28T17:39:06.639" v="3089" actId="1036"/>
          <ac:picMkLst>
            <pc:docMk/>
            <pc:sldMk cId="0" sldId="259"/>
            <ac:picMk id="16" creationId="{D13C414A-20A9-4102-B0D8-2F0DDE2151A4}"/>
          </ac:picMkLst>
        </pc:picChg>
        <pc:picChg chg="del">
          <ac:chgData name="Bryan Krausen" userId="774916b2a9b30420" providerId="LiveId" clId="{8FC1D5FC-550F-4AF5-A25F-80F39F006A36}" dt="2021-04-28T12:33:40.969" v="1526" actId="478"/>
          <ac:picMkLst>
            <pc:docMk/>
            <pc:sldMk cId="0" sldId="259"/>
            <ac:picMk id="30" creationId="{F3A8F558-D305-4F4C-BBBD-F6D5D04CA8BB}"/>
          </ac:picMkLst>
        </pc:picChg>
        <pc:picChg chg="add mod">
          <ac:chgData name="Bryan Krausen" userId="774916b2a9b30420" providerId="LiveId" clId="{8FC1D5FC-550F-4AF5-A25F-80F39F006A36}" dt="2021-04-29T13:43:00.530" v="5467" actId="2711"/>
          <ac:picMkLst>
            <pc:docMk/>
            <pc:sldMk cId="0" sldId="259"/>
            <ac:picMk id="36" creationId="{E1BA7010-1281-40CA-8D33-B785646C62AC}"/>
          </ac:picMkLst>
        </pc:picChg>
        <pc:picChg chg="del">
          <ac:chgData name="Bryan Krausen" userId="774916b2a9b30420" providerId="LiveId" clId="{8FC1D5FC-550F-4AF5-A25F-80F39F006A36}" dt="2021-04-28T12:33:40.969" v="1526" actId="478"/>
          <ac:picMkLst>
            <pc:docMk/>
            <pc:sldMk cId="0" sldId="259"/>
            <ac:picMk id="37" creationId="{F3E5AA13-EDD0-46EF-97E5-A9E18C19EACF}"/>
          </ac:picMkLst>
        </pc:picChg>
        <pc:picChg chg="del">
          <ac:chgData name="Bryan Krausen" userId="774916b2a9b30420" providerId="LiveId" clId="{8FC1D5FC-550F-4AF5-A25F-80F39F006A36}" dt="2021-04-28T12:33:40.969" v="1526" actId="478"/>
          <ac:picMkLst>
            <pc:docMk/>
            <pc:sldMk cId="0" sldId="259"/>
            <ac:picMk id="39" creationId="{DE333A7B-EE3F-480E-AE14-C332E1812679}"/>
          </ac:picMkLst>
        </pc:picChg>
        <pc:picChg chg="add mod">
          <ac:chgData name="Bryan Krausen" userId="774916b2a9b30420" providerId="LiveId" clId="{8FC1D5FC-550F-4AF5-A25F-80F39F006A36}" dt="2021-05-09T16:52:55.521" v="20494" actId="478"/>
          <ac:picMkLst>
            <pc:docMk/>
            <pc:sldMk cId="0" sldId="259"/>
            <ac:picMk id="42" creationId="{7FC57987-0FA4-4E69-8BD0-A20D83DA4F50}"/>
          </ac:picMkLst>
        </pc:picChg>
        <pc:picChg chg="del">
          <ac:chgData name="Bryan Krausen" userId="774916b2a9b30420" providerId="LiveId" clId="{8FC1D5FC-550F-4AF5-A25F-80F39F006A36}" dt="2021-04-28T12:33:40.969" v="1526" actId="478"/>
          <ac:picMkLst>
            <pc:docMk/>
            <pc:sldMk cId="0" sldId="259"/>
            <ac:picMk id="43" creationId="{8F88386F-201A-471D-8E5E-4B24E0D2091C}"/>
          </ac:picMkLst>
        </pc:picChg>
        <pc:picChg chg="add del mod">
          <ac:chgData name="Bryan Krausen" userId="774916b2a9b30420" providerId="LiveId" clId="{8FC1D5FC-550F-4AF5-A25F-80F39F006A36}" dt="2021-05-09T16:52:55.521" v="20494" actId="478"/>
          <ac:picMkLst>
            <pc:docMk/>
            <pc:sldMk cId="0" sldId="259"/>
            <ac:picMk id="44" creationId="{27D37347-06B2-442E-B524-6B4E0BCCF59D}"/>
          </ac:picMkLst>
        </pc:picChg>
        <pc:picChg chg="del">
          <ac:chgData name="Bryan Krausen" userId="774916b2a9b30420" providerId="LiveId" clId="{8FC1D5FC-550F-4AF5-A25F-80F39F006A36}" dt="2021-04-28T12:33:40.969" v="1526" actId="478"/>
          <ac:picMkLst>
            <pc:docMk/>
            <pc:sldMk cId="0" sldId="259"/>
            <ac:picMk id="45" creationId="{03C9A50C-EC84-42D6-B3A0-384516827A56}"/>
          </ac:picMkLst>
        </pc:picChg>
        <pc:picChg chg="add mod">
          <ac:chgData name="Bryan Krausen" userId="774916b2a9b30420" providerId="LiveId" clId="{8FC1D5FC-550F-4AF5-A25F-80F39F006A36}" dt="2021-05-09T16:52:55.521" v="20494" actId="478"/>
          <ac:picMkLst>
            <pc:docMk/>
            <pc:sldMk cId="0" sldId="259"/>
            <ac:picMk id="46" creationId="{09817F34-CC2B-4BC4-951D-901929BC9125}"/>
          </ac:picMkLst>
        </pc:picChg>
        <pc:picChg chg="add mod">
          <ac:chgData name="Bryan Krausen" userId="774916b2a9b30420" providerId="LiveId" clId="{8FC1D5FC-550F-4AF5-A25F-80F39F006A36}" dt="2021-05-09T16:53:05.305" v="20497" actId="164"/>
          <ac:picMkLst>
            <pc:docMk/>
            <pc:sldMk cId="0" sldId="259"/>
            <ac:picMk id="47" creationId="{DB9A4CFB-1055-4B4C-A90B-621CB4E4FB51}"/>
          </ac:picMkLst>
        </pc:picChg>
        <pc:picChg chg="del">
          <ac:chgData name="Bryan Krausen" userId="774916b2a9b30420" providerId="LiveId" clId="{8FC1D5FC-550F-4AF5-A25F-80F39F006A36}" dt="2021-04-28T12:33:40.969" v="1526" actId="478"/>
          <ac:picMkLst>
            <pc:docMk/>
            <pc:sldMk cId="0" sldId="259"/>
            <ac:picMk id="49" creationId="{906B12EB-1842-4EB4-8302-86291748FE0D}"/>
          </ac:picMkLst>
        </pc:picChg>
        <pc:picChg chg="add mod">
          <ac:chgData name="Bryan Krausen" userId="774916b2a9b30420" providerId="LiveId" clId="{8FC1D5FC-550F-4AF5-A25F-80F39F006A36}" dt="2021-04-28T17:39:06.639" v="3089" actId="1036"/>
          <ac:picMkLst>
            <pc:docMk/>
            <pc:sldMk cId="0" sldId="259"/>
            <ac:picMk id="53" creationId="{9324C088-30CE-49B5-914D-63696F645224}"/>
          </ac:picMkLst>
        </pc:picChg>
        <pc:picChg chg="add del mod">
          <ac:chgData name="Bryan Krausen" userId="774916b2a9b30420" providerId="LiveId" clId="{8FC1D5FC-550F-4AF5-A25F-80F39F006A36}" dt="2021-05-01T17:14:19.987" v="6671"/>
          <ac:picMkLst>
            <pc:docMk/>
            <pc:sldMk cId="0" sldId="259"/>
            <ac:picMk id="54" creationId="{DACF5B1F-8F14-4F25-AE83-8CF14F4097A5}"/>
          </ac:picMkLst>
        </pc:picChg>
        <pc:picChg chg="add del mod">
          <ac:chgData name="Bryan Krausen" userId="774916b2a9b30420" providerId="LiveId" clId="{8FC1D5FC-550F-4AF5-A25F-80F39F006A36}" dt="2021-05-01T17:14:40.335" v="6677" actId="478"/>
          <ac:picMkLst>
            <pc:docMk/>
            <pc:sldMk cId="0" sldId="259"/>
            <ac:picMk id="55" creationId="{0CF4CE4E-75A7-4CAB-BE81-8E63CAF5CDE1}"/>
          </ac:picMkLst>
        </pc:picChg>
        <pc:picChg chg="add mod">
          <ac:chgData name="Bryan Krausen" userId="774916b2a9b30420" providerId="LiveId" clId="{8FC1D5FC-550F-4AF5-A25F-80F39F006A36}" dt="2021-04-29T13:43:00.530" v="5467" actId="2711"/>
          <ac:picMkLst>
            <pc:docMk/>
            <pc:sldMk cId="0" sldId="259"/>
            <ac:picMk id="59" creationId="{0557C32B-2574-4E4E-A66B-5F094C6DBFBD}"/>
          </ac:picMkLst>
        </pc:picChg>
        <pc:picChg chg="add mod modCrop">
          <ac:chgData name="Bryan Krausen" userId="774916b2a9b30420" providerId="LiveId" clId="{8FC1D5FC-550F-4AF5-A25F-80F39F006A36}" dt="2021-04-29T13:43:00.530" v="5467" actId="2711"/>
          <ac:picMkLst>
            <pc:docMk/>
            <pc:sldMk cId="0" sldId="259"/>
            <ac:picMk id="60" creationId="{2B849207-224E-4270-A5F4-75289DC7E498}"/>
          </ac:picMkLst>
        </pc:picChg>
        <pc:picChg chg="mod">
          <ac:chgData name="Bryan Krausen" userId="774916b2a9b30420" providerId="LiveId" clId="{8FC1D5FC-550F-4AF5-A25F-80F39F006A36}" dt="2021-04-28T13:15:56.487" v="2480"/>
          <ac:picMkLst>
            <pc:docMk/>
            <pc:sldMk cId="0" sldId="259"/>
            <ac:picMk id="65" creationId="{0B6D7322-73BF-4940-9D1A-8C36558DE5A0}"/>
          </ac:picMkLst>
        </pc:picChg>
        <pc:picChg chg="mod">
          <ac:chgData name="Bryan Krausen" userId="774916b2a9b30420" providerId="LiveId" clId="{8FC1D5FC-550F-4AF5-A25F-80F39F006A36}" dt="2021-04-28T13:15:56.487" v="2480"/>
          <ac:picMkLst>
            <pc:docMk/>
            <pc:sldMk cId="0" sldId="259"/>
            <ac:picMk id="67" creationId="{FFB1FC5B-77A1-4054-94CA-04453556955D}"/>
          </ac:picMkLst>
        </pc:picChg>
        <pc:picChg chg="mod">
          <ac:chgData name="Bryan Krausen" userId="774916b2a9b30420" providerId="LiveId" clId="{8FC1D5FC-550F-4AF5-A25F-80F39F006A36}" dt="2021-04-28T13:15:56.487" v="2480"/>
          <ac:picMkLst>
            <pc:docMk/>
            <pc:sldMk cId="0" sldId="259"/>
            <ac:picMk id="68" creationId="{A49CEEF8-030F-4D53-AAE6-B654A5896320}"/>
          </ac:picMkLst>
        </pc:picChg>
        <pc:picChg chg="mod">
          <ac:chgData name="Bryan Krausen" userId="774916b2a9b30420" providerId="LiveId" clId="{8FC1D5FC-550F-4AF5-A25F-80F39F006A36}" dt="2021-04-28T13:15:56.487" v="2480"/>
          <ac:picMkLst>
            <pc:docMk/>
            <pc:sldMk cId="0" sldId="259"/>
            <ac:picMk id="69" creationId="{71DCB9F2-F414-4B4D-BF60-81CAEF0C3286}"/>
          </ac:picMkLst>
        </pc:picChg>
        <pc:picChg chg="mod">
          <ac:chgData name="Bryan Krausen" userId="774916b2a9b30420" providerId="LiveId" clId="{8FC1D5FC-550F-4AF5-A25F-80F39F006A36}" dt="2021-04-28T13:15:56.487" v="2480"/>
          <ac:picMkLst>
            <pc:docMk/>
            <pc:sldMk cId="0" sldId="259"/>
            <ac:picMk id="70" creationId="{2E97FE7D-172E-442E-AC0F-19B660E9A275}"/>
          </ac:picMkLst>
        </pc:picChg>
        <pc:picChg chg="add mod">
          <ac:chgData name="Bryan Krausen" userId="774916b2a9b30420" providerId="LiveId" clId="{8FC1D5FC-550F-4AF5-A25F-80F39F006A36}" dt="2021-05-01T17:14:43.505" v="6678"/>
          <ac:picMkLst>
            <pc:docMk/>
            <pc:sldMk cId="0" sldId="259"/>
            <ac:picMk id="78" creationId="{0164DDB2-A45B-4CD7-9B80-EC565D2090B0}"/>
          </ac:picMkLst>
        </pc:picChg>
        <pc:picChg chg="add del mod topLvl">
          <ac:chgData name="Bryan Krausen" userId="774916b2a9b30420" providerId="LiveId" clId="{8FC1D5FC-550F-4AF5-A25F-80F39F006A36}" dt="2021-04-29T12:29:33.080" v="5333" actId="478"/>
          <ac:picMkLst>
            <pc:docMk/>
            <pc:sldMk cId="0" sldId="259"/>
            <ac:picMk id="79" creationId="{017CFC5F-FE07-4912-B19A-7F70A37940E7}"/>
          </ac:picMkLst>
        </pc:picChg>
        <pc:picChg chg="mod">
          <ac:chgData name="Bryan Krausen" userId="774916b2a9b30420" providerId="LiveId" clId="{8FC1D5FC-550F-4AF5-A25F-80F39F006A36}" dt="2021-05-12T01:56:52.414" v="20540"/>
          <ac:picMkLst>
            <pc:docMk/>
            <pc:sldMk cId="0" sldId="259"/>
            <ac:picMk id="79" creationId="{C42B79ED-9F04-4180-8308-36BA3C0EB6A9}"/>
          </ac:picMkLst>
        </pc:picChg>
        <pc:picChg chg="mod">
          <ac:chgData name="Bryan Krausen" userId="774916b2a9b30420" providerId="LiveId" clId="{8FC1D5FC-550F-4AF5-A25F-80F39F006A36}" dt="2021-05-12T01:56:52.414" v="20540"/>
          <ac:picMkLst>
            <pc:docMk/>
            <pc:sldMk cId="0" sldId="259"/>
            <ac:picMk id="81" creationId="{EEEACB8C-031B-4F02-B446-9F4D7F5C93B0}"/>
          </ac:picMkLst>
        </pc:picChg>
        <pc:picChg chg="mod">
          <ac:chgData name="Bryan Krausen" userId="774916b2a9b30420" providerId="LiveId" clId="{8FC1D5FC-550F-4AF5-A25F-80F39F006A36}" dt="2021-05-12T01:56:52.414" v="20540"/>
          <ac:picMkLst>
            <pc:docMk/>
            <pc:sldMk cId="0" sldId="259"/>
            <ac:picMk id="82" creationId="{424D5770-5998-4E80-8891-733FC5D25688}"/>
          </ac:picMkLst>
        </pc:picChg>
        <pc:picChg chg="mod">
          <ac:chgData name="Bryan Krausen" userId="774916b2a9b30420" providerId="LiveId" clId="{8FC1D5FC-550F-4AF5-A25F-80F39F006A36}" dt="2021-05-12T01:56:52.414" v="20540"/>
          <ac:picMkLst>
            <pc:docMk/>
            <pc:sldMk cId="0" sldId="259"/>
            <ac:picMk id="83" creationId="{F2EEEBBB-E5F8-4FA4-91BA-C27FA0453CE6}"/>
          </ac:picMkLst>
        </pc:picChg>
        <pc:picChg chg="mod">
          <ac:chgData name="Bryan Krausen" userId="774916b2a9b30420" providerId="LiveId" clId="{8FC1D5FC-550F-4AF5-A25F-80F39F006A36}" dt="2021-05-12T01:56:52.414" v="20540"/>
          <ac:picMkLst>
            <pc:docMk/>
            <pc:sldMk cId="0" sldId="259"/>
            <ac:picMk id="84" creationId="{D2C9956A-699D-4A48-94CC-0501BC6CE43C}"/>
          </ac:picMkLst>
        </pc:picChg>
        <pc:picChg chg="mod">
          <ac:chgData name="Bryan Krausen" userId="774916b2a9b30420" providerId="LiveId" clId="{8FC1D5FC-550F-4AF5-A25F-80F39F006A36}" dt="2021-05-12T01:57:15.934" v="20550"/>
          <ac:picMkLst>
            <pc:docMk/>
            <pc:sldMk cId="0" sldId="259"/>
            <ac:picMk id="88" creationId="{3444A1D7-070C-4016-826E-DF05210D4D4C}"/>
          </ac:picMkLst>
        </pc:picChg>
        <pc:picChg chg="mod">
          <ac:chgData name="Bryan Krausen" userId="774916b2a9b30420" providerId="LiveId" clId="{8FC1D5FC-550F-4AF5-A25F-80F39F006A36}" dt="2021-05-12T01:57:15.934" v="20550"/>
          <ac:picMkLst>
            <pc:docMk/>
            <pc:sldMk cId="0" sldId="259"/>
            <ac:picMk id="90" creationId="{04CE0B4A-8C96-4690-A80A-1D84E8F4FB05}"/>
          </ac:picMkLst>
        </pc:picChg>
        <pc:picChg chg="mod">
          <ac:chgData name="Bryan Krausen" userId="774916b2a9b30420" providerId="LiveId" clId="{8FC1D5FC-550F-4AF5-A25F-80F39F006A36}" dt="2021-05-12T01:57:15.934" v="20550"/>
          <ac:picMkLst>
            <pc:docMk/>
            <pc:sldMk cId="0" sldId="259"/>
            <ac:picMk id="91" creationId="{12849928-C56F-4A1B-AA08-297EAB31C741}"/>
          </ac:picMkLst>
        </pc:picChg>
        <pc:picChg chg="mod">
          <ac:chgData name="Bryan Krausen" userId="774916b2a9b30420" providerId="LiveId" clId="{8FC1D5FC-550F-4AF5-A25F-80F39F006A36}" dt="2021-05-12T01:57:15.934" v="20550"/>
          <ac:picMkLst>
            <pc:docMk/>
            <pc:sldMk cId="0" sldId="259"/>
            <ac:picMk id="92" creationId="{A24BDB1A-63A9-48F1-93A8-CEAA3B239F2F}"/>
          </ac:picMkLst>
        </pc:picChg>
        <pc:picChg chg="mod">
          <ac:chgData name="Bryan Krausen" userId="774916b2a9b30420" providerId="LiveId" clId="{8FC1D5FC-550F-4AF5-A25F-80F39F006A36}" dt="2021-05-12T01:57:15.934" v="20550"/>
          <ac:picMkLst>
            <pc:docMk/>
            <pc:sldMk cId="0" sldId="259"/>
            <ac:picMk id="93" creationId="{880D1F61-B9FD-43EF-B787-EC726CB51C0D}"/>
          </ac:picMkLst>
        </pc:picChg>
        <pc:cxnChg chg="add mod">
          <ac:chgData name="Bryan Krausen" userId="774916b2a9b30420" providerId="LiveId" clId="{8FC1D5FC-550F-4AF5-A25F-80F39F006A36}" dt="2021-04-29T13:43:00.530" v="5467" actId="2711"/>
          <ac:cxnSpMkLst>
            <pc:docMk/>
            <pc:sldMk cId="0" sldId="259"/>
            <ac:cxnSpMk id="5" creationId="{12BD744E-7D37-4B8F-A26B-8803AE1CCB20}"/>
          </ac:cxnSpMkLst>
        </pc:cxnChg>
        <pc:cxnChg chg="add mod">
          <ac:chgData name="Bryan Krausen" userId="774916b2a9b30420" providerId="LiveId" clId="{8FC1D5FC-550F-4AF5-A25F-80F39F006A36}" dt="2021-04-29T13:43:00.530" v="5467" actId="2711"/>
          <ac:cxnSpMkLst>
            <pc:docMk/>
            <pc:sldMk cId="0" sldId="259"/>
            <ac:cxnSpMk id="56" creationId="{F07F16C8-7BD7-4AA1-B8B7-AF0CB1652317}"/>
          </ac:cxnSpMkLst>
        </pc:cxnChg>
        <pc:cxnChg chg="add mod">
          <ac:chgData name="Bryan Krausen" userId="774916b2a9b30420" providerId="LiveId" clId="{8FC1D5FC-550F-4AF5-A25F-80F39F006A36}" dt="2021-04-29T13:43:00.530" v="5467" actId="2711"/>
          <ac:cxnSpMkLst>
            <pc:docMk/>
            <pc:sldMk cId="0" sldId="259"/>
            <ac:cxnSpMk id="57" creationId="{D4CA5456-ACAC-4A79-B520-AC533EFC461F}"/>
          </ac:cxnSpMkLst>
        </pc:cxnChg>
        <pc:cxnChg chg="add mod">
          <ac:chgData name="Bryan Krausen" userId="774916b2a9b30420" providerId="LiveId" clId="{8FC1D5FC-550F-4AF5-A25F-80F39F006A36}" dt="2021-04-29T13:43:00.530" v="5467" actId="2711"/>
          <ac:cxnSpMkLst>
            <pc:docMk/>
            <pc:sldMk cId="0" sldId="259"/>
            <ac:cxnSpMk id="58" creationId="{4844A67E-F152-4E9A-94C2-6E5465B7EC35}"/>
          </ac:cxnSpMkLst>
        </pc:cxnChg>
      </pc:sldChg>
      <pc:sldChg chg="del">
        <pc:chgData name="Bryan Krausen" userId="774916b2a9b30420" providerId="LiveId" clId="{8FC1D5FC-550F-4AF5-A25F-80F39F006A36}" dt="2021-04-29T14:05:06.159" v="5470" actId="47"/>
        <pc:sldMkLst>
          <pc:docMk/>
          <pc:sldMk cId="0" sldId="260"/>
        </pc:sldMkLst>
      </pc:sldChg>
      <pc:sldChg chg="del">
        <pc:chgData name="Bryan Krausen" userId="774916b2a9b30420" providerId="LiveId" clId="{8FC1D5FC-550F-4AF5-A25F-80F39F006A36}" dt="2021-04-28T11:31:50.486" v="18" actId="47"/>
        <pc:sldMkLst>
          <pc:docMk/>
          <pc:sldMk cId="0" sldId="262"/>
        </pc:sldMkLst>
      </pc:sldChg>
      <pc:sldChg chg="del">
        <pc:chgData name="Bryan Krausen" userId="774916b2a9b30420" providerId="LiveId" clId="{8FC1D5FC-550F-4AF5-A25F-80F39F006A36}" dt="2021-04-29T14:05:06.159" v="5470" actId="47"/>
        <pc:sldMkLst>
          <pc:docMk/>
          <pc:sldMk cId="0" sldId="265"/>
        </pc:sldMkLst>
      </pc:sldChg>
      <pc:sldChg chg="addSp delSp modSp mod modClrScheme chgLayout">
        <pc:chgData name="Bryan Krausen" userId="774916b2a9b30420" providerId="LiveId" clId="{8FC1D5FC-550F-4AF5-A25F-80F39F006A36}" dt="2021-05-12T01:57:40.341" v="20566"/>
        <pc:sldMkLst>
          <pc:docMk/>
          <pc:sldMk cId="0" sldId="267"/>
        </pc:sldMkLst>
        <pc:spChg chg="add del mod ord">
          <ac:chgData name="Bryan Krausen" userId="774916b2a9b30420" providerId="LiveId" clId="{8FC1D5FC-550F-4AF5-A25F-80F39F006A36}" dt="2021-04-28T19:20:19.030" v="3409" actId="478"/>
          <ac:spMkLst>
            <pc:docMk/>
            <pc:sldMk cId="0" sldId="267"/>
            <ac:spMk id="2" creationId="{52B303CC-B759-4165-8485-6AFD90C99412}"/>
          </ac:spMkLst>
        </pc:spChg>
        <pc:spChg chg="add mod">
          <ac:chgData name="Bryan Krausen" userId="774916b2a9b30420" providerId="LiveId" clId="{8FC1D5FC-550F-4AF5-A25F-80F39F006A36}" dt="2021-05-05T12:35:03.925" v="16058" actId="1036"/>
          <ac:spMkLst>
            <pc:docMk/>
            <pc:sldMk cId="0" sldId="267"/>
            <ac:spMk id="4" creationId="{8D7223E8-D637-423D-8054-5792FF6E1187}"/>
          </ac:spMkLst>
        </pc:spChg>
        <pc:spChg chg="add del mod">
          <ac:chgData name="Bryan Krausen" userId="774916b2a9b30420" providerId="LiveId" clId="{8FC1D5FC-550F-4AF5-A25F-80F39F006A36}" dt="2021-04-28T19:20:26.212" v="3413" actId="478"/>
          <ac:spMkLst>
            <pc:docMk/>
            <pc:sldMk cId="0" sldId="267"/>
            <ac:spMk id="4" creationId="{E2A97D14-49E7-473E-8DAC-0124A15C5FE6}"/>
          </ac:spMkLst>
        </pc:spChg>
        <pc:spChg chg="add del mod">
          <ac:chgData name="Bryan Krausen" userId="774916b2a9b30420" providerId="LiveId" clId="{8FC1D5FC-550F-4AF5-A25F-80F39F006A36}" dt="2021-04-28T19:34:37.812" v="4105" actId="478"/>
          <ac:spMkLst>
            <pc:docMk/>
            <pc:sldMk cId="0" sldId="267"/>
            <ac:spMk id="5" creationId="{866B405A-9B60-4201-905E-8ED447A39A6D}"/>
          </ac:spMkLst>
        </pc:spChg>
        <pc:spChg chg="add del mod">
          <ac:chgData name="Bryan Krausen" userId="774916b2a9b30420" providerId="LiveId" clId="{8FC1D5FC-550F-4AF5-A25F-80F39F006A36}" dt="2021-04-28T19:27:09.277" v="3640" actId="478"/>
          <ac:spMkLst>
            <pc:docMk/>
            <pc:sldMk cId="0" sldId="267"/>
            <ac:spMk id="6" creationId="{CA9DC47C-2902-4E23-A582-9FA0A42E031D}"/>
          </ac:spMkLst>
        </pc:spChg>
        <pc:spChg chg="add mod">
          <ac:chgData name="Bryan Krausen" userId="774916b2a9b30420" providerId="LiveId" clId="{8FC1D5FC-550F-4AF5-A25F-80F39F006A36}" dt="2021-05-05T12:35:03.925" v="16058" actId="1036"/>
          <ac:spMkLst>
            <pc:docMk/>
            <pc:sldMk cId="0" sldId="267"/>
            <ac:spMk id="7" creationId="{0DEC93EA-905C-45EC-9041-AE14B635C69B}"/>
          </ac:spMkLst>
        </pc:spChg>
        <pc:spChg chg="add del mod">
          <ac:chgData name="Bryan Krausen" userId="774916b2a9b30420" providerId="LiveId" clId="{8FC1D5FC-550F-4AF5-A25F-80F39F006A36}" dt="2021-04-28T19:34:37.812" v="4105" actId="478"/>
          <ac:spMkLst>
            <pc:docMk/>
            <pc:sldMk cId="0" sldId="267"/>
            <ac:spMk id="8" creationId="{187AA73E-5AA0-474F-86EA-669B275F3A1A}"/>
          </ac:spMkLst>
        </pc:spChg>
        <pc:spChg chg="add mod">
          <ac:chgData name="Bryan Krausen" userId="774916b2a9b30420" providerId="LiveId" clId="{8FC1D5FC-550F-4AF5-A25F-80F39F006A36}" dt="2021-05-05T12:35:03.925" v="16058" actId="1036"/>
          <ac:spMkLst>
            <pc:docMk/>
            <pc:sldMk cId="0" sldId="267"/>
            <ac:spMk id="8" creationId="{7AC84BE2-1C1B-4C23-8639-08EF1AEFD458}"/>
          </ac:spMkLst>
        </pc:spChg>
        <pc:spChg chg="add mod">
          <ac:chgData name="Bryan Krausen" userId="774916b2a9b30420" providerId="LiveId" clId="{8FC1D5FC-550F-4AF5-A25F-80F39F006A36}" dt="2021-05-05T12:35:03.925" v="16058" actId="1036"/>
          <ac:spMkLst>
            <pc:docMk/>
            <pc:sldMk cId="0" sldId="267"/>
            <ac:spMk id="11" creationId="{FB5DAA87-BDB6-4DBF-A249-A9299CED2C76}"/>
          </ac:spMkLst>
        </pc:spChg>
        <pc:spChg chg="del">
          <ac:chgData name="Bryan Krausen" userId="774916b2a9b30420" providerId="LiveId" clId="{8FC1D5FC-550F-4AF5-A25F-80F39F006A36}" dt="2021-04-28T19:19:26.960" v="3406" actId="478"/>
          <ac:spMkLst>
            <pc:docMk/>
            <pc:sldMk cId="0" sldId="267"/>
            <ac:spMk id="14" creationId="{4246D554-9EA4-4D06-B21E-C3251A202113}"/>
          </ac:spMkLst>
        </pc:spChg>
        <pc:spChg chg="del mod ord">
          <ac:chgData name="Bryan Krausen" userId="774916b2a9b30420" providerId="LiveId" clId="{8FC1D5FC-550F-4AF5-A25F-80F39F006A36}" dt="2021-04-28T19:20:21.128" v="3410" actId="478"/>
          <ac:spMkLst>
            <pc:docMk/>
            <pc:sldMk cId="0" sldId="267"/>
            <ac:spMk id="15" creationId="{CA17DEDF-3CA4-4B42-8FE5-B86CA808CB2C}"/>
          </ac:spMkLst>
        </pc:spChg>
        <pc:spChg chg="del">
          <ac:chgData name="Bryan Krausen" userId="774916b2a9b30420" providerId="LiveId" clId="{8FC1D5FC-550F-4AF5-A25F-80F39F006A36}" dt="2021-04-28T19:19:26.960" v="3406" actId="478"/>
          <ac:spMkLst>
            <pc:docMk/>
            <pc:sldMk cId="0" sldId="267"/>
            <ac:spMk id="16" creationId="{07EBF56D-334B-48AF-954D-1D9E4E9C7000}"/>
          </ac:spMkLst>
        </pc:spChg>
        <pc:spChg chg="add mod">
          <ac:chgData name="Bryan Krausen" userId="774916b2a9b30420" providerId="LiveId" clId="{8FC1D5FC-550F-4AF5-A25F-80F39F006A36}" dt="2021-04-28T19:20:31.708" v="3445" actId="20577"/>
          <ac:spMkLst>
            <pc:docMk/>
            <pc:sldMk cId="0" sldId="267"/>
            <ac:spMk id="17" creationId="{23E09767-3FF2-4AB0-B724-668A818E215B}"/>
          </ac:spMkLst>
        </pc:spChg>
        <pc:spChg chg="add del mod">
          <ac:chgData name="Bryan Krausen" userId="774916b2a9b30420" providerId="LiveId" clId="{8FC1D5FC-550F-4AF5-A25F-80F39F006A36}" dt="2021-04-28T19:27:08.084" v="3638" actId="478"/>
          <ac:spMkLst>
            <pc:docMk/>
            <pc:sldMk cId="0" sldId="267"/>
            <ac:spMk id="18" creationId="{53669659-535E-420B-8D88-8837B2C7E41E}"/>
          </ac:spMkLst>
        </pc:spChg>
        <pc:spChg chg="add del mod">
          <ac:chgData name="Bryan Krausen" userId="774916b2a9b30420" providerId="LiveId" clId="{8FC1D5FC-550F-4AF5-A25F-80F39F006A36}" dt="2021-04-28T19:27:07.525" v="3636" actId="478"/>
          <ac:spMkLst>
            <pc:docMk/>
            <pc:sldMk cId="0" sldId="267"/>
            <ac:spMk id="19" creationId="{A84EB247-6F2B-4485-B64C-3226788C794F}"/>
          </ac:spMkLst>
        </pc:spChg>
        <pc:spChg chg="add del mod">
          <ac:chgData name="Bryan Krausen" userId="774916b2a9b30420" providerId="LiveId" clId="{8FC1D5FC-550F-4AF5-A25F-80F39F006A36}" dt="2021-04-28T19:27:07.261" v="3635" actId="478"/>
          <ac:spMkLst>
            <pc:docMk/>
            <pc:sldMk cId="0" sldId="267"/>
            <ac:spMk id="20" creationId="{2B44EF0B-35BF-4C64-BF2E-DC67DED955E9}"/>
          </ac:spMkLst>
        </pc:spChg>
        <pc:spChg chg="del">
          <ac:chgData name="Bryan Krausen" userId="774916b2a9b30420" providerId="LiveId" clId="{8FC1D5FC-550F-4AF5-A25F-80F39F006A36}" dt="2021-04-28T19:19:26.960" v="3406" actId="478"/>
          <ac:spMkLst>
            <pc:docMk/>
            <pc:sldMk cId="0" sldId="267"/>
            <ac:spMk id="21" creationId="{126F56E6-7D0E-42CC-A6D8-328473FBA0F2}"/>
          </ac:spMkLst>
        </pc:spChg>
        <pc:spChg chg="add del mod">
          <ac:chgData name="Bryan Krausen" userId="774916b2a9b30420" providerId="LiveId" clId="{8FC1D5FC-550F-4AF5-A25F-80F39F006A36}" dt="2021-04-28T19:27:06.204" v="3632" actId="478"/>
          <ac:spMkLst>
            <pc:docMk/>
            <pc:sldMk cId="0" sldId="267"/>
            <ac:spMk id="22" creationId="{6A711466-9960-418A-9B1C-C3F5EFDE90C8}"/>
          </ac:spMkLst>
        </pc:spChg>
        <pc:spChg chg="del">
          <ac:chgData name="Bryan Krausen" userId="774916b2a9b30420" providerId="LiveId" clId="{8FC1D5FC-550F-4AF5-A25F-80F39F006A36}" dt="2021-04-28T19:19:26.960" v="3406" actId="478"/>
          <ac:spMkLst>
            <pc:docMk/>
            <pc:sldMk cId="0" sldId="267"/>
            <ac:spMk id="23" creationId="{80818DD8-15D8-48B9-BED0-B02EC284774D}"/>
          </ac:spMkLst>
        </pc:spChg>
        <pc:spChg chg="add del mod">
          <ac:chgData name="Bryan Krausen" userId="774916b2a9b30420" providerId="LiveId" clId="{8FC1D5FC-550F-4AF5-A25F-80F39F006A36}" dt="2021-04-28T19:27:05.839" v="3631" actId="478"/>
          <ac:spMkLst>
            <pc:docMk/>
            <pc:sldMk cId="0" sldId="267"/>
            <ac:spMk id="25" creationId="{359208CA-35A6-4847-B67A-19A8C94BBBEE}"/>
          </ac:spMkLst>
        </pc:spChg>
        <pc:spChg chg="add del mod">
          <ac:chgData name="Bryan Krausen" userId="774916b2a9b30420" providerId="LiveId" clId="{8FC1D5FC-550F-4AF5-A25F-80F39F006A36}" dt="2021-04-28T19:27:06.981" v="3634" actId="478"/>
          <ac:spMkLst>
            <pc:docMk/>
            <pc:sldMk cId="0" sldId="267"/>
            <ac:spMk id="26" creationId="{99F93378-8F78-40AB-81C5-BF080B4EC63C}"/>
          </ac:spMkLst>
        </pc:spChg>
        <pc:spChg chg="add del mod">
          <ac:chgData name="Bryan Krausen" userId="774916b2a9b30420" providerId="LiveId" clId="{8FC1D5FC-550F-4AF5-A25F-80F39F006A36}" dt="2021-04-28T19:27:07.829" v="3637" actId="478"/>
          <ac:spMkLst>
            <pc:docMk/>
            <pc:sldMk cId="0" sldId="267"/>
            <ac:spMk id="27" creationId="{175C2DB7-09FE-46CA-B3B9-AF63C5DCB625}"/>
          </ac:spMkLst>
        </pc:spChg>
        <pc:spChg chg="add del mod">
          <ac:chgData name="Bryan Krausen" userId="774916b2a9b30420" providerId="LiveId" clId="{8FC1D5FC-550F-4AF5-A25F-80F39F006A36}" dt="2021-04-28T19:27:08.364" v="3639" actId="478"/>
          <ac:spMkLst>
            <pc:docMk/>
            <pc:sldMk cId="0" sldId="267"/>
            <ac:spMk id="28" creationId="{A69398B3-49ED-45FF-AB58-D87F04D70162}"/>
          </ac:spMkLst>
        </pc:spChg>
        <pc:spChg chg="add del mod">
          <ac:chgData name="Bryan Krausen" userId="774916b2a9b30420" providerId="LiveId" clId="{8FC1D5FC-550F-4AF5-A25F-80F39F006A36}" dt="2021-04-28T19:27:06.611" v="3633" actId="478"/>
          <ac:spMkLst>
            <pc:docMk/>
            <pc:sldMk cId="0" sldId="267"/>
            <ac:spMk id="29" creationId="{E3093214-B922-4CDD-868F-0DC6CCC2EDD3}"/>
          </ac:spMkLst>
        </pc:spChg>
        <pc:spChg chg="add del mod">
          <ac:chgData name="Bryan Krausen" userId="774916b2a9b30420" providerId="LiveId" clId="{8FC1D5FC-550F-4AF5-A25F-80F39F006A36}" dt="2021-04-28T19:34:35.968" v="4104" actId="478"/>
          <ac:spMkLst>
            <pc:docMk/>
            <pc:sldMk cId="0" sldId="267"/>
            <ac:spMk id="30" creationId="{DD62E2C3-26DA-434A-861A-E51B89DD044E}"/>
          </ac:spMkLst>
        </pc:spChg>
        <pc:spChg chg="add del mod">
          <ac:chgData name="Bryan Krausen" userId="774916b2a9b30420" providerId="LiveId" clId="{8FC1D5FC-550F-4AF5-A25F-80F39F006A36}" dt="2021-04-28T19:34:35.968" v="4104" actId="478"/>
          <ac:spMkLst>
            <pc:docMk/>
            <pc:sldMk cId="0" sldId="267"/>
            <ac:spMk id="31" creationId="{009AD7C0-8B8F-4C38-9962-126A561EE426}"/>
          </ac:spMkLst>
        </pc:spChg>
        <pc:spChg chg="add mod ord topLvl">
          <ac:chgData name="Bryan Krausen" userId="774916b2a9b30420" providerId="LiveId" clId="{8FC1D5FC-550F-4AF5-A25F-80F39F006A36}" dt="2021-05-05T12:34:49.789" v="16028" actId="165"/>
          <ac:spMkLst>
            <pc:docMk/>
            <pc:sldMk cId="0" sldId="267"/>
            <ac:spMk id="32" creationId="{D11CEB4F-0F80-4034-9788-03EB95AC2639}"/>
          </ac:spMkLst>
        </pc:spChg>
        <pc:spChg chg="add mod topLvl">
          <ac:chgData name="Bryan Krausen" userId="774916b2a9b30420" providerId="LiveId" clId="{8FC1D5FC-550F-4AF5-A25F-80F39F006A36}" dt="2021-05-05T12:35:58.125" v="16101" actId="12788"/>
          <ac:spMkLst>
            <pc:docMk/>
            <pc:sldMk cId="0" sldId="267"/>
            <ac:spMk id="33" creationId="{C6D723FA-3DA7-45C9-891B-43F1D44FD707}"/>
          </ac:spMkLst>
        </pc:spChg>
        <pc:spChg chg="add mod topLvl">
          <ac:chgData name="Bryan Krausen" userId="774916b2a9b30420" providerId="LiveId" clId="{8FC1D5FC-550F-4AF5-A25F-80F39F006A36}" dt="2021-05-05T12:34:49.789" v="16028" actId="165"/>
          <ac:spMkLst>
            <pc:docMk/>
            <pc:sldMk cId="0" sldId="267"/>
            <ac:spMk id="34" creationId="{FDA0D0DD-6C8D-440B-86E3-52E8ACE1264B}"/>
          </ac:spMkLst>
        </pc:spChg>
        <pc:spChg chg="add mod topLvl">
          <ac:chgData name="Bryan Krausen" userId="774916b2a9b30420" providerId="LiveId" clId="{8FC1D5FC-550F-4AF5-A25F-80F39F006A36}" dt="2021-05-05T12:35:27.887" v="16092" actId="1036"/>
          <ac:spMkLst>
            <pc:docMk/>
            <pc:sldMk cId="0" sldId="267"/>
            <ac:spMk id="35" creationId="{9840E2DF-9A72-45E9-B438-776BEBD8172F}"/>
          </ac:spMkLst>
        </pc:spChg>
        <pc:spChg chg="add mod topLvl">
          <ac:chgData name="Bryan Krausen" userId="774916b2a9b30420" providerId="LiveId" clId="{8FC1D5FC-550F-4AF5-A25F-80F39F006A36}" dt="2021-05-05T12:35:11.032" v="16073" actId="1036"/>
          <ac:spMkLst>
            <pc:docMk/>
            <pc:sldMk cId="0" sldId="267"/>
            <ac:spMk id="36" creationId="{1D93C852-01BC-454F-A4FD-815EB07F5BA6}"/>
          </ac:spMkLst>
        </pc:spChg>
        <pc:spChg chg="add mod topLvl">
          <ac:chgData name="Bryan Krausen" userId="774916b2a9b30420" providerId="LiveId" clId="{8FC1D5FC-550F-4AF5-A25F-80F39F006A36}" dt="2021-05-05T12:34:50.324" v="16029" actId="165"/>
          <ac:spMkLst>
            <pc:docMk/>
            <pc:sldMk cId="0" sldId="267"/>
            <ac:spMk id="37" creationId="{AAB65991-F405-456A-8841-B57BD9985136}"/>
          </ac:spMkLst>
        </pc:spChg>
        <pc:spChg chg="add mod topLvl">
          <ac:chgData name="Bryan Krausen" userId="774916b2a9b30420" providerId="LiveId" clId="{8FC1D5FC-550F-4AF5-A25F-80F39F006A36}" dt="2021-05-05T12:34:55.396" v="16031" actId="14100"/>
          <ac:spMkLst>
            <pc:docMk/>
            <pc:sldMk cId="0" sldId="267"/>
            <ac:spMk id="38" creationId="{DC2160EE-60FC-459F-B24B-F04210EFFE10}"/>
          </ac:spMkLst>
        </pc:spChg>
        <pc:spChg chg="add mod topLvl">
          <ac:chgData name="Bryan Krausen" userId="774916b2a9b30420" providerId="LiveId" clId="{8FC1D5FC-550F-4AF5-A25F-80F39F006A36}" dt="2021-05-05T12:34:50.324" v="16029" actId="165"/>
          <ac:spMkLst>
            <pc:docMk/>
            <pc:sldMk cId="0" sldId="267"/>
            <ac:spMk id="39" creationId="{A797D918-77E9-44BE-9C9C-C4657DEADBDC}"/>
          </ac:spMkLst>
        </pc:spChg>
        <pc:spChg chg="add mod topLvl">
          <ac:chgData name="Bryan Krausen" userId="774916b2a9b30420" providerId="LiveId" clId="{8FC1D5FC-550F-4AF5-A25F-80F39F006A36}" dt="2021-05-05T12:35:27.887" v="16092" actId="1036"/>
          <ac:spMkLst>
            <pc:docMk/>
            <pc:sldMk cId="0" sldId="267"/>
            <ac:spMk id="40" creationId="{AD050DE3-9FC3-4346-B67E-0CD58E11ADC6}"/>
          </ac:spMkLst>
        </pc:spChg>
        <pc:spChg chg="add mod topLvl">
          <ac:chgData name="Bryan Krausen" userId="774916b2a9b30420" providerId="LiveId" clId="{8FC1D5FC-550F-4AF5-A25F-80F39F006A36}" dt="2021-05-05T12:35:11.032" v="16073" actId="1036"/>
          <ac:spMkLst>
            <pc:docMk/>
            <pc:sldMk cId="0" sldId="267"/>
            <ac:spMk id="41" creationId="{4A2589AE-CD49-4E18-887E-A55293C8B04D}"/>
          </ac:spMkLst>
        </pc:spChg>
        <pc:spChg chg="add del mod">
          <ac:chgData name="Bryan Krausen" userId="774916b2a9b30420" providerId="LiveId" clId="{8FC1D5FC-550F-4AF5-A25F-80F39F006A36}" dt="2021-04-29T12:23:40.682" v="5106" actId="478"/>
          <ac:spMkLst>
            <pc:docMk/>
            <pc:sldMk cId="0" sldId="267"/>
            <ac:spMk id="45" creationId="{B2879A70-156B-49D9-B87B-A458693F6339}"/>
          </ac:spMkLst>
        </pc:spChg>
        <pc:spChg chg="add mod topLvl">
          <ac:chgData name="Bryan Krausen" userId="774916b2a9b30420" providerId="LiveId" clId="{8FC1D5FC-550F-4AF5-A25F-80F39F006A36}" dt="2021-05-05T12:34:51.178" v="16030" actId="165"/>
          <ac:spMkLst>
            <pc:docMk/>
            <pc:sldMk cId="0" sldId="267"/>
            <ac:spMk id="46" creationId="{22993283-5611-4C8B-890A-6E59D002DFED}"/>
          </ac:spMkLst>
        </pc:spChg>
        <pc:spChg chg="add mod topLvl">
          <ac:chgData name="Bryan Krausen" userId="774916b2a9b30420" providerId="LiveId" clId="{8FC1D5FC-550F-4AF5-A25F-80F39F006A36}" dt="2021-05-05T12:34:55.396" v="16031" actId="14100"/>
          <ac:spMkLst>
            <pc:docMk/>
            <pc:sldMk cId="0" sldId="267"/>
            <ac:spMk id="47" creationId="{61E50886-775B-4298-B952-14C615F13C81}"/>
          </ac:spMkLst>
        </pc:spChg>
        <pc:spChg chg="add mod topLvl">
          <ac:chgData name="Bryan Krausen" userId="774916b2a9b30420" providerId="LiveId" clId="{8FC1D5FC-550F-4AF5-A25F-80F39F006A36}" dt="2021-05-05T12:34:51.178" v="16030" actId="165"/>
          <ac:spMkLst>
            <pc:docMk/>
            <pc:sldMk cId="0" sldId="267"/>
            <ac:spMk id="48" creationId="{088F4316-CE1A-4BB6-AA67-B72DB0DB54D3}"/>
          </ac:spMkLst>
        </pc:spChg>
        <pc:spChg chg="add mod topLvl">
          <ac:chgData name="Bryan Krausen" userId="774916b2a9b30420" providerId="LiveId" clId="{8FC1D5FC-550F-4AF5-A25F-80F39F006A36}" dt="2021-05-05T12:35:27.887" v="16092" actId="1036"/>
          <ac:spMkLst>
            <pc:docMk/>
            <pc:sldMk cId="0" sldId="267"/>
            <ac:spMk id="49" creationId="{BDBF5549-4E09-4578-A5BF-480D6C58BD95}"/>
          </ac:spMkLst>
        </pc:spChg>
        <pc:spChg chg="add mod topLvl">
          <ac:chgData name="Bryan Krausen" userId="774916b2a9b30420" providerId="LiveId" clId="{8FC1D5FC-550F-4AF5-A25F-80F39F006A36}" dt="2021-05-05T12:35:11.032" v="16073" actId="1036"/>
          <ac:spMkLst>
            <pc:docMk/>
            <pc:sldMk cId="0" sldId="267"/>
            <ac:spMk id="50" creationId="{EB8A32D3-5D09-4826-8048-635FF7FEB42A}"/>
          </ac:spMkLst>
        </pc:spChg>
        <pc:spChg chg="mod">
          <ac:chgData name="Bryan Krausen" userId="774916b2a9b30420" providerId="LiveId" clId="{8FC1D5FC-550F-4AF5-A25F-80F39F006A36}" dt="2021-04-28T19:38:31.667" v="4322"/>
          <ac:spMkLst>
            <pc:docMk/>
            <pc:sldMk cId="0" sldId="267"/>
            <ac:spMk id="54" creationId="{45F3A7F8-3F7F-4DE4-B801-AAF5DC5F29E3}"/>
          </ac:spMkLst>
        </pc:spChg>
        <pc:grpChg chg="add mod topLvl">
          <ac:chgData name="Bryan Krausen" userId="774916b2a9b30420" providerId="LiveId" clId="{8FC1D5FC-550F-4AF5-A25F-80F39F006A36}" dt="2021-05-05T12:35:40.422" v="16097" actId="1036"/>
          <ac:grpSpMkLst>
            <pc:docMk/>
            <pc:sldMk cId="0" sldId="267"/>
            <ac:grpSpMk id="9" creationId="{80C3AE7F-D191-4842-B30C-0D1A48C8F6DE}"/>
          </ac:grpSpMkLst>
        </pc:grpChg>
        <pc:grpChg chg="add del mod">
          <ac:chgData name="Bryan Krausen" userId="774916b2a9b30420" providerId="LiveId" clId="{8FC1D5FC-550F-4AF5-A25F-80F39F006A36}" dt="2021-05-05T12:34:49.789" v="16028" actId="165"/>
          <ac:grpSpMkLst>
            <pc:docMk/>
            <pc:sldMk cId="0" sldId="267"/>
            <ac:grpSpMk id="10" creationId="{45577CD1-E844-49ED-A3E0-8860E8CB4457}"/>
          </ac:grpSpMkLst>
        </pc:grpChg>
        <pc:grpChg chg="add mod topLvl">
          <ac:chgData name="Bryan Krausen" userId="774916b2a9b30420" providerId="LiveId" clId="{8FC1D5FC-550F-4AF5-A25F-80F39F006A36}" dt="2021-05-05T12:35:03.925" v="16058" actId="1036"/>
          <ac:grpSpMkLst>
            <pc:docMk/>
            <pc:sldMk cId="0" sldId="267"/>
            <ac:grpSpMk id="12" creationId="{27553A74-7597-46F7-9DBB-0049A22D8878}"/>
          </ac:grpSpMkLst>
        </pc:grpChg>
        <pc:grpChg chg="add del mod">
          <ac:chgData name="Bryan Krausen" userId="774916b2a9b30420" providerId="LiveId" clId="{8FC1D5FC-550F-4AF5-A25F-80F39F006A36}" dt="2021-05-05T12:34:50.324" v="16029" actId="165"/>
          <ac:grpSpMkLst>
            <pc:docMk/>
            <pc:sldMk cId="0" sldId="267"/>
            <ac:grpSpMk id="13" creationId="{C4BF8CDC-C108-4308-BCAA-39AA950EDED8}"/>
          </ac:grpSpMkLst>
        </pc:grpChg>
        <pc:grpChg chg="add del mod">
          <ac:chgData name="Bryan Krausen" userId="774916b2a9b30420" providerId="LiveId" clId="{8FC1D5FC-550F-4AF5-A25F-80F39F006A36}" dt="2021-05-05T12:34:51.178" v="16030" actId="165"/>
          <ac:grpSpMkLst>
            <pc:docMk/>
            <pc:sldMk cId="0" sldId="267"/>
            <ac:grpSpMk id="14" creationId="{68E2B8A7-8B8D-45F1-A31A-7F2B97AA32D5}"/>
          </ac:grpSpMkLst>
        </pc:grpChg>
        <pc:grpChg chg="add del mod">
          <ac:chgData name="Bryan Krausen" userId="774916b2a9b30420" providerId="LiveId" clId="{8FC1D5FC-550F-4AF5-A25F-80F39F006A36}" dt="2021-05-12T01:57:40.139" v="20565" actId="478"/>
          <ac:grpSpMkLst>
            <pc:docMk/>
            <pc:sldMk cId="0" sldId="267"/>
            <ac:grpSpMk id="42" creationId="{F7EE36A0-3927-4E2D-B4FC-652966142512}"/>
          </ac:grpSpMkLst>
        </pc:grpChg>
        <pc:grpChg chg="add mod">
          <ac:chgData name="Bryan Krausen" userId="774916b2a9b30420" providerId="LiveId" clId="{8FC1D5FC-550F-4AF5-A25F-80F39F006A36}" dt="2021-05-12T01:57:40.341" v="20566"/>
          <ac:grpSpMkLst>
            <pc:docMk/>
            <pc:sldMk cId="0" sldId="267"/>
            <ac:grpSpMk id="45" creationId="{021DE613-7328-4C7D-B6A5-47C6CEB32033}"/>
          </ac:grpSpMkLst>
        </pc:grpChg>
        <pc:grpChg chg="add del mod">
          <ac:chgData name="Bryan Krausen" userId="774916b2a9b30420" providerId="LiveId" clId="{8FC1D5FC-550F-4AF5-A25F-80F39F006A36}" dt="2021-04-28T19:39:06.596" v="4345" actId="478"/>
          <ac:grpSpMkLst>
            <pc:docMk/>
            <pc:sldMk cId="0" sldId="267"/>
            <ac:grpSpMk id="51" creationId="{95E733DC-E134-4188-A5A3-EE33D22F7C67}"/>
          </ac:grpSpMkLst>
        </pc:grpChg>
        <pc:grpChg chg="mod">
          <ac:chgData name="Bryan Krausen" userId="774916b2a9b30420" providerId="LiveId" clId="{8FC1D5FC-550F-4AF5-A25F-80F39F006A36}" dt="2021-04-29T14:05:00.063" v="5469"/>
          <ac:grpSpMkLst>
            <pc:docMk/>
            <pc:sldMk cId="0" sldId="267"/>
            <ac:grpSpMk id="52" creationId="{FD9313C3-35A1-4C41-B606-708DA708389C}"/>
          </ac:grpSpMkLst>
        </pc:grpChg>
        <pc:grpChg chg="mod">
          <ac:chgData name="Bryan Krausen" userId="774916b2a9b30420" providerId="LiveId" clId="{8FC1D5FC-550F-4AF5-A25F-80F39F006A36}" dt="2021-05-12T01:57:40.341" v="20566"/>
          <ac:grpSpMkLst>
            <pc:docMk/>
            <pc:sldMk cId="0" sldId="267"/>
            <ac:grpSpMk id="58" creationId="{362E0585-B09F-4D80-B160-0BA53C18CF6F}"/>
          </ac:grpSpMkLst>
        </pc:grpChg>
        <pc:grpChg chg="mod">
          <ac:chgData name="Bryan Krausen" userId="774916b2a9b30420" providerId="LiveId" clId="{8FC1D5FC-550F-4AF5-A25F-80F39F006A36}" dt="2021-05-12T01:57:40.341" v="20566"/>
          <ac:grpSpMkLst>
            <pc:docMk/>
            <pc:sldMk cId="0" sldId="267"/>
            <ac:grpSpMk id="59" creationId="{8F1AE49B-1926-4F63-858E-E90FA0B296D6}"/>
          </ac:grpSpMkLst>
        </pc:grpChg>
        <pc:grpChg chg="mod">
          <ac:chgData name="Bryan Krausen" userId="774916b2a9b30420" providerId="LiveId" clId="{8FC1D5FC-550F-4AF5-A25F-80F39F006A36}" dt="2021-05-12T01:57:40.341" v="20566"/>
          <ac:grpSpMkLst>
            <pc:docMk/>
            <pc:sldMk cId="0" sldId="267"/>
            <ac:grpSpMk id="61" creationId="{FFE07B12-45B5-4B33-9342-A53E2B2DA5D9}"/>
          </ac:grpSpMkLst>
        </pc:grpChg>
        <pc:picChg chg="add del mod">
          <ac:chgData name="Bryan Krausen" userId="774916b2a9b30420" providerId="LiveId" clId="{8FC1D5FC-550F-4AF5-A25F-80F39F006A36}" dt="2021-04-29T12:26:10.060" v="5249" actId="478"/>
          <ac:picMkLst>
            <pc:docMk/>
            <pc:sldMk cId="0" sldId="267"/>
            <ac:picMk id="3" creationId="{FD023EA6-8639-4B74-93C8-B37995506AA4}"/>
          </ac:picMkLst>
        </pc:picChg>
        <pc:picChg chg="del">
          <ac:chgData name="Bryan Krausen" userId="774916b2a9b30420" providerId="LiveId" clId="{8FC1D5FC-550F-4AF5-A25F-80F39F006A36}" dt="2021-04-28T19:19:26.960" v="3406" actId="478"/>
          <ac:picMkLst>
            <pc:docMk/>
            <pc:sldMk cId="0" sldId="267"/>
            <ac:picMk id="7" creationId="{6616DE70-E248-40F4-B60B-8C49302F54E9}"/>
          </ac:picMkLst>
        </pc:picChg>
        <pc:picChg chg="add del mod">
          <ac:chgData name="Bryan Krausen" userId="774916b2a9b30420" providerId="LiveId" clId="{8FC1D5FC-550F-4AF5-A25F-80F39F006A36}" dt="2021-04-28T19:32:04.740" v="4043" actId="478"/>
          <ac:picMkLst>
            <pc:docMk/>
            <pc:sldMk cId="0" sldId="267"/>
            <ac:picMk id="10" creationId="{9346E53F-282C-4BCD-90F6-01C4D854D600}"/>
          </ac:picMkLst>
        </pc:picChg>
        <pc:picChg chg="del">
          <ac:chgData name="Bryan Krausen" userId="774916b2a9b30420" providerId="LiveId" clId="{8FC1D5FC-550F-4AF5-A25F-80F39F006A36}" dt="2021-04-28T19:19:26.960" v="3406" actId="478"/>
          <ac:picMkLst>
            <pc:docMk/>
            <pc:sldMk cId="0" sldId="267"/>
            <ac:picMk id="13" creationId="{6AAFA896-8F87-4DBC-926D-5F0C15B8882C}"/>
          </ac:picMkLst>
        </pc:picChg>
        <pc:picChg chg="del">
          <ac:chgData name="Bryan Krausen" userId="774916b2a9b30420" providerId="LiveId" clId="{8FC1D5FC-550F-4AF5-A25F-80F39F006A36}" dt="2021-04-28T19:19:26.960" v="3406" actId="478"/>
          <ac:picMkLst>
            <pc:docMk/>
            <pc:sldMk cId="0" sldId="267"/>
            <ac:picMk id="24" creationId="{4A135245-30B9-4707-B9B0-B853D9BC5568}"/>
          </ac:picMkLst>
        </pc:picChg>
        <pc:picChg chg="add del mod">
          <ac:chgData name="Bryan Krausen" userId="774916b2a9b30420" providerId="LiveId" clId="{8FC1D5FC-550F-4AF5-A25F-80F39F006A36}" dt="2021-04-28T19:32:00.359" v="4041" actId="478"/>
          <ac:picMkLst>
            <pc:docMk/>
            <pc:sldMk cId="0" sldId="267"/>
            <ac:picMk id="42" creationId="{91DF21D0-122B-4818-8C56-AF07E218BB7F}"/>
          </ac:picMkLst>
        </pc:picChg>
        <pc:picChg chg="add mod">
          <ac:chgData name="Bryan Krausen" userId="774916b2a9b30420" providerId="LiveId" clId="{8FC1D5FC-550F-4AF5-A25F-80F39F006A36}" dt="2021-05-05T12:35:03.925" v="16058" actId="1036"/>
          <ac:picMkLst>
            <pc:docMk/>
            <pc:sldMk cId="0" sldId="267"/>
            <ac:picMk id="43" creationId="{5FDF7B3B-B543-4A0E-8C7D-CE1DE2F13769}"/>
          </ac:picMkLst>
        </pc:picChg>
        <pc:picChg chg="add mod">
          <ac:chgData name="Bryan Krausen" userId="774916b2a9b30420" providerId="LiveId" clId="{8FC1D5FC-550F-4AF5-A25F-80F39F006A36}" dt="2021-05-05T12:35:03.925" v="16058" actId="1036"/>
          <ac:picMkLst>
            <pc:docMk/>
            <pc:sldMk cId="0" sldId="267"/>
            <ac:picMk id="44" creationId="{772DE273-D836-4F12-A0D4-3CE2903879A4}"/>
          </ac:picMkLst>
        </pc:picChg>
        <pc:picChg chg="mod">
          <ac:chgData name="Bryan Krausen" userId="774916b2a9b30420" providerId="LiveId" clId="{8FC1D5FC-550F-4AF5-A25F-80F39F006A36}" dt="2021-04-29T14:05:00.063" v="5469"/>
          <ac:picMkLst>
            <pc:docMk/>
            <pc:sldMk cId="0" sldId="267"/>
            <ac:picMk id="51" creationId="{41373649-48FF-41AE-88ED-7DFE90583100}"/>
          </ac:picMkLst>
        </pc:picChg>
        <pc:picChg chg="mod">
          <ac:chgData name="Bryan Krausen" userId="774916b2a9b30420" providerId="LiveId" clId="{8FC1D5FC-550F-4AF5-A25F-80F39F006A36}" dt="2021-04-28T19:38:31.667" v="4322"/>
          <ac:picMkLst>
            <pc:docMk/>
            <pc:sldMk cId="0" sldId="267"/>
            <ac:picMk id="52" creationId="{D37D3839-58EE-46D3-9F10-19B3760E6D55}"/>
          </ac:picMkLst>
        </pc:picChg>
        <pc:picChg chg="mod">
          <ac:chgData name="Bryan Krausen" userId="774916b2a9b30420" providerId="LiveId" clId="{8FC1D5FC-550F-4AF5-A25F-80F39F006A36}" dt="2021-04-29T14:05:00.063" v="5469"/>
          <ac:picMkLst>
            <pc:docMk/>
            <pc:sldMk cId="0" sldId="267"/>
            <ac:picMk id="53" creationId="{97A9B20F-C4A6-4267-830A-3FB3C68CD1D6}"/>
          </ac:picMkLst>
        </pc:picChg>
        <pc:picChg chg="mod">
          <ac:chgData name="Bryan Krausen" userId="774916b2a9b30420" providerId="LiveId" clId="{8FC1D5FC-550F-4AF5-A25F-80F39F006A36}" dt="2021-04-28T19:38:31.667" v="4322"/>
          <ac:picMkLst>
            <pc:docMk/>
            <pc:sldMk cId="0" sldId="267"/>
            <ac:picMk id="53" creationId="{B39C9FAA-2A08-4EE4-86B0-449C9AC7D975}"/>
          </ac:picMkLst>
        </pc:picChg>
        <pc:picChg chg="mod">
          <ac:chgData name="Bryan Krausen" userId="774916b2a9b30420" providerId="LiveId" clId="{8FC1D5FC-550F-4AF5-A25F-80F39F006A36}" dt="2021-04-29T14:05:00.063" v="5469"/>
          <ac:picMkLst>
            <pc:docMk/>
            <pc:sldMk cId="0" sldId="267"/>
            <ac:picMk id="54" creationId="{3B189AE6-F1AF-4942-8A3A-20A3E96A1BEA}"/>
          </ac:picMkLst>
        </pc:picChg>
        <pc:picChg chg="mod">
          <ac:chgData name="Bryan Krausen" userId="774916b2a9b30420" providerId="LiveId" clId="{8FC1D5FC-550F-4AF5-A25F-80F39F006A36}" dt="2021-04-29T14:05:00.063" v="5469"/>
          <ac:picMkLst>
            <pc:docMk/>
            <pc:sldMk cId="0" sldId="267"/>
            <ac:picMk id="55" creationId="{7DC5B51B-2590-4C13-8CBE-71B3ED7367B5}"/>
          </ac:picMkLst>
        </pc:picChg>
        <pc:picChg chg="mod">
          <ac:chgData name="Bryan Krausen" userId="774916b2a9b30420" providerId="LiveId" clId="{8FC1D5FC-550F-4AF5-A25F-80F39F006A36}" dt="2021-04-29T14:05:00.063" v="5469"/>
          <ac:picMkLst>
            <pc:docMk/>
            <pc:sldMk cId="0" sldId="267"/>
            <ac:picMk id="56" creationId="{92F0E3C4-D047-4902-916D-506370C2C9F0}"/>
          </ac:picMkLst>
        </pc:picChg>
        <pc:picChg chg="add mod">
          <ac:chgData name="Bryan Krausen" userId="774916b2a9b30420" providerId="LiveId" clId="{8FC1D5FC-550F-4AF5-A25F-80F39F006A36}" dt="2021-05-01T17:13:55.671" v="6659"/>
          <ac:picMkLst>
            <pc:docMk/>
            <pc:sldMk cId="0" sldId="267"/>
            <ac:picMk id="57" creationId="{99B4D14F-FDC8-458C-AE2E-53401A3967AE}"/>
          </ac:picMkLst>
        </pc:picChg>
        <pc:picChg chg="mod">
          <ac:chgData name="Bryan Krausen" userId="774916b2a9b30420" providerId="LiveId" clId="{8FC1D5FC-550F-4AF5-A25F-80F39F006A36}" dt="2021-05-12T01:57:40.341" v="20566"/>
          <ac:picMkLst>
            <pc:docMk/>
            <pc:sldMk cId="0" sldId="267"/>
            <ac:picMk id="60" creationId="{E6B4A8A5-EA5A-4BF4-ACB2-D4B7D0976DEE}"/>
          </ac:picMkLst>
        </pc:picChg>
        <pc:picChg chg="mod">
          <ac:chgData name="Bryan Krausen" userId="774916b2a9b30420" providerId="LiveId" clId="{8FC1D5FC-550F-4AF5-A25F-80F39F006A36}" dt="2021-05-12T01:57:40.341" v="20566"/>
          <ac:picMkLst>
            <pc:docMk/>
            <pc:sldMk cId="0" sldId="267"/>
            <ac:picMk id="62" creationId="{BC3DAA87-3266-4280-B4CA-D67D61E135E7}"/>
          </ac:picMkLst>
        </pc:picChg>
        <pc:picChg chg="mod">
          <ac:chgData name="Bryan Krausen" userId="774916b2a9b30420" providerId="LiveId" clId="{8FC1D5FC-550F-4AF5-A25F-80F39F006A36}" dt="2021-05-12T01:57:40.341" v="20566"/>
          <ac:picMkLst>
            <pc:docMk/>
            <pc:sldMk cId="0" sldId="267"/>
            <ac:picMk id="63" creationId="{FE077C34-A10E-4C9A-9AF4-3DC7DB576240}"/>
          </ac:picMkLst>
        </pc:picChg>
        <pc:picChg chg="mod">
          <ac:chgData name="Bryan Krausen" userId="774916b2a9b30420" providerId="LiveId" clId="{8FC1D5FC-550F-4AF5-A25F-80F39F006A36}" dt="2021-05-12T01:57:40.341" v="20566"/>
          <ac:picMkLst>
            <pc:docMk/>
            <pc:sldMk cId="0" sldId="267"/>
            <ac:picMk id="64" creationId="{B92B6ADF-ED75-4FF1-BAEA-428CBAA66EE1}"/>
          </ac:picMkLst>
        </pc:picChg>
        <pc:picChg chg="mod">
          <ac:chgData name="Bryan Krausen" userId="774916b2a9b30420" providerId="LiveId" clId="{8FC1D5FC-550F-4AF5-A25F-80F39F006A36}" dt="2021-05-12T01:57:40.341" v="20566"/>
          <ac:picMkLst>
            <pc:docMk/>
            <pc:sldMk cId="0" sldId="267"/>
            <ac:picMk id="65" creationId="{92D90504-878E-4CA4-A9CA-DDA24460E551}"/>
          </ac:picMkLst>
        </pc:picChg>
        <pc:picChg chg="add mod topLvl">
          <ac:chgData name="Bryan Krausen" userId="774916b2a9b30420" providerId="LiveId" clId="{8FC1D5FC-550F-4AF5-A25F-80F39F006A36}" dt="2021-05-05T12:35:58.125" v="16101" actId="12788"/>
          <ac:picMkLst>
            <pc:docMk/>
            <pc:sldMk cId="0" sldId="267"/>
            <ac:picMk id="2050" creationId="{4B48BF92-73E5-49F7-B0CC-3664CD3B2B68}"/>
          </ac:picMkLst>
        </pc:picChg>
        <pc:cxnChg chg="add mod">
          <ac:chgData name="Bryan Krausen" userId="774916b2a9b30420" providerId="LiveId" clId="{8FC1D5FC-550F-4AF5-A25F-80F39F006A36}" dt="2021-05-05T12:35:03.925" v="16058" actId="1036"/>
          <ac:cxnSpMkLst>
            <pc:docMk/>
            <pc:sldMk cId="0" sldId="267"/>
            <ac:cxnSpMk id="6" creationId="{C8014E6E-F801-4C6F-9965-58594DAFA4D0}"/>
          </ac:cxnSpMkLst>
        </pc:cxnChg>
        <pc:cxnChg chg="add mod">
          <ac:chgData name="Bryan Krausen" userId="774916b2a9b30420" providerId="LiveId" clId="{8FC1D5FC-550F-4AF5-A25F-80F39F006A36}" dt="2021-05-05T12:35:03.925" v="16058" actId="1036"/>
          <ac:cxnSpMkLst>
            <pc:docMk/>
            <pc:sldMk cId="0" sldId="267"/>
            <ac:cxnSpMk id="31" creationId="{418A0B8A-8E79-4EF5-BA5C-2F80ED03444C}"/>
          </ac:cxnSpMkLst>
        </pc:cxnChg>
      </pc:sldChg>
      <pc:sldChg chg="del">
        <pc:chgData name="Bryan Krausen" userId="774916b2a9b30420" providerId="LiveId" clId="{8FC1D5FC-550F-4AF5-A25F-80F39F006A36}" dt="2021-05-12T13:13:28.378" v="20624" actId="47"/>
        <pc:sldMkLst>
          <pc:docMk/>
          <pc:sldMk cId="2639536921" sldId="276"/>
        </pc:sldMkLst>
      </pc:sldChg>
      <pc:sldChg chg="del">
        <pc:chgData name="Bryan Krausen" userId="774916b2a9b30420" providerId="LiveId" clId="{8FC1D5FC-550F-4AF5-A25F-80F39F006A36}" dt="2021-04-28T11:31:49.707" v="17" actId="47"/>
        <pc:sldMkLst>
          <pc:docMk/>
          <pc:sldMk cId="2434601691" sldId="296"/>
        </pc:sldMkLst>
      </pc:sldChg>
      <pc:sldChg chg="addSp delSp modSp add del mod ord">
        <pc:chgData name="Bryan Krausen" userId="774916b2a9b30420" providerId="LiveId" clId="{8FC1D5FC-550F-4AF5-A25F-80F39F006A36}" dt="2021-05-12T01:57:09.357" v="20546"/>
        <pc:sldMkLst>
          <pc:docMk/>
          <pc:sldMk cId="2982770366" sldId="301"/>
        </pc:sldMkLst>
        <pc:spChg chg="add mod">
          <ac:chgData name="Bryan Krausen" userId="774916b2a9b30420" providerId="LiveId" clId="{8FC1D5FC-550F-4AF5-A25F-80F39F006A36}" dt="2021-04-28T11:47:00.418" v="415" actId="1076"/>
          <ac:spMkLst>
            <pc:docMk/>
            <pc:sldMk cId="2982770366" sldId="301"/>
            <ac:spMk id="2" creationId="{32FB71D2-1D1B-4F9C-8CF7-8135C5E095BC}"/>
          </ac:spMkLst>
        </pc:spChg>
        <pc:spChg chg="mod">
          <ac:chgData name="Bryan Krausen" userId="774916b2a9b30420" providerId="LiveId" clId="{8FC1D5FC-550F-4AF5-A25F-80F39F006A36}" dt="2021-04-28T11:47:18.040" v="448" actId="14100"/>
          <ac:spMkLst>
            <pc:docMk/>
            <pc:sldMk cId="2982770366" sldId="301"/>
            <ac:spMk id="9" creationId="{D3CCD1DF-EF73-48DD-B10A-159D4669ECCA}"/>
          </ac:spMkLst>
        </pc:spChg>
        <pc:spChg chg="mod topLvl">
          <ac:chgData name="Bryan Krausen" userId="774916b2a9b30420" providerId="LiveId" clId="{8FC1D5FC-550F-4AF5-A25F-80F39F006A36}" dt="2021-04-28T11:42:47.407" v="250" actId="165"/>
          <ac:spMkLst>
            <pc:docMk/>
            <pc:sldMk cId="2982770366" sldId="301"/>
            <ac:spMk id="15" creationId="{32A5C2EB-27F3-4041-98E6-C95AF0676F0D}"/>
          </ac:spMkLst>
        </pc:spChg>
        <pc:spChg chg="mod topLvl">
          <ac:chgData name="Bryan Krausen" userId="774916b2a9b30420" providerId="LiveId" clId="{8FC1D5FC-550F-4AF5-A25F-80F39F006A36}" dt="2021-04-28T11:42:47.407" v="250" actId="165"/>
          <ac:spMkLst>
            <pc:docMk/>
            <pc:sldMk cId="2982770366" sldId="301"/>
            <ac:spMk id="16" creationId="{A897CC1F-5EDF-475C-B98E-7A9B02184BB7}"/>
          </ac:spMkLst>
        </pc:spChg>
        <pc:spChg chg="mod topLvl">
          <ac:chgData name="Bryan Krausen" userId="774916b2a9b30420" providerId="LiveId" clId="{8FC1D5FC-550F-4AF5-A25F-80F39F006A36}" dt="2021-04-28T11:42:47.407" v="250" actId="165"/>
          <ac:spMkLst>
            <pc:docMk/>
            <pc:sldMk cId="2982770366" sldId="301"/>
            <ac:spMk id="17" creationId="{2A3F4FFE-A26E-43B5-B88F-FEAAAA262C25}"/>
          </ac:spMkLst>
        </pc:spChg>
        <pc:spChg chg="mod topLvl">
          <ac:chgData name="Bryan Krausen" userId="774916b2a9b30420" providerId="LiveId" clId="{8FC1D5FC-550F-4AF5-A25F-80F39F006A36}" dt="2021-04-28T11:42:47.407" v="250" actId="165"/>
          <ac:spMkLst>
            <pc:docMk/>
            <pc:sldMk cId="2982770366" sldId="301"/>
            <ac:spMk id="18" creationId="{5537F5FF-71BC-4741-A7F0-4655CDC5129B}"/>
          </ac:spMkLst>
        </pc:spChg>
        <pc:spChg chg="mod topLvl">
          <ac:chgData name="Bryan Krausen" userId="774916b2a9b30420" providerId="LiveId" clId="{8FC1D5FC-550F-4AF5-A25F-80F39F006A36}" dt="2021-04-28T11:43:38.174" v="258" actId="207"/>
          <ac:spMkLst>
            <pc:docMk/>
            <pc:sldMk cId="2982770366" sldId="301"/>
            <ac:spMk id="19" creationId="{C3AAC7F2-DC40-4973-9596-8ED65C9876EC}"/>
          </ac:spMkLst>
        </pc:spChg>
        <pc:spChg chg="mod topLvl">
          <ac:chgData name="Bryan Krausen" userId="774916b2a9b30420" providerId="LiveId" clId="{8FC1D5FC-550F-4AF5-A25F-80F39F006A36}" dt="2021-04-28T11:43:47.433" v="259" actId="207"/>
          <ac:spMkLst>
            <pc:docMk/>
            <pc:sldMk cId="2982770366" sldId="301"/>
            <ac:spMk id="20" creationId="{8F3DE1E6-002B-47E1-ADDE-E0DF1D90C474}"/>
          </ac:spMkLst>
        </pc:spChg>
        <pc:spChg chg="mod topLvl">
          <ac:chgData name="Bryan Krausen" userId="774916b2a9b30420" providerId="LiveId" clId="{8FC1D5FC-550F-4AF5-A25F-80F39F006A36}" dt="2021-04-28T11:44:20.911" v="284" actId="164"/>
          <ac:spMkLst>
            <pc:docMk/>
            <pc:sldMk cId="2982770366" sldId="301"/>
            <ac:spMk id="25" creationId="{B5B4878F-1F11-4DE4-BA53-D43BDF5391C9}"/>
          </ac:spMkLst>
        </pc:spChg>
        <pc:spChg chg="mod topLvl">
          <ac:chgData name="Bryan Krausen" userId="774916b2a9b30420" providerId="LiveId" clId="{8FC1D5FC-550F-4AF5-A25F-80F39F006A36}" dt="2021-04-28T11:44:20.911" v="284" actId="164"/>
          <ac:spMkLst>
            <pc:docMk/>
            <pc:sldMk cId="2982770366" sldId="301"/>
            <ac:spMk id="26" creationId="{931D7FAC-C91E-4A40-BC9B-2E8EA94F5461}"/>
          </ac:spMkLst>
        </pc:spChg>
        <pc:spChg chg="mod topLvl">
          <ac:chgData name="Bryan Krausen" userId="774916b2a9b30420" providerId="LiveId" clId="{8FC1D5FC-550F-4AF5-A25F-80F39F006A36}" dt="2021-04-28T11:44:20.911" v="284" actId="164"/>
          <ac:spMkLst>
            <pc:docMk/>
            <pc:sldMk cId="2982770366" sldId="301"/>
            <ac:spMk id="27" creationId="{91AD698C-B10B-432E-89E7-8187B8882692}"/>
          </ac:spMkLst>
        </pc:spChg>
        <pc:spChg chg="mod topLvl">
          <ac:chgData name="Bryan Krausen" userId="774916b2a9b30420" providerId="LiveId" clId="{8FC1D5FC-550F-4AF5-A25F-80F39F006A36}" dt="2021-04-28T11:44:20.911" v="284" actId="164"/>
          <ac:spMkLst>
            <pc:docMk/>
            <pc:sldMk cId="2982770366" sldId="301"/>
            <ac:spMk id="28" creationId="{1053815C-FFF6-4EC4-9247-5156C98C2BA1}"/>
          </ac:spMkLst>
        </pc:spChg>
        <pc:spChg chg="mod topLvl">
          <ac:chgData name="Bryan Krausen" userId="774916b2a9b30420" providerId="LiveId" clId="{8FC1D5FC-550F-4AF5-A25F-80F39F006A36}" dt="2021-04-28T11:44:20.911" v="284" actId="164"/>
          <ac:spMkLst>
            <pc:docMk/>
            <pc:sldMk cId="2982770366" sldId="301"/>
            <ac:spMk id="29" creationId="{35762A66-B4DB-4D40-9133-32708A732C45}"/>
          </ac:spMkLst>
        </pc:spChg>
        <pc:spChg chg="mod topLvl">
          <ac:chgData name="Bryan Krausen" userId="774916b2a9b30420" providerId="LiveId" clId="{8FC1D5FC-550F-4AF5-A25F-80F39F006A36}" dt="2021-04-28T11:44:20.911" v="284" actId="164"/>
          <ac:spMkLst>
            <pc:docMk/>
            <pc:sldMk cId="2982770366" sldId="301"/>
            <ac:spMk id="30" creationId="{C3D55BEB-38FA-4DA5-A991-69DB6573F42B}"/>
          </ac:spMkLst>
        </pc:spChg>
        <pc:spChg chg="add mod">
          <ac:chgData name="Bryan Krausen" userId="774916b2a9b30420" providerId="LiveId" clId="{8FC1D5FC-550F-4AF5-A25F-80F39F006A36}" dt="2021-04-28T11:47:00.418" v="415" actId="1076"/>
          <ac:spMkLst>
            <pc:docMk/>
            <pc:sldMk cId="2982770366" sldId="301"/>
            <ac:spMk id="32" creationId="{BA8019A2-F80A-4F3B-B8F3-96DE04DA0D81}"/>
          </ac:spMkLst>
        </pc:spChg>
        <pc:spChg chg="add del mod">
          <ac:chgData name="Bryan Krausen" userId="774916b2a9b30420" providerId="LiveId" clId="{8FC1D5FC-550F-4AF5-A25F-80F39F006A36}" dt="2021-04-28T11:47:00.418" v="415" actId="1076"/>
          <ac:spMkLst>
            <pc:docMk/>
            <pc:sldMk cId="2982770366" sldId="301"/>
            <ac:spMk id="35" creationId="{63AAE4BB-B809-45C7-86FB-FC92793CEE14}"/>
          </ac:spMkLst>
        </pc:spChg>
        <pc:spChg chg="del">
          <ac:chgData name="Bryan Krausen" userId="774916b2a9b30420" providerId="LiveId" clId="{8FC1D5FC-550F-4AF5-A25F-80F39F006A36}" dt="2021-04-28T11:39:16.934" v="195" actId="478"/>
          <ac:spMkLst>
            <pc:docMk/>
            <pc:sldMk cId="2982770366" sldId="301"/>
            <ac:spMk id="36" creationId="{2B23AB4D-4644-46F7-8ED7-C574B873CC6D}"/>
          </ac:spMkLst>
        </pc:spChg>
        <pc:spChg chg="add mod">
          <ac:chgData name="Bryan Krausen" userId="774916b2a9b30420" providerId="LiveId" clId="{8FC1D5FC-550F-4AF5-A25F-80F39F006A36}" dt="2021-04-28T11:47:00.418" v="415" actId="1076"/>
          <ac:spMkLst>
            <pc:docMk/>
            <pc:sldMk cId="2982770366" sldId="301"/>
            <ac:spMk id="37" creationId="{DBA07459-E25A-47D0-8760-790609E1AED8}"/>
          </ac:spMkLst>
        </pc:spChg>
        <pc:spChg chg="add mod">
          <ac:chgData name="Bryan Krausen" userId="774916b2a9b30420" providerId="LiveId" clId="{8FC1D5FC-550F-4AF5-A25F-80F39F006A36}" dt="2021-04-28T11:47:00.418" v="415" actId="1076"/>
          <ac:spMkLst>
            <pc:docMk/>
            <pc:sldMk cId="2982770366" sldId="301"/>
            <ac:spMk id="39" creationId="{4945FFB6-0F9C-4302-A138-E4D294811EB6}"/>
          </ac:spMkLst>
        </pc:spChg>
        <pc:spChg chg="add mod">
          <ac:chgData name="Bryan Krausen" userId="774916b2a9b30420" providerId="LiveId" clId="{8FC1D5FC-550F-4AF5-A25F-80F39F006A36}" dt="2021-04-28T11:47:00.418" v="415" actId="1076"/>
          <ac:spMkLst>
            <pc:docMk/>
            <pc:sldMk cId="2982770366" sldId="301"/>
            <ac:spMk id="40" creationId="{DEC809E8-FAED-42F2-8ED4-4375F4CFB178}"/>
          </ac:spMkLst>
        </pc:spChg>
        <pc:spChg chg="del">
          <ac:chgData name="Bryan Krausen" userId="774916b2a9b30420" providerId="LiveId" clId="{8FC1D5FC-550F-4AF5-A25F-80F39F006A36}" dt="2021-04-28T11:39:16.934" v="195" actId="478"/>
          <ac:spMkLst>
            <pc:docMk/>
            <pc:sldMk cId="2982770366" sldId="301"/>
            <ac:spMk id="41" creationId="{E0717730-9B7E-4FCE-9432-A256FF2AAB78}"/>
          </ac:spMkLst>
        </pc:spChg>
        <pc:spChg chg="add mod">
          <ac:chgData name="Bryan Krausen" userId="774916b2a9b30420" providerId="LiveId" clId="{8FC1D5FC-550F-4AF5-A25F-80F39F006A36}" dt="2021-04-28T11:47:32.890" v="477" actId="207"/>
          <ac:spMkLst>
            <pc:docMk/>
            <pc:sldMk cId="2982770366" sldId="301"/>
            <ac:spMk id="44" creationId="{24D8E2EF-FCEC-4910-B9BC-560C5E0ABB3C}"/>
          </ac:spMkLst>
        </pc:spChg>
        <pc:spChg chg="del">
          <ac:chgData name="Bryan Krausen" userId="774916b2a9b30420" providerId="LiveId" clId="{8FC1D5FC-550F-4AF5-A25F-80F39F006A36}" dt="2021-04-28T11:39:16.934" v="195" actId="478"/>
          <ac:spMkLst>
            <pc:docMk/>
            <pc:sldMk cId="2982770366" sldId="301"/>
            <ac:spMk id="46" creationId="{3C6DAAF4-3BC0-4CB8-AFFB-3361AAFFB0AD}"/>
          </ac:spMkLst>
        </pc:spChg>
        <pc:spChg chg="del">
          <ac:chgData name="Bryan Krausen" userId="774916b2a9b30420" providerId="LiveId" clId="{8FC1D5FC-550F-4AF5-A25F-80F39F006A36}" dt="2021-04-28T11:39:16.934" v="195" actId="478"/>
          <ac:spMkLst>
            <pc:docMk/>
            <pc:sldMk cId="2982770366" sldId="301"/>
            <ac:spMk id="55" creationId="{5809CF98-641D-4D3B-AF4C-55BE61C78E47}"/>
          </ac:spMkLst>
        </pc:spChg>
        <pc:grpChg chg="add mod">
          <ac:chgData name="Bryan Krausen" userId="774916b2a9b30420" providerId="LiveId" clId="{8FC1D5FC-550F-4AF5-A25F-80F39F006A36}" dt="2021-04-28T11:47:00.418" v="415" actId="1076"/>
          <ac:grpSpMkLst>
            <pc:docMk/>
            <pc:sldMk cId="2982770366" sldId="301"/>
            <ac:grpSpMk id="3" creationId="{33042D5D-3D19-4C64-B34B-64FFF447EB53}"/>
          </ac:grpSpMkLst>
        </pc:grpChg>
        <pc:grpChg chg="add mod">
          <ac:chgData name="Bryan Krausen" userId="774916b2a9b30420" providerId="LiveId" clId="{8FC1D5FC-550F-4AF5-A25F-80F39F006A36}" dt="2021-04-28T11:47:00.418" v="415" actId="1076"/>
          <ac:grpSpMkLst>
            <pc:docMk/>
            <pc:sldMk cId="2982770366" sldId="301"/>
            <ac:grpSpMk id="4" creationId="{A9503B07-3D56-4048-8B6E-A1CD1F40FA88}"/>
          </ac:grpSpMkLst>
        </pc:grpChg>
        <pc:grpChg chg="add del mod">
          <ac:chgData name="Bryan Krausen" userId="774916b2a9b30420" providerId="LiveId" clId="{8FC1D5FC-550F-4AF5-A25F-80F39F006A36}" dt="2021-04-28T11:41:17.199" v="225" actId="165"/>
          <ac:grpSpMkLst>
            <pc:docMk/>
            <pc:sldMk cId="2982770366" sldId="301"/>
            <ac:grpSpMk id="11" creationId="{EB8CB4BB-E4A8-4059-94BD-B4CFEA3981B7}"/>
          </ac:grpSpMkLst>
        </pc:grpChg>
        <pc:grpChg chg="add del mod topLvl">
          <ac:chgData name="Bryan Krausen" userId="774916b2a9b30420" providerId="LiveId" clId="{8FC1D5FC-550F-4AF5-A25F-80F39F006A36}" dt="2021-04-28T11:44:18.534" v="283" actId="164"/>
          <ac:grpSpMkLst>
            <pc:docMk/>
            <pc:sldMk cId="2982770366" sldId="301"/>
            <ac:grpSpMk id="12" creationId="{FEE9D19B-1221-4FAC-98C8-EA9D8EFBD596}"/>
          </ac:grpSpMkLst>
        </pc:grpChg>
        <pc:grpChg chg="add del mod topLvl">
          <ac:chgData name="Bryan Krausen" userId="774916b2a9b30420" providerId="LiveId" clId="{8FC1D5FC-550F-4AF5-A25F-80F39F006A36}" dt="2021-04-28T11:44:18.534" v="283" actId="164"/>
          <ac:grpSpMkLst>
            <pc:docMk/>
            <pc:sldMk cId="2982770366" sldId="301"/>
            <ac:grpSpMk id="13" creationId="{E2FF0DBD-0BA9-4B28-8244-B2E79C640F55}"/>
          </ac:grpSpMkLst>
        </pc:grpChg>
        <pc:grpChg chg="add del mod topLvl">
          <ac:chgData name="Bryan Krausen" userId="774916b2a9b30420" providerId="LiveId" clId="{8FC1D5FC-550F-4AF5-A25F-80F39F006A36}" dt="2021-04-28T11:44:18.534" v="283" actId="164"/>
          <ac:grpSpMkLst>
            <pc:docMk/>
            <pc:sldMk cId="2982770366" sldId="301"/>
            <ac:grpSpMk id="14" creationId="{3D8A336B-F9F6-42C3-B452-29C0AC36931F}"/>
          </ac:grpSpMkLst>
        </pc:grpChg>
        <pc:grpChg chg="add del mod">
          <ac:chgData name="Bryan Krausen" userId="774916b2a9b30420" providerId="LiveId" clId="{8FC1D5FC-550F-4AF5-A25F-80F39F006A36}" dt="2021-04-28T11:41:17.709" v="226" actId="165"/>
          <ac:grpSpMkLst>
            <pc:docMk/>
            <pc:sldMk cId="2982770366" sldId="301"/>
            <ac:grpSpMk id="21" creationId="{54DD6B05-2F06-4686-8733-6A58D5CB4316}"/>
          </ac:grpSpMkLst>
        </pc:grpChg>
        <pc:grpChg chg="del mod topLvl">
          <ac:chgData name="Bryan Krausen" userId="774916b2a9b30420" providerId="LiveId" clId="{8FC1D5FC-550F-4AF5-A25F-80F39F006A36}" dt="2021-04-28T11:42:55.681" v="251" actId="165"/>
          <ac:grpSpMkLst>
            <pc:docMk/>
            <pc:sldMk cId="2982770366" sldId="301"/>
            <ac:grpSpMk id="22" creationId="{F89FBF2A-6298-45D8-94C1-36667E71FB17}"/>
          </ac:grpSpMkLst>
        </pc:grpChg>
        <pc:grpChg chg="del mod topLvl">
          <ac:chgData name="Bryan Krausen" userId="774916b2a9b30420" providerId="LiveId" clId="{8FC1D5FC-550F-4AF5-A25F-80F39F006A36}" dt="2021-04-28T11:42:55.681" v="251" actId="165"/>
          <ac:grpSpMkLst>
            <pc:docMk/>
            <pc:sldMk cId="2982770366" sldId="301"/>
            <ac:grpSpMk id="23" creationId="{5D4B81A3-088A-411F-9BA8-BC074494253D}"/>
          </ac:grpSpMkLst>
        </pc:grpChg>
        <pc:grpChg chg="del mod topLvl">
          <ac:chgData name="Bryan Krausen" userId="774916b2a9b30420" providerId="LiveId" clId="{8FC1D5FC-550F-4AF5-A25F-80F39F006A36}" dt="2021-04-28T11:42:55.681" v="251" actId="165"/>
          <ac:grpSpMkLst>
            <pc:docMk/>
            <pc:sldMk cId="2982770366" sldId="301"/>
            <ac:grpSpMk id="24" creationId="{C4B3B55F-19AC-4FCD-A99A-B682A923347E}"/>
          </ac:grpSpMkLst>
        </pc:grpChg>
        <pc:grpChg chg="add del mod">
          <ac:chgData name="Bryan Krausen" userId="774916b2a9b30420" providerId="LiveId" clId="{8FC1D5FC-550F-4AF5-A25F-80F39F006A36}" dt="2021-05-12T01:57:09.138" v="20545" actId="478"/>
          <ac:grpSpMkLst>
            <pc:docMk/>
            <pc:sldMk cId="2982770366" sldId="301"/>
            <ac:grpSpMk id="36" creationId="{0EAFB5AD-5397-4623-8372-0A6E01A793AA}"/>
          </ac:grpSpMkLst>
        </pc:grpChg>
        <pc:grpChg chg="mod">
          <ac:chgData name="Bryan Krausen" userId="774916b2a9b30420" providerId="LiveId" clId="{8FC1D5FC-550F-4AF5-A25F-80F39F006A36}" dt="2021-05-12T01:56:44.953" v="20536"/>
          <ac:grpSpMkLst>
            <pc:docMk/>
            <pc:sldMk cId="2982770366" sldId="301"/>
            <ac:grpSpMk id="41" creationId="{3D910122-D9D0-4C93-9590-27264BDDAC5A}"/>
          </ac:grpSpMkLst>
        </pc:grpChg>
        <pc:grpChg chg="mod">
          <ac:chgData name="Bryan Krausen" userId="774916b2a9b30420" providerId="LiveId" clId="{8FC1D5FC-550F-4AF5-A25F-80F39F006A36}" dt="2021-05-12T01:56:44.953" v="20536"/>
          <ac:grpSpMkLst>
            <pc:docMk/>
            <pc:sldMk cId="2982770366" sldId="301"/>
            <ac:grpSpMk id="42" creationId="{001AE1D0-E55D-47A8-A374-F09F48269F1E}"/>
          </ac:grpSpMkLst>
        </pc:grpChg>
        <pc:grpChg chg="add del mod">
          <ac:chgData name="Bryan Krausen" userId="774916b2a9b30420" providerId="LiveId" clId="{8FC1D5FC-550F-4AF5-A25F-80F39F006A36}" dt="2021-05-12T01:56:44.634" v="20535" actId="478"/>
          <ac:grpSpMkLst>
            <pc:docMk/>
            <pc:sldMk cId="2982770366" sldId="301"/>
            <ac:grpSpMk id="45" creationId="{817AC976-9DDC-4265-9BCA-7E03E300A13D}"/>
          </ac:grpSpMkLst>
        </pc:grpChg>
        <pc:grpChg chg="mod">
          <ac:chgData name="Bryan Krausen" userId="774916b2a9b30420" providerId="LiveId" clId="{8FC1D5FC-550F-4AF5-A25F-80F39F006A36}" dt="2021-05-12T01:56:44.953" v="20536"/>
          <ac:grpSpMkLst>
            <pc:docMk/>
            <pc:sldMk cId="2982770366" sldId="301"/>
            <ac:grpSpMk id="48" creationId="{F43E0904-88BA-45AF-9712-4640DE2CD4BA}"/>
          </ac:grpSpMkLst>
        </pc:grpChg>
        <pc:grpChg chg="mod">
          <ac:chgData name="Bryan Krausen" userId="774916b2a9b30420" providerId="LiveId" clId="{8FC1D5FC-550F-4AF5-A25F-80F39F006A36}" dt="2021-04-28T11:48:49.396" v="492" actId="1036"/>
          <ac:grpSpMkLst>
            <pc:docMk/>
            <pc:sldMk cId="2982770366" sldId="301"/>
            <ac:grpSpMk id="49" creationId="{83B9BAD7-5C7A-46B8-978F-BA137D6BA4B0}"/>
          </ac:grpSpMkLst>
        </pc:grpChg>
        <pc:grpChg chg="add mod">
          <ac:chgData name="Bryan Krausen" userId="774916b2a9b30420" providerId="LiveId" clId="{8FC1D5FC-550F-4AF5-A25F-80F39F006A36}" dt="2021-05-12T01:57:09.357" v="20546"/>
          <ac:grpSpMkLst>
            <pc:docMk/>
            <pc:sldMk cId="2982770366" sldId="301"/>
            <ac:grpSpMk id="58" creationId="{AFC4F069-3674-461F-B3BD-83B941EE0B82}"/>
          </ac:grpSpMkLst>
        </pc:grpChg>
        <pc:grpChg chg="mod">
          <ac:chgData name="Bryan Krausen" userId="774916b2a9b30420" providerId="LiveId" clId="{8FC1D5FC-550F-4AF5-A25F-80F39F006A36}" dt="2021-05-12T01:57:09.357" v="20546"/>
          <ac:grpSpMkLst>
            <pc:docMk/>
            <pc:sldMk cId="2982770366" sldId="301"/>
            <ac:grpSpMk id="59" creationId="{1352A35B-E1AD-4FA3-91A5-1F595D4BA3D5}"/>
          </ac:grpSpMkLst>
        </pc:grpChg>
        <pc:grpChg chg="mod">
          <ac:chgData name="Bryan Krausen" userId="774916b2a9b30420" providerId="LiveId" clId="{8FC1D5FC-550F-4AF5-A25F-80F39F006A36}" dt="2021-05-12T01:57:09.357" v="20546"/>
          <ac:grpSpMkLst>
            <pc:docMk/>
            <pc:sldMk cId="2982770366" sldId="301"/>
            <ac:grpSpMk id="60" creationId="{0E70B0A0-1B33-46CA-8B5E-200DECFF6E5E}"/>
          </ac:grpSpMkLst>
        </pc:grpChg>
        <pc:grpChg chg="mod">
          <ac:chgData name="Bryan Krausen" userId="774916b2a9b30420" providerId="LiveId" clId="{8FC1D5FC-550F-4AF5-A25F-80F39F006A36}" dt="2021-05-12T01:57:09.357" v="20546"/>
          <ac:grpSpMkLst>
            <pc:docMk/>
            <pc:sldMk cId="2982770366" sldId="301"/>
            <ac:grpSpMk id="62" creationId="{3EEED8DE-5EBF-4C8E-971C-472EEFEA0D39}"/>
          </ac:grpSpMkLst>
        </pc:grpChg>
        <pc:picChg chg="add del mod">
          <ac:chgData name="Bryan Krausen" userId="774916b2a9b30420" providerId="LiveId" clId="{8FC1D5FC-550F-4AF5-A25F-80F39F006A36}" dt="2021-05-01T17:14:19.611" v="6670"/>
          <ac:picMkLst>
            <pc:docMk/>
            <pc:sldMk cId="2982770366" sldId="301"/>
            <ac:picMk id="36" creationId="{ABDA606A-BFBF-4B20-92D7-899D8CF2418B}"/>
          </ac:picMkLst>
        </pc:picChg>
        <pc:picChg chg="add mod">
          <ac:chgData name="Bryan Krausen" userId="774916b2a9b30420" providerId="LiveId" clId="{8FC1D5FC-550F-4AF5-A25F-80F39F006A36}" dt="2021-05-01T17:14:23.162" v="6672"/>
          <ac:picMkLst>
            <pc:docMk/>
            <pc:sldMk cId="2982770366" sldId="301"/>
            <ac:picMk id="38" creationId="{5E3647ED-5BFF-4B0C-8309-5A51B90B33FF}"/>
          </ac:picMkLst>
        </pc:picChg>
        <pc:picChg chg="del">
          <ac:chgData name="Bryan Krausen" userId="774916b2a9b30420" providerId="LiveId" clId="{8FC1D5FC-550F-4AF5-A25F-80F39F006A36}" dt="2021-04-28T11:39:16.934" v="195" actId="478"/>
          <ac:picMkLst>
            <pc:docMk/>
            <pc:sldMk cId="2982770366" sldId="301"/>
            <ac:picMk id="38" creationId="{91DD2589-85D9-4369-B73C-780D7A21183C}"/>
          </ac:picMkLst>
        </pc:picChg>
        <pc:picChg chg="del">
          <ac:chgData name="Bryan Krausen" userId="774916b2a9b30420" providerId="LiveId" clId="{8FC1D5FC-550F-4AF5-A25F-80F39F006A36}" dt="2021-04-28T11:39:16.934" v="195" actId="478"/>
          <ac:picMkLst>
            <pc:docMk/>
            <pc:sldMk cId="2982770366" sldId="301"/>
            <ac:picMk id="42" creationId="{A2B3DBF9-5AFA-4413-8A26-E6B5A4740CCA}"/>
          </ac:picMkLst>
        </pc:picChg>
        <pc:picChg chg="add mod">
          <ac:chgData name="Bryan Krausen" userId="774916b2a9b30420" providerId="LiveId" clId="{8FC1D5FC-550F-4AF5-A25F-80F39F006A36}" dt="2021-04-28T17:34:19.920" v="3020" actId="1076"/>
          <ac:picMkLst>
            <pc:docMk/>
            <pc:sldMk cId="2982770366" sldId="301"/>
            <ac:picMk id="43" creationId="{9BC15A76-DF34-48EC-8BAD-B74F750C16FB}"/>
          </ac:picMkLst>
        </pc:picChg>
        <pc:picChg chg="mod">
          <ac:chgData name="Bryan Krausen" userId="774916b2a9b30420" providerId="LiveId" clId="{8FC1D5FC-550F-4AF5-A25F-80F39F006A36}" dt="2021-05-12T01:56:44.953" v="20536"/>
          <ac:picMkLst>
            <pc:docMk/>
            <pc:sldMk cId="2982770366" sldId="301"/>
            <ac:picMk id="46" creationId="{EE1D98E8-EED1-4459-9B78-F976DF5CBA0E}"/>
          </ac:picMkLst>
        </pc:picChg>
        <pc:picChg chg="mod">
          <ac:chgData name="Bryan Krausen" userId="774916b2a9b30420" providerId="LiveId" clId="{8FC1D5FC-550F-4AF5-A25F-80F39F006A36}" dt="2021-04-28T11:48:49.396" v="492" actId="1036"/>
          <ac:picMkLst>
            <pc:docMk/>
            <pc:sldMk cId="2982770366" sldId="301"/>
            <ac:picMk id="47" creationId="{82678E00-3509-4D73-8F25-48B76DE5DCCB}"/>
          </ac:picMkLst>
        </pc:picChg>
        <pc:picChg chg="del">
          <ac:chgData name="Bryan Krausen" userId="774916b2a9b30420" providerId="LiveId" clId="{8FC1D5FC-550F-4AF5-A25F-80F39F006A36}" dt="2021-04-28T11:39:16.934" v="195" actId="478"/>
          <ac:picMkLst>
            <pc:docMk/>
            <pc:sldMk cId="2982770366" sldId="301"/>
            <ac:picMk id="48" creationId="{69868E90-D2C8-4094-A739-05694974FE66}"/>
          </ac:picMkLst>
        </pc:picChg>
        <pc:picChg chg="mod">
          <ac:chgData name="Bryan Krausen" userId="774916b2a9b30420" providerId="LiveId" clId="{8FC1D5FC-550F-4AF5-A25F-80F39F006A36}" dt="2021-04-28T11:48:49.396" v="492" actId="1036"/>
          <ac:picMkLst>
            <pc:docMk/>
            <pc:sldMk cId="2982770366" sldId="301"/>
            <ac:picMk id="50" creationId="{481C8B93-C047-4D55-A214-2DF2862D19EB}"/>
          </ac:picMkLst>
        </pc:picChg>
        <pc:picChg chg="mod">
          <ac:chgData name="Bryan Krausen" userId="774916b2a9b30420" providerId="LiveId" clId="{8FC1D5FC-550F-4AF5-A25F-80F39F006A36}" dt="2021-04-28T11:48:49.396" v="492" actId="1036"/>
          <ac:picMkLst>
            <pc:docMk/>
            <pc:sldMk cId="2982770366" sldId="301"/>
            <ac:picMk id="51" creationId="{A1F6B9D9-AE0B-4DA4-B22A-80390D2942E8}"/>
          </ac:picMkLst>
        </pc:picChg>
        <pc:picChg chg="mod">
          <ac:chgData name="Bryan Krausen" userId="774916b2a9b30420" providerId="LiveId" clId="{8FC1D5FC-550F-4AF5-A25F-80F39F006A36}" dt="2021-04-28T11:48:49.396" v="492" actId="1036"/>
          <ac:picMkLst>
            <pc:docMk/>
            <pc:sldMk cId="2982770366" sldId="301"/>
            <ac:picMk id="52" creationId="{93869C91-3F2B-4EC7-9AAC-43BE801E0FAB}"/>
          </ac:picMkLst>
        </pc:picChg>
        <pc:picChg chg="mod">
          <ac:chgData name="Bryan Krausen" userId="774916b2a9b30420" providerId="LiveId" clId="{8FC1D5FC-550F-4AF5-A25F-80F39F006A36}" dt="2021-04-28T11:48:49.396" v="492" actId="1036"/>
          <ac:picMkLst>
            <pc:docMk/>
            <pc:sldMk cId="2982770366" sldId="301"/>
            <ac:picMk id="53" creationId="{22BEEBE1-C02C-44AA-A9B4-82295D029A7A}"/>
          </ac:picMkLst>
        </pc:picChg>
        <pc:picChg chg="del">
          <ac:chgData name="Bryan Krausen" userId="774916b2a9b30420" providerId="LiveId" clId="{8FC1D5FC-550F-4AF5-A25F-80F39F006A36}" dt="2021-04-28T11:39:16.934" v="195" actId="478"/>
          <ac:picMkLst>
            <pc:docMk/>
            <pc:sldMk cId="2982770366" sldId="301"/>
            <ac:picMk id="54" creationId="{2881A810-8066-4011-8CFF-3C2ABE37DE5E}"/>
          </ac:picMkLst>
        </pc:picChg>
        <pc:picChg chg="mod">
          <ac:chgData name="Bryan Krausen" userId="774916b2a9b30420" providerId="LiveId" clId="{8FC1D5FC-550F-4AF5-A25F-80F39F006A36}" dt="2021-05-12T01:56:44.953" v="20536"/>
          <ac:picMkLst>
            <pc:docMk/>
            <pc:sldMk cId="2982770366" sldId="301"/>
            <ac:picMk id="54" creationId="{F2396FFE-D11D-4C2D-A7C9-4BF23EB53B3A}"/>
          </ac:picMkLst>
        </pc:picChg>
        <pc:picChg chg="mod">
          <ac:chgData name="Bryan Krausen" userId="774916b2a9b30420" providerId="LiveId" clId="{8FC1D5FC-550F-4AF5-A25F-80F39F006A36}" dt="2021-05-12T01:56:44.953" v="20536"/>
          <ac:picMkLst>
            <pc:docMk/>
            <pc:sldMk cId="2982770366" sldId="301"/>
            <ac:picMk id="55" creationId="{9CA30576-5A84-451C-9BBC-9FDF560BD6A7}"/>
          </ac:picMkLst>
        </pc:picChg>
        <pc:picChg chg="mod">
          <ac:chgData name="Bryan Krausen" userId="774916b2a9b30420" providerId="LiveId" clId="{8FC1D5FC-550F-4AF5-A25F-80F39F006A36}" dt="2021-05-12T01:56:44.953" v="20536"/>
          <ac:picMkLst>
            <pc:docMk/>
            <pc:sldMk cId="2982770366" sldId="301"/>
            <ac:picMk id="56" creationId="{947DA30E-FB60-4A5F-A57D-06315ABE4948}"/>
          </ac:picMkLst>
        </pc:picChg>
        <pc:picChg chg="mod">
          <ac:chgData name="Bryan Krausen" userId="774916b2a9b30420" providerId="LiveId" clId="{8FC1D5FC-550F-4AF5-A25F-80F39F006A36}" dt="2021-05-12T01:56:44.953" v="20536"/>
          <ac:picMkLst>
            <pc:docMk/>
            <pc:sldMk cId="2982770366" sldId="301"/>
            <ac:picMk id="57" creationId="{EA3F05D5-2EF5-42B5-A6E3-619FC1BC4026}"/>
          </ac:picMkLst>
        </pc:picChg>
        <pc:picChg chg="mod">
          <ac:chgData name="Bryan Krausen" userId="774916b2a9b30420" providerId="LiveId" clId="{8FC1D5FC-550F-4AF5-A25F-80F39F006A36}" dt="2021-05-12T01:57:09.357" v="20546"/>
          <ac:picMkLst>
            <pc:docMk/>
            <pc:sldMk cId="2982770366" sldId="301"/>
            <ac:picMk id="61" creationId="{AF8D8B34-9B84-4358-96FD-B0C6319AA0A8}"/>
          </ac:picMkLst>
        </pc:picChg>
        <pc:picChg chg="mod">
          <ac:chgData name="Bryan Krausen" userId="774916b2a9b30420" providerId="LiveId" clId="{8FC1D5FC-550F-4AF5-A25F-80F39F006A36}" dt="2021-05-12T01:57:09.357" v="20546"/>
          <ac:picMkLst>
            <pc:docMk/>
            <pc:sldMk cId="2982770366" sldId="301"/>
            <ac:picMk id="63" creationId="{BCC0FE63-EEC0-4EA1-B2F3-E74E1B1596E0}"/>
          </ac:picMkLst>
        </pc:picChg>
        <pc:picChg chg="mod">
          <ac:chgData name="Bryan Krausen" userId="774916b2a9b30420" providerId="LiveId" clId="{8FC1D5FC-550F-4AF5-A25F-80F39F006A36}" dt="2021-05-12T01:57:09.357" v="20546"/>
          <ac:picMkLst>
            <pc:docMk/>
            <pc:sldMk cId="2982770366" sldId="301"/>
            <ac:picMk id="64" creationId="{A32833A1-908F-4793-9B91-59EACF6F4CDF}"/>
          </ac:picMkLst>
        </pc:picChg>
        <pc:picChg chg="mod">
          <ac:chgData name="Bryan Krausen" userId="774916b2a9b30420" providerId="LiveId" clId="{8FC1D5FC-550F-4AF5-A25F-80F39F006A36}" dt="2021-05-12T01:57:09.357" v="20546"/>
          <ac:picMkLst>
            <pc:docMk/>
            <pc:sldMk cId="2982770366" sldId="301"/>
            <ac:picMk id="65" creationId="{2543AFBC-CEF4-4391-987A-B39B42B4E336}"/>
          </ac:picMkLst>
        </pc:picChg>
        <pc:picChg chg="mod">
          <ac:chgData name="Bryan Krausen" userId="774916b2a9b30420" providerId="LiveId" clId="{8FC1D5FC-550F-4AF5-A25F-80F39F006A36}" dt="2021-05-12T01:57:09.357" v="20546"/>
          <ac:picMkLst>
            <pc:docMk/>
            <pc:sldMk cId="2982770366" sldId="301"/>
            <ac:picMk id="66" creationId="{976AC2A3-9A8F-445D-89F4-3CBC831E05EE}"/>
          </ac:picMkLst>
        </pc:picChg>
      </pc:sldChg>
      <pc:sldChg chg="del">
        <pc:chgData name="Bryan Krausen" userId="774916b2a9b30420" providerId="LiveId" clId="{8FC1D5FC-550F-4AF5-A25F-80F39F006A36}" dt="2021-04-29T14:05:06.159" v="5470" actId="47"/>
        <pc:sldMkLst>
          <pc:docMk/>
          <pc:sldMk cId="1148015415" sldId="302"/>
        </pc:sldMkLst>
      </pc:sldChg>
      <pc:sldChg chg="del">
        <pc:chgData name="Bryan Krausen" userId="774916b2a9b30420" providerId="LiveId" clId="{8FC1D5FC-550F-4AF5-A25F-80F39F006A36}" dt="2021-05-01T14:37:06.029" v="5472" actId="47"/>
        <pc:sldMkLst>
          <pc:docMk/>
          <pc:sldMk cId="4197693069" sldId="303"/>
        </pc:sldMkLst>
      </pc:sldChg>
      <pc:sldChg chg="del">
        <pc:chgData name="Bryan Krausen" userId="774916b2a9b30420" providerId="LiveId" clId="{8FC1D5FC-550F-4AF5-A25F-80F39F006A36}" dt="2021-04-28T11:31:31.095" v="0" actId="47"/>
        <pc:sldMkLst>
          <pc:docMk/>
          <pc:sldMk cId="0" sldId="304"/>
        </pc:sldMkLst>
      </pc:sldChg>
      <pc:sldChg chg="delSp new del mod">
        <pc:chgData name="Bryan Krausen" userId="774916b2a9b30420" providerId="LiveId" clId="{8FC1D5FC-550F-4AF5-A25F-80F39F006A36}" dt="2021-04-28T11:38:57.086" v="188" actId="47"/>
        <pc:sldMkLst>
          <pc:docMk/>
          <pc:sldMk cId="3467494315" sldId="304"/>
        </pc:sldMkLst>
        <pc:spChg chg="del">
          <ac:chgData name="Bryan Krausen" userId="774916b2a9b30420" providerId="LiveId" clId="{8FC1D5FC-550F-4AF5-A25F-80F39F006A36}" dt="2021-04-28T11:38:50.763" v="186" actId="478"/>
          <ac:spMkLst>
            <pc:docMk/>
            <pc:sldMk cId="3467494315" sldId="304"/>
            <ac:spMk id="2" creationId="{CEDD7DC3-7607-4649-B3F2-0B70D766166C}"/>
          </ac:spMkLst>
        </pc:spChg>
        <pc:spChg chg="del">
          <ac:chgData name="Bryan Krausen" userId="774916b2a9b30420" providerId="LiveId" clId="{8FC1D5FC-550F-4AF5-A25F-80F39F006A36}" dt="2021-04-28T11:38:49.780" v="185" actId="478"/>
          <ac:spMkLst>
            <pc:docMk/>
            <pc:sldMk cId="3467494315" sldId="304"/>
            <ac:spMk id="3" creationId="{7E046D6B-49C9-423B-8DF0-0BE2ECB921C6}"/>
          </ac:spMkLst>
        </pc:spChg>
      </pc:sldChg>
      <pc:sldChg chg="addSp delSp modSp new del mod modClrScheme chgLayout">
        <pc:chgData name="Bryan Krausen" userId="774916b2a9b30420" providerId="LiveId" clId="{8FC1D5FC-550F-4AF5-A25F-80F39F006A36}" dt="2021-04-28T11:39:03.115" v="189" actId="47"/>
        <pc:sldMkLst>
          <pc:docMk/>
          <pc:sldMk cId="3778177911" sldId="305"/>
        </pc:sldMkLst>
        <pc:spChg chg="del">
          <ac:chgData name="Bryan Krausen" userId="774916b2a9b30420" providerId="LiveId" clId="{8FC1D5FC-550F-4AF5-A25F-80F39F006A36}" dt="2021-04-28T11:32:02.050" v="21" actId="478"/>
          <ac:spMkLst>
            <pc:docMk/>
            <pc:sldMk cId="3778177911" sldId="305"/>
            <ac:spMk id="2" creationId="{2EB5F34A-DC8F-48D9-BBEE-1782021BA882}"/>
          </ac:spMkLst>
        </pc:spChg>
        <pc:spChg chg="del">
          <ac:chgData name="Bryan Krausen" userId="774916b2a9b30420" providerId="LiveId" clId="{8FC1D5FC-550F-4AF5-A25F-80F39F006A36}" dt="2021-04-28T11:32:23.453" v="25" actId="478"/>
          <ac:spMkLst>
            <pc:docMk/>
            <pc:sldMk cId="3778177911" sldId="305"/>
            <ac:spMk id="3" creationId="{2A0C6112-0952-4AE2-B71E-240D5EA9E0F9}"/>
          </ac:spMkLst>
        </pc:spChg>
        <pc:spChg chg="add del mod ord">
          <ac:chgData name="Bryan Krausen" userId="774916b2a9b30420" providerId="LiveId" clId="{8FC1D5FC-550F-4AF5-A25F-80F39F006A36}" dt="2021-04-28T11:36:01.522" v="84" actId="700"/>
          <ac:spMkLst>
            <pc:docMk/>
            <pc:sldMk cId="3778177911" sldId="305"/>
            <ac:spMk id="20" creationId="{A98B76D2-B5B1-45C4-8A10-F15A5C940A3F}"/>
          </ac:spMkLst>
        </pc:spChg>
        <pc:spChg chg="add del mod ord">
          <ac:chgData name="Bryan Krausen" userId="774916b2a9b30420" providerId="LiveId" clId="{8FC1D5FC-550F-4AF5-A25F-80F39F006A36}" dt="2021-04-28T11:36:01.522" v="84" actId="700"/>
          <ac:spMkLst>
            <pc:docMk/>
            <pc:sldMk cId="3778177911" sldId="305"/>
            <ac:spMk id="21" creationId="{9E47DF8F-4F82-4F01-92E9-33F6F9D3237A}"/>
          </ac:spMkLst>
        </pc:spChg>
        <pc:spChg chg="add del mod ord">
          <ac:chgData name="Bryan Krausen" userId="774916b2a9b30420" providerId="LiveId" clId="{8FC1D5FC-550F-4AF5-A25F-80F39F006A36}" dt="2021-04-28T11:36:04.670" v="85" actId="478"/>
          <ac:spMkLst>
            <pc:docMk/>
            <pc:sldMk cId="3778177911" sldId="305"/>
            <ac:spMk id="22" creationId="{2FD82076-B8F4-40EF-88F4-CA59B89EFE5C}"/>
          </ac:spMkLst>
        </pc:spChg>
        <pc:spChg chg="add mod">
          <ac:chgData name="Bryan Krausen" userId="774916b2a9b30420" providerId="LiveId" clId="{8FC1D5FC-550F-4AF5-A25F-80F39F006A36}" dt="2021-04-28T11:36:33.852" v="134" actId="14100"/>
          <ac:spMkLst>
            <pc:docMk/>
            <pc:sldMk cId="3778177911" sldId="305"/>
            <ac:spMk id="23" creationId="{ECF5A8F0-30A6-460C-A5C8-0E42F0E917AD}"/>
          </ac:spMkLst>
        </pc:spChg>
        <pc:picChg chg="add mod">
          <ac:chgData name="Bryan Krausen" userId="774916b2a9b30420" providerId="LiveId" clId="{8FC1D5FC-550F-4AF5-A25F-80F39F006A36}" dt="2021-04-28T11:38:00.989" v="173" actId="1076"/>
          <ac:picMkLst>
            <pc:docMk/>
            <pc:sldMk cId="3778177911" sldId="305"/>
            <ac:picMk id="5" creationId="{2C556B05-3265-471C-BEF8-211E9BC8C017}"/>
          </ac:picMkLst>
        </pc:picChg>
        <pc:picChg chg="add mod">
          <ac:chgData name="Bryan Krausen" userId="774916b2a9b30420" providerId="LiveId" clId="{8FC1D5FC-550F-4AF5-A25F-80F39F006A36}" dt="2021-04-28T11:38:00.989" v="173" actId="1076"/>
          <ac:picMkLst>
            <pc:docMk/>
            <pc:sldMk cId="3778177911" sldId="305"/>
            <ac:picMk id="7" creationId="{A00C10F3-53A9-418F-A4B1-439AD4AD8AB8}"/>
          </ac:picMkLst>
        </pc:picChg>
        <pc:picChg chg="add mod">
          <ac:chgData name="Bryan Krausen" userId="774916b2a9b30420" providerId="LiveId" clId="{8FC1D5FC-550F-4AF5-A25F-80F39F006A36}" dt="2021-04-28T11:38:00.989" v="173" actId="1076"/>
          <ac:picMkLst>
            <pc:docMk/>
            <pc:sldMk cId="3778177911" sldId="305"/>
            <ac:picMk id="9" creationId="{4E6DF27F-256B-4C80-92FD-88C2FAA2BF99}"/>
          </ac:picMkLst>
        </pc:picChg>
        <pc:picChg chg="add mod">
          <ac:chgData name="Bryan Krausen" userId="774916b2a9b30420" providerId="LiveId" clId="{8FC1D5FC-550F-4AF5-A25F-80F39F006A36}" dt="2021-04-28T11:38:00.989" v="173" actId="1076"/>
          <ac:picMkLst>
            <pc:docMk/>
            <pc:sldMk cId="3778177911" sldId="305"/>
            <ac:picMk id="11" creationId="{BA114B7F-2AE7-41EF-BC4F-467E9F095E28}"/>
          </ac:picMkLst>
        </pc:picChg>
        <pc:picChg chg="add mod">
          <ac:chgData name="Bryan Krausen" userId="774916b2a9b30420" providerId="LiveId" clId="{8FC1D5FC-550F-4AF5-A25F-80F39F006A36}" dt="2021-04-28T11:38:00.989" v="173" actId="1076"/>
          <ac:picMkLst>
            <pc:docMk/>
            <pc:sldMk cId="3778177911" sldId="305"/>
            <ac:picMk id="13" creationId="{0EFD644F-5AEE-4E36-9974-0DCF30E54D61}"/>
          </ac:picMkLst>
        </pc:picChg>
        <pc:picChg chg="add mod">
          <ac:chgData name="Bryan Krausen" userId="774916b2a9b30420" providerId="LiveId" clId="{8FC1D5FC-550F-4AF5-A25F-80F39F006A36}" dt="2021-04-28T11:38:00.989" v="173" actId="1076"/>
          <ac:picMkLst>
            <pc:docMk/>
            <pc:sldMk cId="3778177911" sldId="305"/>
            <ac:picMk id="15" creationId="{9484CC8C-A8E1-4C27-B4E5-BBD02E2DFF5A}"/>
          </ac:picMkLst>
        </pc:picChg>
        <pc:picChg chg="add mod">
          <ac:chgData name="Bryan Krausen" userId="774916b2a9b30420" providerId="LiveId" clId="{8FC1D5FC-550F-4AF5-A25F-80F39F006A36}" dt="2021-04-28T11:38:00.989" v="173" actId="1076"/>
          <ac:picMkLst>
            <pc:docMk/>
            <pc:sldMk cId="3778177911" sldId="305"/>
            <ac:picMk id="17" creationId="{A274A2F6-0250-4F98-80D7-FC4D7896B826}"/>
          </ac:picMkLst>
        </pc:picChg>
        <pc:picChg chg="add mod">
          <ac:chgData name="Bryan Krausen" userId="774916b2a9b30420" providerId="LiveId" clId="{8FC1D5FC-550F-4AF5-A25F-80F39F006A36}" dt="2021-04-28T11:38:00.989" v="173" actId="1076"/>
          <ac:picMkLst>
            <pc:docMk/>
            <pc:sldMk cId="3778177911" sldId="305"/>
            <ac:picMk id="19" creationId="{6AEE2C6C-DDCB-47DB-9B06-AD5FA8D8B77C}"/>
          </ac:picMkLst>
        </pc:picChg>
      </pc:sldChg>
      <pc:sldChg chg="addSp delSp modSp add mod modTransition">
        <pc:chgData name="Bryan Krausen" userId="774916b2a9b30420" providerId="LiveId" clId="{8FC1D5FC-550F-4AF5-A25F-80F39F006A36}" dt="2021-05-12T01:57:34.856" v="20562"/>
        <pc:sldMkLst>
          <pc:docMk/>
          <pc:sldMk cId="1723936818" sldId="306"/>
        </pc:sldMkLst>
        <pc:spChg chg="add mod">
          <ac:chgData name="Bryan Krausen" userId="774916b2a9b30420" providerId="LiveId" clId="{8FC1D5FC-550F-4AF5-A25F-80F39F006A36}" dt="2021-04-29T13:42:12.122" v="5462" actId="2711"/>
          <ac:spMkLst>
            <pc:docMk/>
            <pc:sldMk cId="1723936818" sldId="306"/>
            <ac:spMk id="2" creationId="{0DDC412B-0B46-40D2-B67B-93EEFE45BA20}"/>
          </ac:spMkLst>
        </pc:spChg>
        <pc:spChg chg="add del">
          <ac:chgData name="Bryan Krausen" userId="774916b2a9b30420" providerId="LiveId" clId="{8FC1D5FC-550F-4AF5-A25F-80F39F006A36}" dt="2021-04-28T11:53:59.103" v="692" actId="478"/>
          <ac:spMkLst>
            <pc:docMk/>
            <pc:sldMk cId="1723936818" sldId="306"/>
            <ac:spMk id="6" creationId="{8A655965-1F1E-4578-AF35-BA9DE7E0064A}"/>
          </ac:spMkLst>
        </pc:spChg>
        <pc:spChg chg="mod">
          <ac:chgData name="Bryan Krausen" userId="774916b2a9b30420" providerId="LiveId" clId="{8FC1D5FC-550F-4AF5-A25F-80F39F006A36}" dt="2021-04-28T12:04:15.452" v="964" actId="14100"/>
          <ac:spMkLst>
            <pc:docMk/>
            <pc:sldMk cId="1723936818" sldId="306"/>
            <ac:spMk id="23" creationId="{ECF5A8F0-30A6-460C-A5C8-0E42F0E917AD}"/>
          </ac:spMkLst>
        </pc:spChg>
        <pc:spChg chg="add del mod">
          <ac:chgData name="Bryan Krausen" userId="774916b2a9b30420" providerId="LiveId" clId="{8FC1D5FC-550F-4AF5-A25F-80F39F006A36}" dt="2021-04-28T11:53:59.103" v="692" actId="478"/>
          <ac:spMkLst>
            <pc:docMk/>
            <pc:sldMk cId="1723936818" sldId="306"/>
            <ac:spMk id="31" creationId="{B62E4A6E-E22B-4E29-8B4E-B81C0F94ADED}"/>
          </ac:spMkLst>
        </pc:spChg>
        <pc:spChg chg="add del mod">
          <ac:chgData name="Bryan Krausen" userId="774916b2a9b30420" providerId="LiveId" clId="{8FC1D5FC-550F-4AF5-A25F-80F39F006A36}" dt="2021-04-28T11:53:59.103" v="692" actId="478"/>
          <ac:spMkLst>
            <pc:docMk/>
            <pc:sldMk cId="1723936818" sldId="306"/>
            <ac:spMk id="32" creationId="{851805EE-E875-4534-B3C1-4075C0AB79BF}"/>
          </ac:spMkLst>
        </pc:spChg>
        <pc:grpChg chg="add del mod">
          <ac:chgData name="Bryan Krausen" userId="774916b2a9b30420" providerId="LiveId" clId="{8FC1D5FC-550F-4AF5-A25F-80F39F006A36}" dt="2021-04-28T11:48:58.088" v="495" actId="478"/>
          <ac:grpSpMkLst>
            <pc:docMk/>
            <pc:sldMk cId="1723936818" sldId="306"/>
            <ac:grpSpMk id="12" creationId="{9C4673AE-69A3-42A6-9B0B-E687982878FF}"/>
          </ac:grpSpMkLst>
        </pc:grpChg>
        <pc:grpChg chg="mod">
          <ac:chgData name="Bryan Krausen" userId="774916b2a9b30420" providerId="LiveId" clId="{8FC1D5FC-550F-4AF5-A25F-80F39F006A36}" dt="2021-04-28T11:48:22.929" v="482"/>
          <ac:grpSpMkLst>
            <pc:docMk/>
            <pc:sldMk cId="1723936818" sldId="306"/>
            <ac:grpSpMk id="16" creationId="{DEF50BD0-38E5-4E1C-9FF0-51255D0DE02A}"/>
          </ac:grpSpMkLst>
        </pc:grpChg>
        <pc:grpChg chg="add del mod">
          <ac:chgData name="Bryan Krausen" userId="774916b2a9b30420" providerId="LiveId" clId="{8FC1D5FC-550F-4AF5-A25F-80F39F006A36}" dt="2021-05-12T01:57:34.634" v="20561" actId="478"/>
          <ac:grpSpMkLst>
            <pc:docMk/>
            <pc:sldMk cId="1723936818" sldId="306"/>
            <ac:grpSpMk id="24" creationId="{16A9A066-A184-44C5-A35B-6EB0418E4F10}"/>
          </ac:grpSpMkLst>
        </pc:grpChg>
        <pc:grpChg chg="mod">
          <ac:chgData name="Bryan Krausen" userId="774916b2a9b30420" providerId="LiveId" clId="{8FC1D5FC-550F-4AF5-A25F-80F39F006A36}" dt="2021-04-28T11:48:58.330" v="496"/>
          <ac:grpSpMkLst>
            <pc:docMk/>
            <pc:sldMk cId="1723936818" sldId="306"/>
            <ac:grpSpMk id="26" creationId="{784D0A07-2ABD-4900-A862-D4EC025ACC64}"/>
          </ac:grpSpMkLst>
        </pc:grpChg>
        <pc:grpChg chg="add mod">
          <ac:chgData name="Bryan Krausen" userId="774916b2a9b30420" providerId="LiveId" clId="{8FC1D5FC-550F-4AF5-A25F-80F39F006A36}" dt="2021-05-12T01:57:34.856" v="20562"/>
          <ac:grpSpMkLst>
            <pc:docMk/>
            <pc:sldMk cId="1723936818" sldId="306"/>
            <ac:grpSpMk id="32" creationId="{CF5DE25A-9346-41AA-BFA0-8556D3EA481A}"/>
          </ac:grpSpMkLst>
        </pc:grpChg>
        <pc:grpChg chg="mod">
          <ac:chgData name="Bryan Krausen" userId="774916b2a9b30420" providerId="LiveId" clId="{8FC1D5FC-550F-4AF5-A25F-80F39F006A36}" dt="2021-05-12T01:57:34.856" v="20562"/>
          <ac:grpSpMkLst>
            <pc:docMk/>
            <pc:sldMk cId="1723936818" sldId="306"/>
            <ac:grpSpMk id="33" creationId="{D8474218-8EB3-4949-A473-16A48CDB38AC}"/>
          </ac:grpSpMkLst>
        </pc:grpChg>
        <pc:grpChg chg="mod">
          <ac:chgData name="Bryan Krausen" userId="774916b2a9b30420" providerId="LiveId" clId="{8FC1D5FC-550F-4AF5-A25F-80F39F006A36}" dt="2021-05-12T01:57:34.856" v="20562"/>
          <ac:grpSpMkLst>
            <pc:docMk/>
            <pc:sldMk cId="1723936818" sldId="306"/>
            <ac:grpSpMk id="34" creationId="{893B1C23-8FBB-4919-B294-85EE422DDF84}"/>
          </ac:grpSpMkLst>
        </pc:grpChg>
        <pc:grpChg chg="mod">
          <ac:chgData name="Bryan Krausen" userId="774916b2a9b30420" providerId="LiveId" clId="{8FC1D5FC-550F-4AF5-A25F-80F39F006A36}" dt="2021-05-12T01:57:34.856" v="20562"/>
          <ac:grpSpMkLst>
            <pc:docMk/>
            <pc:sldMk cId="1723936818" sldId="306"/>
            <ac:grpSpMk id="36" creationId="{2655A026-5C70-4331-9468-D7CCE9677462}"/>
          </ac:grpSpMkLst>
        </pc:grpChg>
        <pc:picChg chg="add del mod">
          <ac:chgData name="Bryan Krausen" userId="774916b2a9b30420" providerId="LiveId" clId="{8FC1D5FC-550F-4AF5-A25F-80F39F006A36}" dt="2021-04-28T11:54:00.750" v="693" actId="478"/>
          <ac:picMkLst>
            <pc:docMk/>
            <pc:sldMk cId="1723936818" sldId="306"/>
            <ac:picMk id="4" creationId="{76668D8F-A2F8-44E5-A587-4E3A58141AC7}"/>
          </ac:picMkLst>
        </pc:picChg>
        <pc:picChg chg="mod">
          <ac:chgData name="Bryan Krausen" userId="774916b2a9b30420" providerId="LiveId" clId="{8FC1D5FC-550F-4AF5-A25F-80F39F006A36}" dt="2021-04-28T11:38:27.918" v="180" actId="1076"/>
          <ac:picMkLst>
            <pc:docMk/>
            <pc:sldMk cId="1723936818" sldId="306"/>
            <ac:picMk id="5" creationId="{2C556B05-3265-471C-BEF8-211E9BC8C017}"/>
          </ac:picMkLst>
        </pc:picChg>
        <pc:picChg chg="mod">
          <ac:chgData name="Bryan Krausen" userId="774916b2a9b30420" providerId="LiveId" clId="{8FC1D5FC-550F-4AF5-A25F-80F39F006A36}" dt="2021-04-28T11:38:34.847" v="183" actId="14100"/>
          <ac:picMkLst>
            <pc:docMk/>
            <pc:sldMk cId="1723936818" sldId="306"/>
            <ac:picMk id="7" creationId="{A00C10F3-53A9-418F-A4B1-439AD4AD8AB8}"/>
          </ac:picMkLst>
        </pc:picChg>
        <pc:picChg chg="mod">
          <ac:chgData name="Bryan Krausen" userId="774916b2a9b30420" providerId="LiveId" clId="{8FC1D5FC-550F-4AF5-A25F-80F39F006A36}" dt="2021-04-28T11:38:21.124" v="175" actId="1076"/>
          <ac:picMkLst>
            <pc:docMk/>
            <pc:sldMk cId="1723936818" sldId="306"/>
            <ac:picMk id="9" creationId="{4E6DF27F-256B-4C80-92FD-88C2FAA2BF99}"/>
          </ac:picMkLst>
        </pc:picChg>
        <pc:picChg chg="mod">
          <ac:chgData name="Bryan Krausen" userId="774916b2a9b30420" providerId="LiveId" clId="{8FC1D5FC-550F-4AF5-A25F-80F39F006A36}" dt="2021-04-28T11:38:24.010" v="177" actId="1076"/>
          <ac:picMkLst>
            <pc:docMk/>
            <pc:sldMk cId="1723936818" sldId="306"/>
            <ac:picMk id="11" creationId="{BA114B7F-2AE7-41EF-BC4F-467E9F095E28}"/>
          </ac:picMkLst>
        </pc:picChg>
        <pc:picChg chg="mod">
          <ac:chgData name="Bryan Krausen" userId="774916b2a9b30420" providerId="LiveId" clId="{8FC1D5FC-550F-4AF5-A25F-80F39F006A36}" dt="2021-04-28T11:38:29.415" v="181" actId="1076"/>
          <ac:picMkLst>
            <pc:docMk/>
            <pc:sldMk cId="1723936818" sldId="306"/>
            <ac:picMk id="13" creationId="{0EFD644F-5AEE-4E36-9974-0DCF30E54D61}"/>
          </ac:picMkLst>
        </pc:picChg>
        <pc:picChg chg="mod">
          <ac:chgData name="Bryan Krausen" userId="774916b2a9b30420" providerId="LiveId" clId="{8FC1D5FC-550F-4AF5-A25F-80F39F006A36}" dt="2021-04-28T11:48:22.929" v="482"/>
          <ac:picMkLst>
            <pc:docMk/>
            <pc:sldMk cId="1723936818" sldId="306"/>
            <ac:picMk id="14" creationId="{DDE970C5-577F-4E84-B200-D1926F49C695}"/>
          </ac:picMkLst>
        </pc:picChg>
        <pc:picChg chg="mod">
          <ac:chgData name="Bryan Krausen" userId="774916b2a9b30420" providerId="LiveId" clId="{8FC1D5FC-550F-4AF5-A25F-80F39F006A36}" dt="2021-04-28T11:38:25.572" v="178" actId="1076"/>
          <ac:picMkLst>
            <pc:docMk/>
            <pc:sldMk cId="1723936818" sldId="306"/>
            <ac:picMk id="15" creationId="{9484CC8C-A8E1-4C27-B4E5-BBD02E2DFF5A}"/>
          </ac:picMkLst>
        </pc:picChg>
        <pc:picChg chg="mod">
          <ac:chgData name="Bryan Krausen" userId="774916b2a9b30420" providerId="LiveId" clId="{8FC1D5FC-550F-4AF5-A25F-80F39F006A36}" dt="2021-04-28T11:38:26.746" v="179" actId="1076"/>
          <ac:picMkLst>
            <pc:docMk/>
            <pc:sldMk cId="1723936818" sldId="306"/>
            <ac:picMk id="17" creationId="{A274A2F6-0250-4F98-80D7-FC4D7896B826}"/>
          </ac:picMkLst>
        </pc:picChg>
        <pc:picChg chg="mod">
          <ac:chgData name="Bryan Krausen" userId="774916b2a9b30420" providerId="LiveId" clId="{8FC1D5FC-550F-4AF5-A25F-80F39F006A36}" dt="2021-04-28T11:48:22.929" v="482"/>
          <ac:picMkLst>
            <pc:docMk/>
            <pc:sldMk cId="1723936818" sldId="306"/>
            <ac:picMk id="18" creationId="{02ECA705-B24C-4583-8FFC-F285F6010812}"/>
          </ac:picMkLst>
        </pc:picChg>
        <pc:picChg chg="mod">
          <ac:chgData name="Bryan Krausen" userId="774916b2a9b30420" providerId="LiveId" clId="{8FC1D5FC-550F-4AF5-A25F-80F39F006A36}" dt="2021-04-28T11:38:22.371" v="176" actId="1076"/>
          <ac:picMkLst>
            <pc:docMk/>
            <pc:sldMk cId="1723936818" sldId="306"/>
            <ac:picMk id="19" creationId="{6AEE2C6C-DDCB-47DB-9B06-AD5FA8D8B77C}"/>
          </ac:picMkLst>
        </pc:picChg>
        <pc:picChg chg="mod">
          <ac:chgData name="Bryan Krausen" userId="774916b2a9b30420" providerId="LiveId" clId="{8FC1D5FC-550F-4AF5-A25F-80F39F006A36}" dt="2021-04-28T11:48:22.929" v="482"/>
          <ac:picMkLst>
            <pc:docMk/>
            <pc:sldMk cId="1723936818" sldId="306"/>
            <ac:picMk id="20" creationId="{2936DB87-9F53-4DE6-95A7-252622D42809}"/>
          </ac:picMkLst>
        </pc:picChg>
        <pc:picChg chg="mod">
          <ac:chgData name="Bryan Krausen" userId="774916b2a9b30420" providerId="LiveId" clId="{8FC1D5FC-550F-4AF5-A25F-80F39F006A36}" dt="2021-04-28T11:48:22.929" v="482"/>
          <ac:picMkLst>
            <pc:docMk/>
            <pc:sldMk cId="1723936818" sldId="306"/>
            <ac:picMk id="21" creationId="{1AE6C31C-4C35-4EBB-9C9B-C50A5DCC2B00}"/>
          </ac:picMkLst>
        </pc:picChg>
        <pc:picChg chg="mod">
          <ac:chgData name="Bryan Krausen" userId="774916b2a9b30420" providerId="LiveId" clId="{8FC1D5FC-550F-4AF5-A25F-80F39F006A36}" dt="2021-04-28T11:48:22.929" v="482"/>
          <ac:picMkLst>
            <pc:docMk/>
            <pc:sldMk cId="1723936818" sldId="306"/>
            <ac:picMk id="22" creationId="{23F7F8FB-4FD0-4FBD-8157-5BA29EE98140}"/>
          </ac:picMkLst>
        </pc:picChg>
        <pc:picChg chg="mod">
          <ac:chgData name="Bryan Krausen" userId="774916b2a9b30420" providerId="LiveId" clId="{8FC1D5FC-550F-4AF5-A25F-80F39F006A36}" dt="2021-04-28T11:48:58.330" v="496"/>
          <ac:picMkLst>
            <pc:docMk/>
            <pc:sldMk cId="1723936818" sldId="306"/>
            <ac:picMk id="25" creationId="{D5E11D3B-4B25-49AD-83F1-0A0454419CC2}"/>
          </ac:picMkLst>
        </pc:picChg>
        <pc:picChg chg="mod">
          <ac:chgData name="Bryan Krausen" userId="774916b2a9b30420" providerId="LiveId" clId="{8FC1D5FC-550F-4AF5-A25F-80F39F006A36}" dt="2021-04-28T11:48:58.330" v="496"/>
          <ac:picMkLst>
            <pc:docMk/>
            <pc:sldMk cId="1723936818" sldId="306"/>
            <ac:picMk id="27" creationId="{6DEA9728-F0B5-489F-853D-B9004F6EE802}"/>
          </ac:picMkLst>
        </pc:picChg>
        <pc:picChg chg="mod">
          <ac:chgData name="Bryan Krausen" userId="774916b2a9b30420" providerId="LiveId" clId="{8FC1D5FC-550F-4AF5-A25F-80F39F006A36}" dt="2021-04-28T11:48:58.330" v="496"/>
          <ac:picMkLst>
            <pc:docMk/>
            <pc:sldMk cId="1723936818" sldId="306"/>
            <ac:picMk id="28" creationId="{845078F5-7B5A-4609-BA5A-51DF7C3B2564}"/>
          </ac:picMkLst>
        </pc:picChg>
        <pc:picChg chg="mod">
          <ac:chgData name="Bryan Krausen" userId="774916b2a9b30420" providerId="LiveId" clId="{8FC1D5FC-550F-4AF5-A25F-80F39F006A36}" dt="2021-04-28T11:48:58.330" v="496"/>
          <ac:picMkLst>
            <pc:docMk/>
            <pc:sldMk cId="1723936818" sldId="306"/>
            <ac:picMk id="29" creationId="{CA132EB6-E4F7-473E-8FCC-96DCD98D8080}"/>
          </ac:picMkLst>
        </pc:picChg>
        <pc:picChg chg="mod">
          <ac:chgData name="Bryan Krausen" userId="774916b2a9b30420" providerId="LiveId" clId="{8FC1D5FC-550F-4AF5-A25F-80F39F006A36}" dt="2021-04-28T11:48:58.330" v="496"/>
          <ac:picMkLst>
            <pc:docMk/>
            <pc:sldMk cId="1723936818" sldId="306"/>
            <ac:picMk id="30" creationId="{DB643BE4-6338-418B-B4FD-449689088C85}"/>
          </ac:picMkLst>
        </pc:picChg>
        <pc:picChg chg="add mod">
          <ac:chgData name="Bryan Krausen" userId="774916b2a9b30420" providerId="LiveId" clId="{8FC1D5FC-550F-4AF5-A25F-80F39F006A36}" dt="2021-05-09T16:56:27.846" v="20522" actId="1076"/>
          <ac:picMkLst>
            <pc:docMk/>
            <pc:sldMk cId="1723936818" sldId="306"/>
            <ac:picMk id="31" creationId="{7BB5B840-3CEF-4583-990F-A8A5CC3BCD31}"/>
          </ac:picMkLst>
        </pc:picChg>
        <pc:picChg chg="mod">
          <ac:chgData name="Bryan Krausen" userId="774916b2a9b30420" providerId="LiveId" clId="{8FC1D5FC-550F-4AF5-A25F-80F39F006A36}" dt="2021-05-12T01:57:34.856" v="20562"/>
          <ac:picMkLst>
            <pc:docMk/>
            <pc:sldMk cId="1723936818" sldId="306"/>
            <ac:picMk id="35" creationId="{18BF17B9-F0F2-487F-8444-72B5B33A345D}"/>
          </ac:picMkLst>
        </pc:picChg>
        <pc:picChg chg="mod">
          <ac:chgData name="Bryan Krausen" userId="774916b2a9b30420" providerId="LiveId" clId="{8FC1D5FC-550F-4AF5-A25F-80F39F006A36}" dt="2021-05-12T01:57:34.856" v="20562"/>
          <ac:picMkLst>
            <pc:docMk/>
            <pc:sldMk cId="1723936818" sldId="306"/>
            <ac:picMk id="37" creationId="{7B9C427E-66D5-4A26-A1CA-B2607134F800}"/>
          </ac:picMkLst>
        </pc:picChg>
        <pc:picChg chg="add del mod">
          <ac:chgData name="Bryan Krausen" userId="774916b2a9b30420" providerId="LiveId" clId="{8FC1D5FC-550F-4AF5-A25F-80F39F006A36}" dt="2021-04-28T12:02:52.595" v="948" actId="478"/>
          <ac:picMkLst>
            <pc:docMk/>
            <pc:sldMk cId="1723936818" sldId="306"/>
            <ac:picMk id="38" creationId="{26B304C1-4309-424E-A3C7-7E3B40606AA9}"/>
          </ac:picMkLst>
        </pc:picChg>
        <pc:picChg chg="mod">
          <ac:chgData name="Bryan Krausen" userId="774916b2a9b30420" providerId="LiveId" clId="{8FC1D5FC-550F-4AF5-A25F-80F39F006A36}" dt="2021-05-12T01:57:34.856" v="20562"/>
          <ac:picMkLst>
            <pc:docMk/>
            <pc:sldMk cId="1723936818" sldId="306"/>
            <ac:picMk id="38" creationId="{6A053A51-04B5-484E-9A6D-8AFE3EA04012}"/>
          </ac:picMkLst>
        </pc:picChg>
        <pc:picChg chg="mod">
          <ac:chgData name="Bryan Krausen" userId="774916b2a9b30420" providerId="LiveId" clId="{8FC1D5FC-550F-4AF5-A25F-80F39F006A36}" dt="2021-05-12T01:57:34.856" v="20562"/>
          <ac:picMkLst>
            <pc:docMk/>
            <pc:sldMk cId="1723936818" sldId="306"/>
            <ac:picMk id="39" creationId="{E381B67C-879E-4CF6-8BDA-877F74E96D86}"/>
          </ac:picMkLst>
        </pc:picChg>
        <pc:picChg chg="mod">
          <ac:chgData name="Bryan Krausen" userId="774916b2a9b30420" providerId="LiveId" clId="{8FC1D5FC-550F-4AF5-A25F-80F39F006A36}" dt="2021-05-12T01:57:34.856" v="20562"/>
          <ac:picMkLst>
            <pc:docMk/>
            <pc:sldMk cId="1723936818" sldId="306"/>
            <ac:picMk id="40" creationId="{653C98E4-C43B-465F-BA83-E2DADBDCFAEE}"/>
          </ac:picMkLst>
        </pc:picChg>
        <pc:picChg chg="add mod">
          <ac:chgData name="Bryan Krausen" userId="774916b2a9b30420" providerId="LiveId" clId="{8FC1D5FC-550F-4AF5-A25F-80F39F006A36}" dt="2021-04-28T12:03:35.708" v="960" actId="1076"/>
          <ac:picMkLst>
            <pc:docMk/>
            <pc:sldMk cId="1723936818" sldId="306"/>
            <ac:picMk id="1026" creationId="{6A44A53B-A53E-45FA-9891-C8F2EC86B44B}"/>
          </ac:picMkLst>
        </pc:picChg>
        <pc:picChg chg="add mod">
          <ac:chgData name="Bryan Krausen" userId="774916b2a9b30420" providerId="LiveId" clId="{8FC1D5FC-550F-4AF5-A25F-80F39F006A36}" dt="2021-05-09T16:56:20.681" v="20519" actId="732"/>
          <ac:picMkLst>
            <pc:docMk/>
            <pc:sldMk cId="1723936818" sldId="306"/>
            <ac:picMk id="1028" creationId="{044D88E6-5C72-406D-9C67-A04BED4975F1}"/>
          </ac:picMkLst>
        </pc:picChg>
        <pc:picChg chg="add mod">
          <ac:chgData name="Bryan Krausen" userId="774916b2a9b30420" providerId="LiveId" clId="{8FC1D5FC-550F-4AF5-A25F-80F39F006A36}" dt="2021-04-28T12:03:35.708" v="960" actId="1076"/>
          <ac:picMkLst>
            <pc:docMk/>
            <pc:sldMk cId="1723936818" sldId="306"/>
            <ac:picMk id="1030" creationId="{B7CECA0F-A94E-4B7E-AFB1-3189AAA5D201}"/>
          </ac:picMkLst>
        </pc:picChg>
        <pc:picChg chg="add mod">
          <ac:chgData name="Bryan Krausen" userId="774916b2a9b30420" providerId="LiveId" clId="{8FC1D5FC-550F-4AF5-A25F-80F39F006A36}" dt="2021-04-28T12:03:35.708" v="960" actId="1076"/>
          <ac:picMkLst>
            <pc:docMk/>
            <pc:sldMk cId="1723936818" sldId="306"/>
            <ac:picMk id="1032" creationId="{E7D8AD1E-6A6F-49A6-94FC-2D345BCBF1C2}"/>
          </ac:picMkLst>
        </pc:picChg>
        <pc:picChg chg="add mod">
          <ac:chgData name="Bryan Krausen" userId="774916b2a9b30420" providerId="LiveId" clId="{8FC1D5FC-550F-4AF5-A25F-80F39F006A36}" dt="2021-04-28T12:03:35.708" v="960" actId="1076"/>
          <ac:picMkLst>
            <pc:docMk/>
            <pc:sldMk cId="1723936818" sldId="306"/>
            <ac:picMk id="1034" creationId="{810CA804-928A-4826-926F-7346FD38E0A0}"/>
          </ac:picMkLst>
        </pc:picChg>
        <pc:picChg chg="add mod">
          <ac:chgData name="Bryan Krausen" userId="774916b2a9b30420" providerId="LiveId" clId="{8FC1D5FC-550F-4AF5-A25F-80F39F006A36}" dt="2021-04-28T12:03:35.708" v="960" actId="1076"/>
          <ac:picMkLst>
            <pc:docMk/>
            <pc:sldMk cId="1723936818" sldId="306"/>
            <ac:picMk id="1036" creationId="{57F1BE35-77DD-481B-A9BA-B41CAB69C06E}"/>
          </ac:picMkLst>
        </pc:picChg>
        <pc:picChg chg="add mod">
          <ac:chgData name="Bryan Krausen" userId="774916b2a9b30420" providerId="LiveId" clId="{8FC1D5FC-550F-4AF5-A25F-80F39F006A36}" dt="2021-04-28T12:03:35.708" v="960" actId="1076"/>
          <ac:picMkLst>
            <pc:docMk/>
            <pc:sldMk cId="1723936818" sldId="306"/>
            <ac:picMk id="1038" creationId="{31173ED5-0A8D-414A-94FC-92D93CF09106}"/>
          </ac:picMkLst>
        </pc:picChg>
      </pc:sldChg>
      <pc:sldChg chg="addSp delSp modSp add">
        <pc:chgData name="Bryan Krausen" userId="774916b2a9b30420" providerId="LiveId" clId="{8FC1D5FC-550F-4AF5-A25F-80F39F006A36}" dt="2021-05-12T01:57:32.414" v="20560"/>
        <pc:sldMkLst>
          <pc:docMk/>
          <pc:sldMk cId="686720663" sldId="307"/>
        </pc:sldMkLst>
        <pc:grpChg chg="add del mod">
          <ac:chgData name="Bryan Krausen" userId="774916b2a9b30420" providerId="LiveId" clId="{8FC1D5FC-550F-4AF5-A25F-80F39F006A36}" dt="2021-04-28T11:48:55.304" v="493" actId="478"/>
          <ac:grpSpMkLst>
            <pc:docMk/>
            <pc:sldMk cId="686720663" sldId="307"/>
            <ac:grpSpMk id="12" creationId="{4B14C32A-22D2-4EBF-9555-C75E98704B05}"/>
          </ac:grpSpMkLst>
        </pc:grpChg>
        <pc:grpChg chg="mod">
          <ac:chgData name="Bryan Krausen" userId="774916b2a9b30420" providerId="LiveId" clId="{8FC1D5FC-550F-4AF5-A25F-80F39F006A36}" dt="2021-04-28T11:48:20.241" v="481"/>
          <ac:grpSpMkLst>
            <pc:docMk/>
            <pc:sldMk cId="686720663" sldId="307"/>
            <ac:grpSpMk id="16" creationId="{E2C3363F-65D7-4605-931E-2D6686CE1C38}"/>
          </ac:grpSpMkLst>
        </pc:grpChg>
        <pc:grpChg chg="add mod">
          <ac:chgData name="Bryan Krausen" userId="774916b2a9b30420" providerId="LiveId" clId="{8FC1D5FC-550F-4AF5-A25F-80F39F006A36}" dt="2021-05-12T01:57:32.414" v="20560"/>
          <ac:grpSpMkLst>
            <pc:docMk/>
            <pc:sldMk cId="686720663" sldId="307"/>
            <ac:grpSpMk id="18" creationId="{68A5A762-2EA3-4EA9-9DBE-AD971C33DC6B}"/>
          </ac:grpSpMkLst>
        </pc:grpChg>
        <pc:grpChg chg="mod">
          <ac:chgData name="Bryan Krausen" userId="774916b2a9b30420" providerId="LiveId" clId="{8FC1D5FC-550F-4AF5-A25F-80F39F006A36}" dt="2021-05-12T01:57:32.414" v="20560"/>
          <ac:grpSpMkLst>
            <pc:docMk/>
            <pc:sldMk cId="686720663" sldId="307"/>
            <ac:grpSpMk id="20" creationId="{12B34AEC-F300-4DE3-8306-EB16005AD300}"/>
          </ac:grpSpMkLst>
        </pc:grpChg>
        <pc:grpChg chg="mod">
          <ac:chgData name="Bryan Krausen" userId="774916b2a9b30420" providerId="LiveId" clId="{8FC1D5FC-550F-4AF5-A25F-80F39F006A36}" dt="2021-05-12T01:57:32.414" v="20560"/>
          <ac:grpSpMkLst>
            <pc:docMk/>
            <pc:sldMk cId="686720663" sldId="307"/>
            <ac:grpSpMk id="21" creationId="{07A3334C-9073-4724-A8D4-85180A3FE15E}"/>
          </ac:grpSpMkLst>
        </pc:grpChg>
        <pc:grpChg chg="add del mod">
          <ac:chgData name="Bryan Krausen" userId="774916b2a9b30420" providerId="LiveId" clId="{8FC1D5FC-550F-4AF5-A25F-80F39F006A36}" dt="2021-05-12T01:57:32.101" v="20559" actId="478"/>
          <ac:grpSpMkLst>
            <pc:docMk/>
            <pc:sldMk cId="686720663" sldId="307"/>
            <ac:grpSpMk id="24" creationId="{0D1E9892-EF41-4670-8C5D-4B0BBAB14664}"/>
          </ac:grpSpMkLst>
        </pc:grpChg>
        <pc:grpChg chg="mod">
          <ac:chgData name="Bryan Krausen" userId="774916b2a9b30420" providerId="LiveId" clId="{8FC1D5FC-550F-4AF5-A25F-80F39F006A36}" dt="2021-04-28T11:48:55.597" v="494"/>
          <ac:grpSpMkLst>
            <pc:docMk/>
            <pc:sldMk cId="686720663" sldId="307"/>
            <ac:grpSpMk id="26" creationId="{BD42BB5C-C528-4333-8B77-267D7BCE3513}"/>
          </ac:grpSpMkLst>
        </pc:grpChg>
        <pc:grpChg chg="mod">
          <ac:chgData name="Bryan Krausen" userId="774916b2a9b30420" providerId="LiveId" clId="{8FC1D5FC-550F-4AF5-A25F-80F39F006A36}" dt="2021-05-12T01:57:32.414" v="20560"/>
          <ac:grpSpMkLst>
            <pc:docMk/>
            <pc:sldMk cId="686720663" sldId="307"/>
            <ac:grpSpMk id="31" creationId="{72F7FB70-7F23-4159-96A4-783B2D965A3C}"/>
          </ac:grpSpMkLst>
        </pc:grpChg>
        <pc:picChg chg="mod">
          <ac:chgData name="Bryan Krausen" userId="774916b2a9b30420" providerId="LiveId" clId="{8FC1D5FC-550F-4AF5-A25F-80F39F006A36}" dt="2021-04-28T11:48:20.241" v="481"/>
          <ac:picMkLst>
            <pc:docMk/>
            <pc:sldMk cId="686720663" sldId="307"/>
            <ac:picMk id="14" creationId="{62E12A33-78C0-4157-A88E-1430E168928F}"/>
          </ac:picMkLst>
        </pc:picChg>
        <pc:picChg chg="mod">
          <ac:chgData name="Bryan Krausen" userId="774916b2a9b30420" providerId="LiveId" clId="{8FC1D5FC-550F-4AF5-A25F-80F39F006A36}" dt="2021-04-28T11:48:20.241" v="481"/>
          <ac:picMkLst>
            <pc:docMk/>
            <pc:sldMk cId="686720663" sldId="307"/>
            <ac:picMk id="18" creationId="{86123C11-8A75-41FC-BA52-A5854A3E4A18}"/>
          </ac:picMkLst>
        </pc:picChg>
        <pc:picChg chg="mod">
          <ac:chgData name="Bryan Krausen" userId="774916b2a9b30420" providerId="LiveId" clId="{8FC1D5FC-550F-4AF5-A25F-80F39F006A36}" dt="2021-04-28T11:48:20.241" v="481"/>
          <ac:picMkLst>
            <pc:docMk/>
            <pc:sldMk cId="686720663" sldId="307"/>
            <ac:picMk id="20" creationId="{DF163372-ACDF-4009-9692-36E66BB6BBBA}"/>
          </ac:picMkLst>
        </pc:picChg>
        <pc:picChg chg="mod">
          <ac:chgData name="Bryan Krausen" userId="774916b2a9b30420" providerId="LiveId" clId="{8FC1D5FC-550F-4AF5-A25F-80F39F006A36}" dt="2021-04-28T11:48:20.241" v="481"/>
          <ac:picMkLst>
            <pc:docMk/>
            <pc:sldMk cId="686720663" sldId="307"/>
            <ac:picMk id="21" creationId="{8B762234-172E-4B71-8E83-7254DDCA9468}"/>
          </ac:picMkLst>
        </pc:picChg>
        <pc:picChg chg="mod">
          <ac:chgData name="Bryan Krausen" userId="774916b2a9b30420" providerId="LiveId" clId="{8FC1D5FC-550F-4AF5-A25F-80F39F006A36}" dt="2021-04-28T11:48:20.241" v="481"/>
          <ac:picMkLst>
            <pc:docMk/>
            <pc:sldMk cId="686720663" sldId="307"/>
            <ac:picMk id="22" creationId="{531AADBF-ABE9-470B-8506-6EEBE625C2F7}"/>
          </ac:picMkLst>
        </pc:picChg>
        <pc:picChg chg="mod">
          <ac:chgData name="Bryan Krausen" userId="774916b2a9b30420" providerId="LiveId" clId="{8FC1D5FC-550F-4AF5-A25F-80F39F006A36}" dt="2021-05-12T01:57:32.414" v="20560"/>
          <ac:picMkLst>
            <pc:docMk/>
            <pc:sldMk cId="686720663" sldId="307"/>
            <ac:picMk id="22" creationId="{F7689781-4366-4EE7-9B24-FC94A770D92B}"/>
          </ac:picMkLst>
        </pc:picChg>
        <pc:picChg chg="mod">
          <ac:chgData name="Bryan Krausen" userId="774916b2a9b30420" providerId="LiveId" clId="{8FC1D5FC-550F-4AF5-A25F-80F39F006A36}" dt="2021-04-28T11:48:55.597" v="494"/>
          <ac:picMkLst>
            <pc:docMk/>
            <pc:sldMk cId="686720663" sldId="307"/>
            <ac:picMk id="25" creationId="{3D1EDCC6-797B-4C7E-827E-A72403954705}"/>
          </ac:picMkLst>
        </pc:picChg>
        <pc:picChg chg="mod">
          <ac:chgData name="Bryan Krausen" userId="774916b2a9b30420" providerId="LiveId" clId="{8FC1D5FC-550F-4AF5-A25F-80F39F006A36}" dt="2021-04-28T11:48:55.597" v="494"/>
          <ac:picMkLst>
            <pc:docMk/>
            <pc:sldMk cId="686720663" sldId="307"/>
            <ac:picMk id="27" creationId="{37C2C236-0D59-4423-9E69-D70434CEB0BE}"/>
          </ac:picMkLst>
        </pc:picChg>
        <pc:picChg chg="mod">
          <ac:chgData name="Bryan Krausen" userId="774916b2a9b30420" providerId="LiveId" clId="{8FC1D5FC-550F-4AF5-A25F-80F39F006A36}" dt="2021-04-28T11:48:55.597" v="494"/>
          <ac:picMkLst>
            <pc:docMk/>
            <pc:sldMk cId="686720663" sldId="307"/>
            <ac:picMk id="28" creationId="{4637403B-20B9-43D2-89F3-BEC5081C626B}"/>
          </ac:picMkLst>
        </pc:picChg>
        <pc:picChg chg="mod">
          <ac:chgData name="Bryan Krausen" userId="774916b2a9b30420" providerId="LiveId" clId="{8FC1D5FC-550F-4AF5-A25F-80F39F006A36}" dt="2021-04-28T11:48:55.597" v="494"/>
          <ac:picMkLst>
            <pc:docMk/>
            <pc:sldMk cId="686720663" sldId="307"/>
            <ac:picMk id="29" creationId="{FB0B8252-5350-4FBF-892C-4800CA3417E7}"/>
          </ac:picMkLst>
        </pc:picChg>
        <pc:picChg chg="mod">
          <ac:chgData name="Bryan Krausen" userId="774916b2a9b30420" providerId="LiveId" clId="{8FC1D5FC-550F-4AF5-A25F-80F39F006A36}" dt="2021-04-28T11:48:55.597" v="494"/>
          <ac:picMkLst>
            <pc:docMk/>
            <pc:sldMk cId="686720663" sldId="307"/>
            <ac:picMk id="30" creationId="{1B0C09AF-B470-41EE-92AD-0420775FF91A}"/>
          </ac:picMkLst>
        </pc:picChg>
        <pc:picChg chg="mod">
          <ac:chgData name="Bryan Krausen" userId="774916b2a9b30420" providerId="LiveId" clId="{8FC1D5FC-550F-4AF5-A25F-80F39F006A36}" dt="2021-05-12T01:57:32.414" v="20560"/>
          <ac:picMkLst>
            <pc:docMk/>
            <pc:sldMk cId="686720663" sldId="307"/>
            <ac:picMk id="32" creationId="{7A66ED30-03BD-4712-9F00-D46342A6E09F}"/>
          </ac:picMkLst>
        </pc:picChg>
        <pc:picChg chg="mod">
          <ac:chgData name="Bryan Krausen" userId="774916b2a9b30420" providerId="LiveId" clId="{8FC1D5FC-550F-4AF5-A25F-80F39F006A36}" dt="2021-05-12T01:57:32.414" v="20560"/>
          <ac:picMkLst>
            <pc:docMk/>
            <pc:sldMk cId="686720663" sldId="307"/>
            <ac:picMk id="33" creationId="{9ED954F9-D2ED-49B8-A9FD-97366CECCBC9}"/>
          </ac:picMkLst>
        </pc:picChg>
        <pc:picChg chg="mod">
          <ac:chgData name="Bryan Krausen" userId="774916b2a9b30420" providerId="LiveId" clId="{8FC1D5FC-550F-4AF5-A25F-80F39F006A36}" dt="2021-05-12T01:57:32.414" v="20560"/>
          <ac:picMkLst>
            <pc:docMk/>
            <pc:sldMk cId="686720663" sldId="307"/>
            <ac:picMk id="34" creationId="{F4BC7BCF-59C0-425F-BF86-5BF19A5A355C}"/>
          </ac:picMkLst>
        </pc:picChg>
        <pc:picChg chg="mod">
          <ac:chgData name="Bryan Krausen" userId="774916b2a9b30420" providerId="LiveId" clId="{8FC1D5FC-550F-4AF5-A25F-80F39F006A36}" dt="2021-05-12T01:57:32.414" v="20560"/>
          <ac:picMkLst>
            <pc:docMk/>
            <pc:sldMk cId="686720663" sldId="307"/>
            <ac:picMk id="35" creationId="{4F5F58D9-DAA3-43B8-850C-A8F3BA403EAD}"/>
          </ac:picMkLst>
        </pc:picChg>
      </pc:sldChg>
      <pc:sldChg chg="add del">
        <pc:chgData name="Bryan Krausen" userId="774916b2a9b30420" providerId="LiveId" clId="{8FC1D5FC-550F-4AF5-A25F-80F39F006A36}" dt="2021-04-29T14:05:06.159" v="5470" actId="47"/>
        <pc:sldMkLst>
          <pc:docMk/>
          <pc:sldMk cId="3570157274" sldId="308"/>
        </pc:sldMkLst>
      </pc:sldChg>
      <pc:sldChg chg="addSp delSp modSp add mod">
        <pc:chgData name="Bryan Krausen" userId="774916b2a9b30420" providerId="LiveId" clId="{8FC1D5FC-550F-4AF5-A25F-80F39F006A36}" dt="2021-05-12T01:57:37.261" v="20564"/>
        <pc:sldMkLst>
          <pc:docMk/>
          <pc:sldMk cId="447746569" sldId="309"/>
        </pc:sldMkLst>
        <pc:spChg chg="del">
          <ac:chgData name="Bryan Krausen" userId="774916b2a9b30420" providerId="LiveId" clId="{8FC1D5FC-550F-4AF5-A25F-80F39F006A36}" dt="2021-04-28T12:09:29.120" v="984" actId="478"/>
          <ac:spMkLst>
            <pc:docMk/>
            <pc:sldMk cId="447746569" sldId="309"/>
            <ac:spMk id="2" creationId="{0DDC412B-0B46-40D2-B67B-93EEFE45BA20}"/>
          </ac:spMkLst>
        </pc:spChg>
        <pc:spChg chg="add del mod">
          <ac:chgData name="Bryan Krausen" userId="774916b2a9b30420" providerId="LiveId" clId="{8FC1D5FC-550F-4AF5-A25F-80F39F006A36}" dt="2021-04-28T12:11:26.446" v="993" actId="478"/>
          <ac:spMkLst>
            <pc:docMk/>
            <pc:sldMk cId="447746569" sldId="309"/>
            <ac:spMk id="3" creationId="{DED78815-6BE0-4362-A27F-E54FE0E55B13}"/>
          </ac:spMkLst>
        </pc:spChg>
        <pc:spChg chg="add mod">
          <ac:chgData name="Bryan Krausen" userId="774916b2a9b30420" providerId="LiveId" clId="{8FC1D5FC-550F-4AF5-A25F-80F39F006A36}" dt="2021-04-28T12:23:57.351" v="1276" actId="1036"/>
          <ac:spMkLst>
            <pc:docMk/>
            <pc:sldMk cId="447746569" sldId="309"/>
            <ac:spMk id="4" creationId="{45386045-95CC-4738-BB61-8E36A3C92380}"/>
          </ac:spMkLst>
        </pc:spChg>
        <pc:spChg chg="add mod">
          <ac:chgData name="Bryan Krausen" userId="774916b2a9b30420" providerId="LiveId" clId="{8FC1D5FC-550F-4AF5-A25F-80F39F006A36}" dt="2021-04-29T13:42:02.624" v="5460" actId="2711"/>
          <ac:spMkLst>
            <pc:docMk/>
            <pc:sldMk cId="447746569" sldId="309"/>
            <ac:spMk id="6" creationId="{84EC3455-D532-4E90-B6B9-34E3173124E6}"/>
          </ac:spMkLst>
        </pc:spChg>
        <pc:spChg chg="mod">
          <ac:chgData name="Bryan Krausen" userId="774916b2a9b30420" providerId="LiveId" clId="{8FC1D5FC-550F-4AF5-A25F-80F39F006A36}" dt="2021-04-28T12:06:40.413" v="982" actId="20577"/>
          <ac:spMkLst>
            <pc:docMk/>
            <pc:sldMk cId="447746569" sldId="309"/>
            <ac:spMk id="23" creationId="{ECF5A8F0-30A6-460C-A5C8-0E42F0E917AD}"/>
          </ac:spMkLst>
        </pc:spChg>
        <pc:spChg chg="mod">
          <ac:chgData name="Bryan Krausen" userId="774916b2a9b30420" providerId="LiveId" clId="{8FC1D5FC-550F-4AF5-A25F-80F39F006A36}" dt="2021-04-28T12:10:43.532" v="985"/>
          <ac:spMkLst>
            <pc:docMk/>
            <pc:sldMk cId="447746569" sldId="309"/>
            <ac:spMk id="32" creationId="{EFF1A7D1-29AB-484D-9192-42D155284A6A}"/>
          </ac:spMkLst>
        </pc:spChg>
        <pc:spChg chg="mod">
          <ac:chgData name="Bryan Krausen" userId="774916b2a9b30420" providerId="LiveId" clId="{8FC1D5FC-550F-4AF5-A25F-80F39F006A36}" dt="2021-04-28T12:10:43.532" v="985"/>
          <ac:spMkLst>
            <pc:docMk/>
            <pc:sldMk cId="447746569" sldId="309"/>
            <ac:spMk id="33" creationId="{5D7190C7-8015-4125-8BD2-1B2D47EBB7CA}"/>
          </ac:spMkLst>
        </pc:spChg>
        <pc:spChg chg="mod">
          <ac:chgData name="Bryan Krausen" userId="774916b2a9b30420" providerId="LiveId" clId="{8FC1D5FC-550F-4AF5-A25F-80F39F006A36}" dt="2021-04-28T12:10:43.532" v="985"/>
          <ac:spMkLst>
            <pc:docMk/>
            <pc:sldMk cId="447746569" sldId="309"/>
            <ac:spMk id="34" creationId="{793C694F-17A6-442E-AA76-C7D9090E13BF}"/>
          </ac:spMkLst>
        </pc:spChg>
        <pc:spChg chg="mod">
          <ac:chgData name="Bryan Krausen" userId="774916b2a9b30420" providerId="LiveId" clId="{8FC1D5FC-550F-4AF5-A25F-80F39F006A36}" dt="2021-04-28T12:10:43.532" v="985"/>
          <ac:spMkLst>
            <pc:docMk/>
            <pc:sldMk cId="447746569" sldId="309"/>
            <ac:spMk id="35" creationId="{32B2F217-DFA6-49BD-988E-1AC58D4175D2}"/>
          </ac:spMkLst>
        </pc:spChg>
        <pc:spChg chg="mod">
          <ac:chgData name="Bryan Krausen" userId="774916b2a9b30420" providerId="LiveId" clId="{8FC1D5FC-550F-4AF5-A25F-80F39F006A36}" dt="2021-04-28T12:10:43.532" v="985"/>
          <ac:spMkLst>
            <pc:docMk/>
            <pc:sldMk cId="447746569" sldId="309"/>
            <ac:spMk id="36" creationId="{3A20E715-B69C-40B6-A3C8-874074FCAE1D}"/>
          </ac:spMkLst>
        </pc:spChg>
        <pc:spChg chg="mod">
          <ac:chgData name="Bryan Krausen" userId="774916b2a9b30420" providerId="LiveId" clId="{8FC1D5FC-550F-4AF5-A25F-80F39F006A36}" dt="2021-04-28T12:10:43.532" v="985"/>
          <ac:spMkLst>
            <pc:docMk/>
            <pc:sldMk cId="447746569" sldId="309"/>
            <ac:spMk id="37" creationId="{E908C596-175D-49AF-8A31-D5CEEEAF5172}"/>
          </ac:spMkLst>
        </pc:spChg>
        <pc:spChg chg="mod">
          <ac:chgData name="Bryan Krausen" userId="774916b2a9b30420" providerId="LiveId" clId="{8FC1D5FC-550F-4AF5-A25F-80F39F006A36}" dt="2021-04-28T12:10:43.532" v="985"/>
          <ac:spMkLst>
            <pc:docMk/>
            <pc:sldMk cId="447746569" sldId="309"/>
            <ac:spMk id="39" creationId="{EA4758C2-6463-4EA2-AB16-DF30B06DBFBC}"/>
          </ac:spMkLst>
        </pc:spChg>
        <pc:spChg chg="mod">
          <ac:chgData name="Bryan Krausen" userId="774916b2a9b30420" providerId="LiveId" clId="{8FC1D5FC-550F-4AF5-A25F-80F39F006A36}" dt="2021-04-28T12:10:43.532" v="985"/>
          <ac:spMkLst>
            <pc:docMk/>
            <pc:sldMk cId="447746569" sldId="309"/>
            <ac:spMk id="40" creationId="{F22EE9C1-4B0B-401F-8D9C-BF13A550D00A}"/>
          </ac:spMkLst>
        </pc:spChg>
        <pc:spChg chg="add mod">
          <ac:chgData name="Bryan Krausen" userId="774916b2a9b30420" providerId="LiveId" clId="{8FC1D5FC-550F-4AF5-A25F-80F39F006A36}" dt="2021-04-29T13:42:02.624" v="5460" actId="2711"/>
          <ac:spMkLst>
            <pc:docMk/>
            <pc:sldMk cId="447746569" sldId="309"/>
            <ac:spMk id="41" creationId="{F7ED88DE-F0D7-4EE1-84D6-DFEB079C3A1A}"/>
          </ac:spMkLst>
        </pc:spChg>
        <pc:spChg chg="add mod">
          <ac:chgData name="Bryan Krausen" userId="774916b2a9b30420" providerId="LiveId" clId="{8FC1D5FC-550F-4AF5-A25F-80F39F006A36}" dt="2021-04-29T13:42:02.624" v="5460" actId="2711"/>
          <ac:spMkLst>
            <pc:docMk/>
            <pc:sldMk cId="447746569" sldId="309"/>
            <ac:spMk id="42" creationId="{181AB61B-958F-4D38-AD52-47B64BB83ABD}"/>
          </ac:spMkLst>
        </pc:spChg>
        <pc:spChg chg="add mod">
          <ac:chgData name="Bryan Krausen" userId="774916b2a9b30420" providerId="LiveId" clId="{8FC1D5FC-550F-4AF5-A25F-80F39F006A36}" dt="2021-04-29T13:42:02.624" v="5460" actId="2711"/>
          <ac:spMkLst>
            <pc:docMk/>
            <pc:sldMk cId="447746569" sldId="309"/>
            <ac:spMk id="43" creationId="{CCE217D9-B4FB-4665-82FB-1AA46E8DB205}"/>
          </ac:spMkLst>
        </pc:spChg>
        <pc:spChg chg="add mod">
          <ac:chgData name="Bryan Krausen" userId="774916b2a9b30420" providerId="LiveId" clId="{8FC1D5FC-550F-4AF5-A25F-80F39F006A36}" dt="2021-04-28T17:57:25.452" v="3381" actId="12789"/>
          <ac:spMkLst>
            <pc:docMk/>
            <pc:sldMk cId="447746569" sldId="309"/>
            <ac:spMk id="55" creationId="{9ECF89C3-202A-4F4D-A096-72D88815CAF2}"/>
          </ac:spMkLst>
        </pc:spChg>
        <pc:spChg chg="add mod">
          <ac:chgData name="Bryan Krausen" userId="774916b2a9b30420" providerId="LiveId" clId="{8FC1D5FC-550F-4AF5-A25F-80F39F006A36}" dt="2021-04-29T13:42:02.624" v="5460" actId="2711"/>
          <ac:spMkLst>
            <pc:docMk/>
            <pc:sldMk cId="447746569" sldId="309"/>
            <ac:spMk id="63" creationId="{CF930E47-B703-410F-9FC3-7273978D678C}"/>
          </ac:spMkLst>
        </pc:spChg>
        <pc:spChg chg="add mod">
          <ac:chgData name="Bryan Krausen" userId="774916b2a9b30420" providerId="LiveId" clId="{8FC1D5FC-550F-4AF5-A25F-80F39F006A36}" dt="2021-04-29T13:42:02.624" v="5460" actId="2711"/>
          <ac:spMkLst>
            <pc:docMk/>
            <pc:sldMk cId="447746569" sldId="309"/>
            <ac:spMk id="66" creationId="{4B245B54-37B7-4922-8DB1-411686F4D328}"/>
          </ac:spMkLst>
        </pc:spChg>
        <pc:spChg chg="add mod">
          <ac:chgData name="Bryan Krausen" userId="774916b2a9b30420" providerId="LiveId" clId="{8FC1D5FC-550F-4AF5-A25F-80F39F006A36}" dt="2021-04-29T13:42:07.113" v="5461" actId="1076"/>
          <ac:spMkLst>
            <pc:docMk/>
            <pc:sldMk cId="447746569" sldId="309"/>
            <ac:spMk id="67" creationId="{1A1B89C4-89BF-4ABD-87A2-153E656BDC48}"/>
          </ac:spMkLst>
        </pc:spChg>
        <pc:grpChg chg="del">
          <ac:chgData name="Bryan Krausen" userId="774916b2a9b30420" providerId="LiveId" clId="{8FC1D5FC-550F-4AF5-A25F-80F39F006A36}" dt="2021-05-12T01:57:37.059" v="20563" actId="478"/>
          <ac:grpSpMkLst>
            <pc:docMk/>
            <pc:sldMk cId="447746569" sldId="309"/>
            <ac:grpSpMk id="24" creationId="{16A9A066-A184-44C5-A35B-6EB0418E4F10}"/>
          </ac:grpSpMkLst>
        </pc:grpChg>
        <pc:grpChg chg="add del mod">
          <ac:chgData name="Bryan Krausen" userId="774916b2a9b30420" providerId="LiveId" clId="{8FC1D5FC-550F-4AF5-A25F-80F39F006A36}" dt="2021-04-28T12:11:01.892" v="989" actId="478"/>
          <ac:grpSpMkLst>
            <pc:docMk/>
            <pc:sldMk cId="447746569" sldId="309"/>
            <ac:grpSpMk id="31" creationId="{922F1C3C-10EB-4D4D-AEB0-E61420D3DB45}"/>
          </ac:grpSpMkLst>
        </pc:grpChg>
        <pc:grpChg chg="add mod">
          <ac:chgData name="Bryan Krausen" userId="774916b2a9b30420" providerId="LiveId" clId="{8FC1D5FC-550F-4AF5-A25F-80F39F006A36}" dt="2021-05-12T01:57:37.261" v="20564"/>
          <ac:grpSpMkLst>
            <pc:docMk/>
            <pc:sldMk cId="447746569" sldId="309"/>
            <ac:grpSpMk id="32" creationId="{86E2B2BF-D99B-4DEA-B16F-BC88887A53BF}"/>
          </ac:grpSpMkLst>
        </pc:grpChg>
        <pc:grpChg chg="mod">
          <ac:chgData name="Bryan Krausen" userId="774916b2a9b30420" providerId="LiveId" clId="{8FC1D5FC-550F-4AF5-A25F-80F39F006A36}" dt="2021-05-12T01:57:37.261" v="20564"/>
          <ac:grpSpMkLst>
            <pc:docMk/>
            <pc:sldMk cId="447746569" sldId="309"/>
            <ac:grpSpMk id="33" creationId="{122DB150-1656-417F-B1D4-36D6AB500B29}"/>
          </ac:grpSpMkLst>
        </pc:grpChg>
        <pc:grpChg chg="mod">
          <ac:chgData name="Bryan Krausen" userId="774916b2a9b30420" providerId="LiveId" clId="{8FC1D5FC-550F-4AF5-A25F-80F39F006A36}" dt="2021-05-12T01:57:37.261" v="20564"/>
          <ac:grpSpMkLst>
            <pc:docMk/>
            <pc:sldMk cId="447746569" sldId="309"/>
            <ac:grpSpMk id="34" creationId="{F6D7BD22-0A58-4C87-A829-357317D7D9BA}"/>
          </ac:grpSpMkLst>
        </pc:grpChg>
        <pc:grpChg chg="mod">
          <ac:chgData name="Bryan Krausen" userId="774916b2a9b30420" providerId="LiveId" clId="{8FC1D5FC-550F-4AF5-A25F-80F39F006A36}" dt="2021-05-12T01:57:37.261" v="20564"/>
          <ac:grpSpMkLst>
            <pc:docMk/>
            <pc:sldMk cId="447746569" sldId="309"/>
            <ac:grpSpMk id="36" creationId="{16F06D32-0995-4892-8CDA-4F1EEEAA0AD5}"/>
          </ac:grpSpMkLst>
        </pc:grpChg>
        <pc:picChg chg="del">
          <ac:chgData name="Bryan Krausen" userId="774916b2a9b30420" providerId="LiveId" clId="{8FC1D5FC-550F-4AF5-A25F-80F39F006A36}" dt="2021-04-28T12:02:04.619" v="937" actId="478"/>
          <ac:picMkLst>
            <pc:docMk/>
            <pc:sldMk cId="447746569" sldId="309"/>
            <ac:picMk id="5" creationId="{2C556B05-3265-471C-BEF8-211E9BC8C017}"/>
          </ac:picMkLst>
        </pc:picChg>
        <pc:picChg chg="mod modCrop">
          <ac:chgData name="Bryan Krausen" userId="774916b2a9b30420" providerId="LiveId" clId="{8FC1D5FC-550F-4AF5-A25F-80F39F006A36}" dt="2021-04-28T12:24:36.196" v="1315" actId="1076"/>
          <ac:picMkLst>
            <pc:docMk/>
            <pc:sldMk cId="447746569" sldId="309"/>
            <ac:picMk id="7" creationId="{A00C10F3-53A9-418F-A4B1-439AD4AD8AB8}"/>
          </ac:picMkLst>
        </pc:picChg>
        <pc:picChg chg="del">
          <ac:chgData name="Bryan Krausen" userId="774916b2a9b30420" providerId="LiveId" clId="{8FC1D5FC-550F-4AF5-A25F-80F39F006A36}" dt="2021-04-28T12:01:59.164" v="933" actId="478"/>
          <ac:picMkLst>
            <pc:docMk/>
            <pc:sldMk cId="447746569" sldId="309"/>
            <ac:picMk id="9" creationId="{4E6DF27F-256B-4C80-92FD-88C2FAA2BF99}"/>
          </ac:picMkLst>
        </pc:picChg>
        <pc:picChg chg="del">
          <ac:chgData name="Bryan Krausen" userId="774916b2a9b30420" providerId="LiveId" clId="{8FC1D5FC-550F-4AF5-A25F-80F39F006A36}" dt="2021-04-28T12:02:03.541" v="935" actId="478"/>
          <ac:picMkLst>
            <pc:docMk/>
            <pc:sldMk cId="447746569" sldId="309"/>
            <ac:picMk id="11" creationId="{BA114B7F-2AE7-41EF-BC4F-467E9F095E28}"/>
          </ac:picMkLst>
        </pc:picChg>
        <pc:picChg chg="del">
          <ac:chgData name="Bryan Krausen" userId="774916b2a9b30420" providerId="LiveId" clId="{8FC1D5FC-550F-4AF5-A25F-80F39F006A36}" dt="2021-04-28T12:02:05.307" v="938" actId="478"/>
          <ac:picMkLst>
            <pc:docMk/>
            <pc:sldMk cId="447746569" sldId="309"/>
            <ac:picMk id="13" creationId="{0EFD644F-5AEE-4E36-9974-0DCF30E54D61}"/>
          </ac:picMkLst>
        </pc:picChg>
        <pc:picChg chg="del">
          <ac:chgData name="Bryan Krausen" userId="774916b2a9b30420" providerId="LiveId" clId="{8FC1D5FC-550F-4AF5-A25F-80F39F006A36}" dt="2021-04-28T12:02:02.564" v="934" actId="478"/>
          <ac:picMkLst>
            <pc:docMk/>
            <pc:sldMk cId="447746569" sldId="309"/>
            <ac:picMk id="15" creationId="{9484CC8C-A8E1-4C27-B4E5-BBD02E2DFF5A}"/>
          </ac:picMkLst>
        </pc:picChg>
        <pc:picChg chg="del">
          <ac:chgData name="Bryan Krausen" userId="774916b2a9b30420" providerId="LiveId" clId="{8FC1D5FC-550F-4AF5-A25F-80F39F006A36}" dt="2021-04-28T12:02:04.099" v="936" actId="478"/>
          <ac:picMkLst>
            <pc:docMk/>
            <pc:sldMk cId="447746569" sldId="309"/>
            <ac:picMk id="17" creationId="{A274A2F6-0250-4F98-80D7-FC4D7896B826}"/>
          </ac:picMkLst>
        </pc:picChg>
        <pc:picChg chg="del">
          <ac:chgData name="Bryan Krausen" userId="774916b2a9b30420" providerId="LiveId" clId="{8FC1D5FC-550F-4AF5-A25F-80F39F006A36}" dt="2021-04-28T12:02:05.853" v="939" actId="478"/>
          <ac:picMkLst>
            <pc:docMk/>
            <pc:sldMk cId="447746569" sldId="309"/>
            <ac:picMk id="19" creationId="{6AEE2C6C-DDCB-47DB-9B06-AD5FA8D8B77C}"/>
          </ac:picMkLst>
        </pc:picChg>
        <pc:picChg chg="add mod">
          <ac:chgData name="Bryan Krausen" userId="774916b2a9b30420" providerId="LiveId" clId="{8FC1D5FC-550F-4AF5-A25F-80F39F006A36}" dt="2021-05-01T17:13:56.193" v="6660"/>
          <ac:picMkLst>
            <pc:docMk/>
            <pc:sldMk cId="447746569" sldId="309"/>
            <ac:picMk id="31" creationId="{7EF5E504-24A5-41C3-8D8C-1CC5D87B5E87}"/>
          </ac:picMkLst>
        </pc:picChg>
        <pc:picChg chg="mod">
          <ac:chgData name="Bryan Krausen" userId="774916b2a9b30420" providerId="LiveId" clId="{8FC1D5FC-550F-4AF5-A25F-80F39F006A36}" dt="2021-05-12T01:57:37.261" v="20564"/>
          <ac:picMkLst>
            <pc:docMk/>
            <pc:sldMk cId="447746569" sldId="309"/>
            <ac:picMk id="35" creationId="{BCB1964F-9403-48F2-8654-04D27C916C93}"/>
          </ac:picMkLst>
        </pc:picChg>
        <pc:picChg chg="mod">
          <ac:chgData name="Bryan Krausen" userId="774916b2a9b30420" providerId="LiveId" clId="{8FC1D5FC-550F-4AF5-A25F-80F39F006A36}" dt="2021-05-12T01:57:37.261" v="20564"/>
          <ac:picMkLst>
            <pc:docMk/>
            <pc:sldMk cId="447746569" sldId="309"/>
            <ac:picMk id="37" creationId="{31F146F6-DB65-4B5E-A925-B84629446E0F}"/>
          </ac:picMkLst>
        </pc:picChg>
        <pc:picChg chg="add del">
          <ac:chgData name="Bryan Krausen" userId="774916b2a9b30420" providerId="LiveId" clId="{8FC1D5FC-550F-4AF5-A25F-80F39F006A36}" dt="2021-04-28T12:06:45.271" v="983" actId="478"/>
          <ac:picMkLst>
            <pc:docMk/>
            <pc:sldMk cId="447746569" sldId="309"/>
            <ac:picMk id="38" creationId="{26B304C1-4309-424E-A3C7-7E3B40606AA9}"/>
          </ac:picMkLst>
        </pc:picChg>
        <pc:picChg chg="mod">
          <ac:chgData name="Bryan Krausen" userId="774916b2a9b30420" providerId="LiveId" clId="{8FC1D5FC-550F-4AF5-A25F-80F39F006A36}" dt="2021-05-12T01:57:37.261" v="20564"/>
          <ac:picMkLst>
            <pc:docMk/>
            <pc:sldMk cId="447746569" sldId="309"/>
            <ac:picMk id="38" creationId="{5BB6EA35-3957-4AA8-919B-1719308C1F39}"/>
          </ac:picMkLst>
        </pc:picChg>
        <pc:picChg chg="mod">
          <ac:chgData name="Bryan Krausen" userId="774916b2a9b30420" providerId="LiveId" clId="{8FC1D5FC-550F-4AF5-A25F-80F39F006A36}" dt="2021-05-12T01:57:37.261" v="20564"/>
          <ac:picMkLst>
            <pc:docMk/>
            <pc:sldMk cId="447746569" sldId="309"/>
            <ac:picMk id="39" creationId="{F4F75F66-84F6-487B-B0D2-36CDD62F0A2B}"/>
          </ac:picMkLst>
        </pc:picChg>
        <pc:picChg chg="mod">
          <ac:chgData name="Bryan Krausen" userId="774916b2a9b30420" providerId="LiveId" clId="{8FC1D5FC-550F-4AF5-A25F-80F39F006A36}" dt="2021-05-12T01:57:37.261" v="20564"/>
          <ac:picMkLst>
            <pc:docMk/>
            <pc:sldMk cId="447746569" sldId="309"/>
            <ac:picMk id="40" creationId="{56F2830E-8D85-47A4-9122-E4AD9088AB6E}"/>
          </ac:picMkLst>
        </pc:picChg>
        <pc:picChg chg="add mod">
          <ac:chgData name="Bryan Krausen" userId="774916b2a9b30420" providerId="LiveId" clId="{8FC1D5FC-550F-4AF5-A25F-80F39F006A36}" dt="2021-04-28T12:24:09.500" v="1309" actId="1036"/>
          <ac:picMkLst>
            <pc:docMk/>
            <pc:sldMk cId="447746569" sldId="309"/>
            <ac:picMk id="46" creationId="{7397B652-C81A-4940-95E3-A0AFBB8C6E2F}"/>
          </ac:picMkLst>
        </pc:picChg>
        <pc:picChg chg="add mod">
          <ac:chgData name="Bryan Krausen" userId="774916b2a9b30420" providerId="LiveId" clId="{8FC1D5FC-550F-4AF5-A25F-80F39F006A36}" dt="2021-04-28T12:24:46.614" v="1316" actId="12789"/>
          <ac:picMkLst>
            <pc:docMk/>
            <pc:sldMk cId="447746569" sldId="309"/>
            <ac:picMk id="49" creationId="{857BB314-04AF-4571-A46D-223682C579C9}"/>
          </ac:picMkLst>
        </pc:picChg>
        <pc:picChg chg="add mod">
          <ac:chgData name="Bryan Krausen" userId="774916b2a9b30420" providerId="LiveId" clId="{8FC1D5FC-550F-4AF5-A25F-80F39F006A36}" dt="2021-04-28T12:24:46.614" v="1316" actId="12789"/>
          <ac:picMkLst>
            <pc:docMk/>
            <pc:sldMk cId="447746569" sldId="309"/>
            <ac:picMk id="52" creationId="{0321CDF1-E2FA-4A7D-9039-E1F531F1B297}"/>
          </ac:picMkLst>
        </pc:picChg>
        <pc:picChg chg="add mod">
          <ac:chgData name="Bryan Krausen" userId="774916b2a9b30420" providerId="LiveId" clId="{8FC1D5FC-550F-4AF5-A25F-80F39F006A36}" dt="2021-04-28T12:25:31.134" v="1328" actId="14100"/>
          <ac:picMkLst>
            <pc:docMk/>
            <pc:sldMk cId="447746569" sldId="309"/>
            <ac:picMk id="54" creationId="{CF87AB23-D069-41B2-8515-EC9FB775ABFA}"/>
          </ac:picMkLst>
        </pc:picChg>
        <pc:picChg chg="add del">
          <ac:chgData name="Bryan Krausen" userId="774916b2a9b30420" providerId="LiveId" clId="{8FC1D5FC-550F-4AF5-A25F-80F39F006A36}" dt="2021-04-28T12:06:45.271" v="983" actId="478"/>
          <ac:picMkLst>
            <pc:docMk/>
            <pc:sldMk cId="447746569" sldId="309"/>
            <ac:picMk id="1026" creationId="{6A44A53B-A53E-45FA-9891-C8F2EC86B44B}"/>
          </ac:picMkLst>
        </pc:picChg>
        <pc:picChg chg="add del">
          <ac:chgData name="Bryan Krausen" userId="774916b2a9b30420" providerId="LiveId" clId="{8FC1D5FC-550F-4AF5-A25F-80F39F006A36}" dt="2021-04-28T12:06:45.271" v="983" actId="478"/>
          <ac:picMkLst>
            <pc:docMk/>
            <pc:sldMk cId="447746569" sldId="309"/>
            <ac:picMk id="1028" creationId="{044D88E6-5C72-406D-9C67-A04BED4975F1}"/>
          </ac:picMkLst>
        </pc:picChg>
        <pc:picChg chg="add del">
          <ac:chgData name="Bryan Krausen" userId="774916b2a9b30420" providerId="LiveId" clId="{8FC1D5FC-550F-4AF5-A25F-80F39F006A36}" dt="2021-04-28T12:06:45.271" v="983" actId="478"/>
          <ac:picMkLst>
            <pc:docMk/>
            <pc:sldMk cId="447746569" sldId="309"/>
            <ac:picMk id="1030" creationId="{B7CECA0F-A94E-4B7E-AFB1-3189AAA5D201}"/>
          </ac:picMkLst>
        </pc:picChg>
        <pc:picChg chg="add del">
          <ac:chgData name="Bryan Krausen" userId="774916b2a9b30420" providerId="LiveId" clId="{8FC1D5FC-550F-4AF5-A25F-80F39F006A36}" dt="2021-04-28T12:06:45.271" v="983" actId="478"/>
          <ac:picMkLst>
            <pc:docMk/>
            <pc:sldMk cId="447746569" sldId="309"/>
            <ac:picMk id="1032" creationId="{E7D8AD1E-6A6F-49A6-94FC-2D345BCBF1C2}"/>
          </ac:picMkLst>
        </pc:picChg>
        <pc:picChg chg="add del">
          <ac:chgData name="Bryan Krausen" userId="774916b2a9b30420" providerId="LiveId" clId="{8FC1D5FC-550F-4AF5-A25F-80F39F006A36}" dt="2021-04-28T12:06:45.271" v="983" actId="478"/>
          <ac:picMkLst>
            <pc:docMk/>
            <pc:sldMk cId="447746569" sldId="309"/>
            <ac:picMk id="1034" creationId="{810CA804-928A-4826-926F-7346FD38E0A0}"/>
          </ac:picMkLst>
        </pc:picChg>
        <pc:picChg chg="add del">
          <ac:chgData name="Bryan Krausen" userId="774916b2a9b30420" providerId="LiveId" clId="{8FC1D5FC-550F-4AF5-A25F-80F39F006A36}" dt="2021-04-28T12:06:45.271" v="983" actId="478"/>
          <ac:picMkLst>
            <pc:docMk/>
            <pc:sldMk cId="447746569" sldId="309"/>
            <ac:picMk id="1036" creationId="{57F1BE35-77DD-481B-A9BA-B41CAB69C06E}"/>
          </ac:picMkLst>
        </pc:picChg>
        <pc:picChg chg="add del">
          <ac:chgData name="Bryan Krausen" userId="774916b2a9b30420" providerId="LiveId" clId="{8FC1D5FC-550F-4AF5-A25F-80F39F006A36}" dt="2021-04-28T12:06:45.271" v="983" actId="478"/>
          <ac:picMkLst>
            <pc:docMk/>
            <pc:sldMk cId="447746569" sldId="309"/>
            <ac:picMk id="1038" creationId="{31173ED5-0A8D-414A-94FC-92D93CF09106}"/>
          </ac:picMkLst>
        </pc:picChg>
        <pc:cxnChg chg="add mod ord">
          <ac:chgData name="Bryan Krausen" userId="774916b2a9b30420" providerId="LiveId" clId="{8FC1D5FC-550F-4AF5-A25F-80F39F006A36}" dt="2021-04-28T12:31:51.384" v="1492" actId="14100"/>
          <ac:cxnSpMkLst>
            <pc:docMk/>
            <pc:sldMk cId="447746569" sldId="309"/>
            <ac:cxnSpMk id="10" creationId="{BC270D9D-0D69-430E-A289-E099D60FBAFC}"/>
          </ac:cxnSpMkLst>
        </pc:cxnChg>
        <pc:cxnChg chg="add mod ord">
          <ac:chgData name="Bryan Krausen" userId="774916b2a9b30420" providerId="LiveId" clId="{8FC1D5FC-550F-4AF5-A25F-80F39F006A36}" dt="2021-04-28T12:31:54.618" v="1493" actId="14100"/>
          <ac:cxnSpMkLst>
            <pc:docMk/>
            <pc:sldMk cId="447746569" sldId="309"/>
            <ac:cxnSpMk id="44" creationId="{B4548ABD-8437-4CF3-9CF8-86A16B413995}"/>
          </ac:cxnSpMkLst>
        </pc:cxnChg>
        <pc:cxnChg chg="add mod ord">
          <ac:chgData name="Bryan Krausen" userId="774916b2a9b30420" providerId="LiveId" clId="{8FC1D5FC-550F-4AF5-A25F-80F39F006A36}" dt="2021-04-28T12:31:59.362" v="1494" actId="14100"/>
          <ac:cxnSpMkLst>
            <pc:docMk/>
            <pc:sldMk cId="447746569" sldId="309"/>
            <ac:cxnSpMk id="47" creationId="{F1B49D71-65DA-41A0-9EB9-C3937FCA368C}"/>
          </ac:cxnSpMkLst>
        </pc:cxnChg>
        <pc:cxnChg chg="add mod ord">
          <ac:chgData name="Bryan Krausen" userId="774916b2a9b30420" providerId="LiveId" clId="{8FC1D5FC-550F-4AF5-A25F-80F39F006A36}" dt="2021-04-28T12:32:06.168" v="1495" actId="14100"/>
          <ac:cxnSpMkLst>
            <pc:docMk/>
            <pc:sldMk cId="447746569" sldId="309"/>
            <ac:cxnSpMk id="50" creationId="{38D1788F-A4DB-4258-89CC-473F51F9C6C7}"/>
          </ac:cxnSpMkLst>
        </pc:cxnChg>
      </pc:sldChg>
      <pc:sldChg chg="addSp delSp modSp add mod modAnim">
        <pc:chgData name="Bryan Krausen" userId="774916b2a9b30420" providerId="LiveId" clId="{8FC1D5FC-550F-4AF5-A25F-80F39F006A36}" dt="2021-05-12T01:57:18.727" v="20552"/>
        <pc:sldMkLst>
          <pc:docMk/>
          <pc:sldMk cId="525747895" sldId="310"/>
        </pc:sldMkLst>
        <pc:spChg chg="add mod">
          <ac:chgData name="Bryan Krausen" userId="774916b2a9b30420" providerId="LiveId" clId="{8FC1D5FC-550F-4AF5-A25F-80F39F006A36}" dt="2021-04-29T13:40:06.065" v="5416" actId="2711"/>
          <ac:spMkLst>
            <pc:docMk/>
            <pc:sldMk cId="525747895" sldId="310"/>
            <ac:spMk id="2" creationId="{5DBEB6C8-365E-45D6-AD92-63D44C6DBDC0}"/>
          </ac:spMkLst>
        </pc:spChg>
        <pc:spChg chg="del">
          <ac:chgData name="Bryan Krausen" userId="774916b2a9b30420" providerId="LiveId" clId="{8FC1D5FC-550F-4AF5-A25F-80F39F006A36}" dt="2021-05-04T11:59:02.996" v="13690" actId="478"/>
          <ac:spMkLst>
            <pc:docMk/>
            <pc:sldMk cId="525747895" sldId="310"/>
            <ac:spMk id="5" creationId="{A0EC0052-D7F9-9D4C-9DA7-793C5054337A}"/>
          </ac:spMkLst>
        </pc:spChg>
        <pc:spChg chg="add mod">
          <ac:chgData name="Bryan Krausen" userId="774916b2a9b30420" providerId="LiveId" clId="{8FC1D5FC-550F-4AF5-A25F-80F39F006A36}" dt="2021-05-04T11:58:59.155" v="13689" actId="20577"/>
          <ac:spMkLst>
            <pc:docMk/>
            <pc:sldMk cId="525747895" sldId="310"/>
            <ac:spMk id="7" creationId="{34A7AF46-2A4F-4959-BA97-44AA50E11C2F}"/>
          </ac:spMkLst>
        </pc:spChg>
        <pc:spChg chg="del">
          <ac:chgData name="Bryan Krausen" userId="774916b2a9b30420" providerId="LiveId" clId="{8FC1D5FC-550F-4AF5-A25F-80F39F006A36}" dt="2021-04-28T12:52:06.148" v="1856" actId="478"/>
          <ac:spMkLst>
            <pc:docMk/>
            <pc:sldMk cId="525747895" sldId="310"/>
            <ac:spMk id="8" creationId="{DE231C5E-64E0-4F6C-878B-7AFB88CA117C}"/>
          </ac:spMkLst>
        </pc:spChg>
        <pc:spChg chg="mod">
          <ac:chgData name="Bryan Krausen" userId="774916b2a9b30420" providerId="LiveId" clId="{8FC1D5FC-550F-4AF5-A25F-80F39F006A36}" dt="2021-04-28T13:08:06.607" v="2218" actId="14100"/>
          <ac:spMkLst>
            <pc:docMk/>
            <pc:sldMk cId="525747895" sldId="310"/>
            <ac:spMk id="9" creationId="{D3CCD1DF-EF73-48DD-B10A-159D4669ECCA}"/>
          </ac:spMkLst>
        </pc:spChg>
        <pc:spChg chg="del">
          <ac:chgData name="Bryan Krausen" userId="774916b2a9b30420" providerId="LiveId" clId="{8FC1D5FC-550F-4AF5-A25F-80F39F006A36}" dt="2021-04-28T12:52:06.148" v="1856" actId="478"/>
          <ac:spMkLst>
            <pc:docMk/>
            <pc:sldMk cId="525747895" sldId="310"/>
            <ac:spMk id="10" creationId="{F234C68F-C5D6-4685-8CCA-AF23666BD1D8}"/>
          </ac:spMkLst>
        </pc:spChg>
        <pc:spChg chg="add mod ord">
          <ac:chgData name="Bryan Krausen" userId="774916b2a9b30420" providerId="LiveId" clId="{8FC1D5FC-550F-4AF5-A25F-80F39F006A36}" dt="2021-04-29T13:42:53.844" v="5466" actId="2711"/>
          <ac:spMkLst>
            <pc:docMk/>
            <pc:sldMk cId="525747895" sldId="310"/>
            <ac:spMk id="27" creationId="{7A40B150-6C7B-4D2E-B060-28A4AC173685}"/>
          </ac:spMkLst>
        </pc:spChg>
        <pc:spChg chg="add del mod">
          <ac:chgData name="Bryan Krausen" userId="774916b2a9b30420" providerId="LiveId" clId="{8FC1D5FC-550F-4AF5-A25F-80F39F006A36}" dt="2021-04-28T12:53:17.406" v="1899" actId="478"/>
          <ac:spMkLst>
            <pc:docMk/>
            <pc:sldMk cId="525747895" sldId="310"/>
            <ac:spMk id="31" creationId="{D22E7B5F-671D-4332-B8A1-58FE6DE6E8E3}"/>
          </ac:spMkLst>
        </pc:spChg>
        <pc:spChg chg="add mod">
          <ac:chgData name="Bryan Krausen" userId="774916b2a9b30420" providerId="LiveId" clId="{8FC1D5FC-550F-4AF5-A25F-80F39F006A36}" dt="2021-04-29T13:42:53.844" v="5466" actId="2711"/>
          <ac:spMkLst>
            <pc:docMk/>
            <pc:sldMk cId="525747895" sldId="310"/>
            <ac:spMk id="32" creationId="{4409A247-EEE0-41B0-AB9E-887EA9516369}"/>
          </ac:spMkLst>
        </pc:spChg>
        <pc:spChg chg="del">
          <ac:chgData name="Bryan Krausen" userId="774916b2a9b30420" providerId="LiveId" clId="{8FC1D5FC-550F-4AF5-A25F-80F39F006A36}" dt="2021-04-28T12:52:06.148" v="1856" actId="478"/>
          <ac:spMkLst>
            <pc:docMk/>
            <pc:sldMk cId="525747895" sldId="310"/>
            <ac:spMk id="38" creationId="{20D355F8-CB34-4C3C-BB2F-97D0DCA89AB5}"/>
          </ac:spMkLst>
        </pc:spChg>
        <pc:spChg chg="add mod">
          <ac:chgData name="Bryan Krausen" userId="774916b2a9b30420" providerId="LiveId" clId="{8FC1D5FC-550F-4AF5-A25F-80F39F006A36}" dt="2021-04-29T13:42:53.844" v="5466" actId="2711"/>
          <ac:spMkLst>
            <pc:docMk/>
            <pc:sldMk cId="525747895" sldId="310"/>
            <ac:spMk id="39" creationId="{1C3877E8-F802-4F0A-9690-C4541A740F67}"/>
          </ac:spMkLst>
        </pc:spChg>
        <pc:spChg chg="del">
          <ac:chgData name="Bryan Krausen" userId="774916b2a9b30420" providerId="LiveId" clId="{8FC1D5FC-550F-4AF5-A25F-80F39F006A36}" dt="2021-04-28T12:52:06.148" v="1856" actId="478"/>
          <ac:spMkLst>
            <pc:docMk/>
            <pc:sldMk cId="525747895" sldId="310"/>
            <ac:spMk id="40" creationId="{484A7DF9-DFEC-42E0-8AEE-F4F173911D53}"/>
          </ac:spMkLst>
        </pc:spChg>
        <pc:spChg chg="del">
          <ac:chgData name="Bryan Krausen" userId="774916b2a9b30420" providerId="LiveId" clId="{8FC1D5FC-550F-4AF5-A25F-80F39F006A36}" dt="2021-04-28T12:52:06.148" v="1856" actId="478"/>
          <ac:spMkLst>
            <pc:docMk/>
            <pc:sldMk cId="525747895" sldId="310"/>
            <ac:spMk id="41" creationId="{7A105B30-D79F-4487-86EE-C1C6E84A0F53}"/>
          </ac:spMkLst>
        </pc:spChg>
        <pc:spChg chg="add mod">
          <ac:chgData name="Bryan Krausen" userId="774916b2a9b30420" providerId="LiveId" clId="{8FC1D5FC-550F-4AF5-A25F-80F39F006A36}" dt="2021-04-29T13:40:06.065" v="5416" actId="2711"/>
          <ac:spMkLst>
            <pc:docMk/>
            <pc:sldMk cId="525747895" sldId="310"/>
            <ac:spMk id="43" creationId="{1A7CFC77-CB3B-4A5F-99E3-F1EE2DF498D3}"/>
          </ac:spMkLst>
        </pc:spChg>
        <pc:spChg chg="add mod">
          <ac:chgData name="Bryan Krausen" userId="774916b2a9b30420" providerId="LiveId" clId="{8FC1D5FC-550F-4AF5-A25F-80F39F006A36}" dt="2021-04-29T13:40:06.065" v="5416" actId="2711"/>
          <ac:spMkLst>
            <pc:docMk/>
            <pc:sldMk cId="525747895" sldId="310"/>
            <ac:spMk id="47" creationId="{05D3E1C6-4D87-421F-867C-A08AF0020700}"/>
          </ac:spMkLst>
        </pc:spChg>
        <pc:spChg chg="del">
          <ac:chgData name="Bryan Krausen" userId="774916b2a9b30420" providerId="LiveId" clId="{8FC1D5FC-550F-4AF5-A25F-80F39F006A36}" dt="2021-04-28T12:52:06.148" v="1856" actId="478"/>
          <ac:spMkLst>
            <pc:docMk/>
            <pc:sldMk cId="525747895" sldId="310"/>
            <ac:spMk id="48" creationId="{2356ABC9-C86F-4492-B122-4BC9B03D30B2}"/>
          </ac:spMkLst>
        </pc:spChg>
        <pc:spChg chg="del">
          <ac:chgData name="Bryan Krausen" userId="774916b2a9b30420" providerId="LiveId" clId="{8FC1D5FC-550F-4AF5-A25F-80F39F006A36}" dt="2021-04-28T12:52:06.148" v="1856" actId="478"/>
          <ac:spMkLst>
            <pc:docMk/>
            <pc:sldMk cId="525747895" sldId="310"/>
            <ac:spMk id="50" creationId="{2B1AA774-E5CF-4DD4-8CA0-9C5BCF859724}"/>
          </ac:spMkLst>
        </pc:spChg>
        <pc:spChg chg="del">
          <ac:chgData name="Bryan Krausen" userId="774916b2a9b30420" providerId="LiveId" clId="{8FC1D5FC-550F-4AF5-A25F-80F39F006A36}" dt="2021-04-28T12:52:06.148" v="1856" actId="478"/>
          <ac:spMkLst>
            <pc:docMk/>
            <pc:sldMk cId="525747895" sldId="310"/>
            <ac:spMk id="51" creationId="{73B338EA-3037-4130-869B-833204E3DAA3}"/>
          </ac:spMkLst>
        </pc:spChg>
        <pc:spChg chg="del">
          <ac:chgData name="Bryan Krausen" userId="774916b2a9b30420" providerId="LiveId" clId="{8FC1D5FC-550F-4AF5-A25F-80F39F006A36}" dt="2021-04-28T12:52:06.148" v="1856" actId="478"/>
          <ac:spMkLst>
            <pc:docMk/>
            <pc:sldMk cId="525747895" sldId="310"/>
            <ac:spMk id="52" creationId="{727B70CB-E983-4D30-BE3D-1514881FBBFA}"/>
          </ac:spMkLst>
        </pc:spChg>
        <pc:spChg chg="add mod">
          <ac:chgData name="Bryan Krausen" userId="774916b2a9b30420" providerId="LiveId" clId="{8FC1D5FC-550F-4AF5-A25F-80F39F006A36}" dt="2021-04-29T13:42:53.844" v="5466" actId="2711"/>
          <ac:spMkLst>
            <pc:docMk/>
            <pc:sldMk cId="525747895" sldId="310"/>
            <ac:spMk id="54" creationId="{816570F7-9135-4E82-A3A9-42F1953BC947}"/>
          </ac:spMkLst>
        </pc:spChg>
        <pc:spChg chg="add mod">
          <ac:chgData name="Bryan Krausen" userId="774916b2a9b30420" providerId="LiveId" clId="{8FC1D5FC-550F-4AF5-A25F-80F39F006A36}" dt="2021-04-29T13:42:53.844" v="5466" actId="2711"/>
          <ac:spMkLst>
            <pc:docMk/>
            <pc:sldMk cId="525747895" sldId="310"/>
            <ac:spMk id="55" creationId="{C08C9C0F-A310-4BE4-B9AF-B13BF13CFB99}"/>
          </ac:spMkLst>
        </pc:spChg>
        <pc:spChg chg="del">
          <ac:chgData name="Bryan Krausen" userId="774916b2a9b30420" providerId="LiveId" clId="{8FC1D5FC-550F-4AF5-A25F-80F39F006A36}" dt="2021-04-28T12:52:06.148" v="1856" actId="478"/>
          <ac:spMkLst>
            <pc:docMk/>
            <pc:sldMk cId="525747895" sldId="310"/>
            <ac:spMk id="61" creationId="{DE80045F-818A-4473-95BC-E656932752A7}"/>
          </ac:spMkLst>
        </pc:spChg>
        <pc:spChg chg="del">
          <ac:chgData name="Bryan Krausen" userId="774916b2a9b30420" providerId="LiveId" clId="{8FC1D5FC-550F-4AF5-A25F-80F39F006A36}" dt="2021-04-28T12:52:06.148" v="1856" actId="478"/>
          <ac:spMkLst>
            <pc:docMk/>
            <pc:sldMk cId="525747895" sldId="310"/>
            <ac:spMk id="62" creationId="{CE590D38-C7E2-4FAE-82C0-BA843A37C4DF}"/>
          </ac:spMkLst>
        </pc:spChg>
        <pc:spChg chg="del">
          <ac:chgData name="Bryan Krausen" userId="774916b2a9b30420" providerId="LiveId" clId="{8FC1D5FC-550F-4AF5-A25F-80F39F006A36}" dt="2021-04-28T12:52:06.148" v="1856" actId="478"/>
          <ac:spMkLst>
            <pc:docMk/>
            <pc:sldMk cId="525747895" sldId="310"/>
            <ac:spMk id="63" creationId="{96AAFB75-8622-40AF-8741-BC72E502AD13}"/>
          </ac:spMkLst>
        </pc:spChg>
        <pc:spChg chg="mod topLvl">
          <ac:chgData name="Bryan Krausen" userId="774916b2a9b30420" providerId="LiveId" clId="{8FC1D5FC-550F-4AF5-A25F-80F39F006A36}" dt="2021-04-29T13:42:53.844" v="5466" actId="2711"/>
          <ac:spMkLst>
            <pc:docMk/>
            <pc:sldMk cId="525747895" sldId="310"/>
            <ac:spMk id="67" creationId="{49A57002-42B8-4DC4-9105-7D584C318544}"/>
          </ac:spMkLst>
        </pc:spChg>
        <pc:spChg chg="mod topLvl">
          <ac:chgData name="Bryan Krausen" userId="774916b2a9b30420" providerId="LiveId" clId="{8FC1D5FC-550F-4AF5-A25F-80F39F006A36}" dt="2021-04-29T13:42:53.844" v="5466" actId="2711"/>
          <ac:spMkLst>
            <pc:docMk/>
            <pc:sldMk cId="525747895" sldId="310"/>
            <ac:spMk id="68" creationId="{664B41FD-8354-4F88-B206-91FC97CB4EA7}"/>
          </ac:spMkLst>
        </pc:spChg>
        <pc:spChg chg="mod topLvl">
          <ac:chgData name="Bryan Krausen" userId="774916b2a9b30420" providerId="LiveId" clId="{8FC1D5FC-550F-4AF5-A25F-80F39F006A36}" dt="2021-04-29T13:42:53.844" v="5466" actId="2711"/>
          <ac:spMkLst>
            <pc:docMk/>
            <pc:sldMk cId="525747895" sldId="310"/>
            <ac:spMk id="71" creationId="{E48E3423-D8A4-4849-B435-12DEFAF8C9F1}"/>
          </ac:spMkLst>
        </pc:spChg>
        <pc:spChg chg="mod topLvl">
          <ac:chgData name="Bryan Krausen" userId="774916b2a9b30420" providerId="LiveId" clId="{8FC1D5FC-550F-4AF5-A25F-80F39F006A36}" dt="2021-04-29T13:42:53.844" v="5466" actId="2711"/>
          <ac:spMkLst>
            <pc:docMk/>
            <pc:sldMk cId="525747895" sldId="310"/>
            <ac:spMk id="72" creationId="{70FFB426-8D5C-4ACF-9D49-FA0159C53089}"/>
          </ac:spMkLst>
        </pc:spChg>
        <pc:spChg chg="mod topLvl">
          <ac:chgData name="Bryan Krausen" userId="774916b2a9b30420" providerId="LiveId" clId="{8FC1D5FC-550F-4AF5-A25F-80F39F006A36}" dt="2021-05-09T16:53:38.049" v="20502" actId="478"/>
          <ac:spMkLst>
            <pc:docMk/>
            <pc:sldMk cId="525747895" sldId="310"/>
            <ac:spMk id="75" creationId="{45019090-3A7B-4211-85DA-13CE90637F40}"/>
          </ac:spMkLst>
        </pc:spChg>
        <pc:spChg chg="mod topLvl">
          <ac:chgData name="Bryan Krausen" userId="774916b2a9b30420" providerId="LiveId" clId="{8FC1D5FC-550F-4AF5-A25F-80F39F006A36}" dt="2021-05-09T16:53:38.049" v="20502" actId="478"/>
          <ac:spMkLst>
            <pc:docMk/>
            <pc:sldMk cId="525747895" sldId="310"/>
            <ac:spMk id="76" creationId="{88154B4B-0FCD-4788-83C0-1B705D12B449}"/>
          </ac:spMkLst>
        </pc:spChg>
        <pc:spChg chg="add mod ord">
          <ac:chgData name="Bryan Krausen" userId="774916b2a9b30420" providerId="LiveId" clId="{8FC1D5FC-550F-4AF5-A25F-80F39F006A36}" dt="2021-04-29T13:42:53.844" v="5466" actId="2711"/>
          <ac:spMkLst>
            <pc:docMk/>
            <pc:sldMk cId="525747895" sldId="310"/>
            <ac:spMk id="79" creationId="{34FFB6E5-44A6-4148-ACE3-AFE9DD14D053}"/>
          </ac:spMkLst>
        </pc:spChg>
        <pc:spChg chg="add del mod">
          <ac:chgData name="Bryan Krausen" userId="774916b2a9b30420" providerId="LiveId" clId="{8FC1D5FC-550F-4AF5-A25F-80F39F006A36}" dt="2021-04-28T13:03:04.007" v="2077" actId="478"/>
          <ac:spMkLst>
            <pc:docMk/>
            <pc:sldMk cId="525747895" sldId="310"/>
            <ac:spMk id="80" creationId="{FE7059B2-3DAA-4C9B-8F0B-F087BE74228A}"/>
          </ac:spMkLst>
        </pc:spChg>
        <pc:spChg chg="add mod ord">
          <ac:chgData name="Bryan Krausen" userId="774916b2a9b30420" providerId="LiveId" clId="{8FC1D5FC-550F-4AF5-A25F-80F39F006A36}" dt="2021-05-09T16:53:38.049" v="20502" actId="478"/>
          <ac:spMkLst>
            <pc:docMk/>
            <pc:sldMk cId="525747895" sldId="310"/>
            <ac:spMk id="81" creationId="{DA3D4805-9D54-47FE-BB61-A92ACD49BD3A}"/>
          </ac:spMkLst>
        </pc:spChg>
        <pc:spChg chg="add mod">
          <ac:chgData name="Bryan Krausen" userId="774916b2a9b30420" providerId="LiveId" clId="{8FC1D5FC-550F-4AF5-A25F-80F39F006A36}" dt="2021-04-29T13:42:53.844" v="5466" actId="2711"/>
          <ac:spMkLst>
            <pc:docMk/>
            <pc:sldMk cId="525747895" sldId="310"/>
            <ac:spMk id="90" creationId="{202FE7F6-3991-417C-9C0A-A4F87EE73885}"/>
          </ac:spMkLst>
        </pc:spChg>
        <pc:spChg chg="add mod">
          <ac:chgData name="Bryan Krausen" userId="774916b2a9b30420" providerId="LiveId" clId="{8FC1D5FC-550F-4AF5-A25F-80F39F006A36}" dt="2021-05-09T16:53:38.049" v="20502" actId="478"/>
          <ac:spMkLst>
            <pc:docMk/>
            <pc:sldMk cId="525747895" sldId="310"/>
            <ac:spMk id="94" creationId="{17FE5C4F-D1F0-4A40-9E6C-77036FCD3637}"/>
          </ac:spMkLst>
        </pc:spChg>
        <pc:spChg chg="add mod">
          <ac:chgData name="Bryan Krausen" userId="774916b2a9b30420" providerId="LiveId" clId="{8FC1D5FC-550F-4AF5-A25F-80F39F006A36}" dt="2021-04-29T13:40:06.065" v="5416" actId="2711"/>
          <ac:spMkLst>
            <pc:docMk/>
            <pc:sldMk cId="525747895" sldId="310"/>
            <ac:spMk id="95" creationId="{3595310B-D31D-403F-8612-27FD4603A3D4}"/>
          </ac:spMkLst>
        </pc:spChg>
        <pc:spChg chg="add mod">
          <ac:chgData name="Bryan Krausen" userId="774916b2a9b30420" providerId="LiveId" clId="{8FC1D5FC-550F-4AF5-A25F-80F39F006A36}" dt="2021-04-29T13:40:06.065" v="5416" actId="2711"/>
          <ac:spMkLst>
            <pc:docMk/>
            <pc:sldMk cId="525747895" sldId="310"/>
            <ac:spMk id="96" creationId="{4AE270E5-9011-46E6-9692-BAC29011E2D5}"/>
          </ac:spMkLst>
        </pc:spChg>
        <pc:spChg chg="add mod ord">
          <ac:chgData name="Bryan Krausen" userId="774916b2a9b30420" providerId="LiveId" clId="{8FC1D5FC-550F-4AF5-A25F-80F39F006A36}" dt="2021-04-29T13:42:53.844" v="5466" actId="2711"/>
          <ac:spMkLst>
            <pc:docMk/>
            <pc:sldMk cId="525747895" sldId="310"/>
            <ac:spMk id="106" creationId="{93E9804D-404F-416B-A0E8-72831F3405B2}"/>
          </ac:spMkLst>
        </pc:spChg>
        <pc:spChg chg="add mod ord">
          <ac:chgData name="Bryan Krausen" userId="774916b2a9b30420" providerId="LiveId" clId="{8FC1D5FC-550F-4AF5-A25F-80F39F006A36}" dt="2021-04-29T13:42:53.844" v="5466" actId="2711"/>
          <ac:spMkLst>
            <pc:docMk/>
            <pc:sldMk cId="525747895" sldId="310"/>
            <ac:spMk id="107" creationId="{D12D1024-07BC-4E2A-AED0-A74A6ABF31AB}"/>
          </ac:spMkLst>
        </pc:spChg>
        <pc:spChg chg="add mod">
          <ac:chgData name="Bryan Krausen" userId="774916b2a9b30420" providerId="LiveId" clId="{8FC1D5FC-550F-4AF5-A25F-80F39F006A36}" dt="2021-04-29T13:40:06.065" v="5416" actId="2711"/>
          <ac:spMkLst>
            <pc:docMk/>
            <pc:sldMk cId="525747895" sldId="310"/>
            <ac:spMk id="121" creationId="{0774BC0B-EF9C-4F98-9468-CCC824ACECD3}"/>
          </ac:spMkLst>
        </pc:spChg>
        <pc:grpChg chg="add mod">
          <ac:chgData name="Bryan Krausen" userId="774916b2a9b30420" providerId="LiveId" clId="{8FC1D5FC-550F-4AF5-A25F-80F39F006A36}" dt="2021-05-09T16:53:51.059" v="20505" actId="164"/>
          <ac:grpSpMkLst>
            <pc:docMk/>
            <pc:sldMk cId="525747895" sldId="310"/>
            <ac:grpSpMk id="3" creationId="{119E9F84-20AB-4439-857D-69942F8CAD5E}"/>
          </ac:grpSpMkLst>
        </pc:grpChg>
        <pc:grpChg chg="del">
          <ac:chgData name="Bryan Krausen" userId="774916b2a9b30420" providerId="LiveId" clId="{8FC1D5FC-550F-4AF5-A25F-80F39F006A36}" dt="2021-04-28T12:52:06.148" v="1856" actId="478"/>
          <ac:grpSpMkLst>
            <pc:docMk/>
            <pc:sldMk cId="525747895" sldId="310"/>
            <ac:grpSpMk id="13" creationId="{BB4F068B-FA86-44C9-BB11-4E8E6E4945BA}"/>
          </ac:grpSpMkLst>
        </pc:grpChg>
        <pc:grpChg chg="add mod">
          <ac:chgData name="Bryan Krausen" userId="774916b2a9b30420" providerId="LiveId" clId="{8FC1D5FC-550F-4AF5-A25F-80F39F006A36}" dt="2021-04-29T13:42:53.844" v="5466" actId="2711"/>
          <ac:grpSpMkLst>
            <pc:docMk/>
            <pc:sldMk cId="525747895" sldId="310"/>
            <ac:grpSpMk id="18" creationId="{FEC569CB-15DF-42FB-BF50-798F23A012F2}"/>
          </ac:grpSpMkLst>
        </pc:grpChg>
        <pc:grpChg chg="add mod">
          <ac:chgData name="Bryan Krausen" userId="774916b2a9b30420" providerId="LiveId" clId="{8FC1D5FC-550F-4AF5-A25F-80F39F006A36}" dt="2021-04-29T13:42:53.844" v="5466" actId="2711"/>
          <ac:grpSpMkLst>
            <pc:docMk/>
            <pc:sldMk cId="525747895" sldId="310"/>
            <ac:grpSpMk id="19" creationId="{C64D5268-4D8F-4248-A255-057C7FE8BD22}"/>
          </ac:grpSpMkLst>
        </pc:grpChg>
        <pc:grpChg chg="add mod">
          <ac:chgData name="Bryan Krausen" userId="774916b2a9b30420" providerId="LiveId" clId="{8FC1D5FC-550F-4AF5-A25F-80F39F006A36}" dt="2021-04-29T13:42:53.844" v="5466" actId="2711"/>
          <ac:grpSpMkLst>
            <pc:docMk/>
            <pc:sldMk cId="525747895" sldId="310"/>
            <ac:grpSpMk id="20" creationId="{B144A9C3-0A32-414F-85C4-8E6AC3478C20}"/>
          </ac:grpSpMkLst>
        </pc:grpChg>
        <pc:grpChg chg="add mod">
          <ac:chgData name="Bryan Krausen" userId="774916b2a9b30420" providerId="LiveId" clId="{8FC1D5FC-550F-4AF5-A25F-80F39F006A36}" dt="2021-04-29T13:42:53.844" v="5466" actId="2711"/>
          <ac:grpSpMkLst>
            <pc:docMk/>
            <pc:sldMk cId="525747895" sldId="310"/>
            <ac:grpSpMk id="24" creationId="{A7BFF823-674B-4277-8A84-549DDBDD9E23}"/>
          </ac:grpSpMkLst>
        </pc:grpChg>
        <pc:grpChg chg="add del mod">
          <ac:chgData name="Bryan Krausen" userId="774916b2a9b30420" providerId="LiveId" clId="{8FC1D5FC-550F-4AF5-A25F-80F39F006A36}" dt="2021-05-12T01:57:18.506" v="20551" actId="478"/>
          <ac:grpSpMkLst>
            <pc:docMk/>
            <pc:sldMk cId="525747895" sldId="310"/>
            <ac:grpSpMk id="63" creationId="{AE3903D9-DB0B-46A1-81D2-D6121C94F88B}"/>
          </ac:grpSpMkLst>
        </pc:grpChg>
        <pc:grpChg chg="mod">
          <ac:chgData name="Bryan Krausen" userId="774916b2a9b30420" providerId="LiveId" clId="{8FC1D5FC-550F-4AF5-A25F-80F39F006A36}" dt="2021-05-12T01:56:54.975" v="20542"/>
          <ac:grpSpMkLst>
            <pc:docMk/>
            <pc:sldMk cId="525747895" sldId="310"/>
            <ac:grpSpMk id="66" creationId="{08AE6191-16C3-441B-9882-C32BC3E4C304}"/>
          </ac:grpSpMkLst>
        </pc:grpChg>
        <pc:grpChg chg="add del mod">
          <ac:chgData name="Bryan Krausen" userId="774916b2a9b30420" providerId="LiveId" clId="{8FC1D5FC-550F-4AF5-A25F-80F39F006A36}" dt="2021-04-28T13:03:13.138" v="2081" actId="165"/>
          <ac:grpSpMkLst>
            <pc:docMk/>
            <pc:sldMk cId="525747895" sldId="310"/>
            <ac:grpSpMk id="66" creationId="{5DEDCA18-1591-44F4-BEE2-8ADB3A07310C}"/>
          </ac:grpSpMkLst>
        </pc:grpChg>
        <pc:grpChg chg="mod">
          <ac:chgData name="Bryan Krausen" userId="774916b2a9b30420" providerId="LiveId" clId="{8FC1D5FC-550F-4AF5-A25F-80F39F006A36}" dt="2021-05-12T01:56:54.975" v="20542"/>
          <ac:grpSpMkLst>
            <pc:docMk/>
            <pc:sldMk cId="525747895" sldId="310"/>
            <ac:grpSpMk id="69" creationId="{5D067DC5-05CF-44B8-BAA6-5BAEF2863CF0}"/>
          </ac:grpSpMkLst>
        </pc:grpChg>
        <pc:grpChg chg="add del mod">
          <ac:chgData name="Bryan Krausen" userId="774916b2a9b30420" providerId="LiveId" clId="{8FC1D5FC-550F-4AF5-A25F-80F39F006A36}" dt="2021-04-28T13:03:13.543" v="2082" actId="165"/>
          <ac:grpSpMkLst>
            <pc:docMk/>
            <pc:sldMk cId="525747895" sldId="310"/>
            <ac:grpSpMk id="70" creationId="{3ECBB575-FA83-4732-A719-54869D4DF7B6}"/>
          </ac:grpSpMkLst>
        </pc:grpChg>
        <pc:grpChg chg="mod">
          <ac:chgData name="Bryan Krausen" userId="774916b2a9b30420" providerId="LiveId" clId="{8FC1D5FC-550F-4AF5-A25F-80F39F006A36}" dt="2021-05-12T01:56:54.975" v="20542"/>
          <ac:grpSpMkLst>
            <pc:docMk/>
            <pc:sldMk cId="525747895" sldId="310"/>
            <ac:grpSpMk id="73" creationId="{A3A7D182-AE79-4124-B3B7-F7DE0B2EA384}"/>
          </ac:grpSpMkLst>
        </pc:grpChg>
        <pc:grpChg chg="add del mod">
          <ac:chgData name="Bryan Krausen" userId="774916b2a9b30420" providerId="LiveId" clId="{8FC1D5FC-550F-4AF5-A25F-80F39F006A36}" dt="2021-04-28T13:03:13.955" v="2083" actId="165"/>
          <ac:grpSpMkLst>
            <pc:docMk/>
            <pc:sldMk cId="525747895" sldId="310"/>
            <ac:grpSpMk id="74" creationId="{E4BA9C5A-04D5-479D-AE0B-24278ECE92A1}"/>
          </ac:grpSpMkLst>
        </pc:grpChg>
        <pc:grpChg chg="add mod">
          <ac:chgData name="Bryan Krausen" userId="774916b2a9b30420" providerId="LiveId" clId="{8FC1D5FC-550F-4AF5-A25F-80F39F006A36}" dt="2021-05-12T01:57:18.727" v="20552"/>
          <ac:grpSpMkLst>
            <pc:docMk/>
            <pc:sldMk cId="525747895" sldId="310"/>
            <ac:grpSpMk id="83" creationId="{FCD0D750-44AC-4B9D-9CB6-AFFB566C1E30}"/>
          </ac:grpSpMkLst>
        </pc:grpChg>
        <pc:grpChg chg="mod">
          <ac:chgData name="Bryan Krausen" userId="774916b2a9b30420" providerId="LiveId" clId="{8FC1D5FC-550F-4AF5-A25F-80F39F006A36}" dt="2021-05-12T01:57:18.727" v="20552"/>
          <ac:grpSpMkLst>
            <pc:docMk/>
            <pc:sldMk cId="525747895" sldId="310"/>
            <ac:grpSpMk id="85" creationId="{442C2894-B230-4E0A-B2FD-D92321CAF89D}"/>
          </ac:grpSpMkLst>
        </pc:grpChg>
        <pc:grpChg chg="mod">
          <ac:chgData name="Bryan Krausen" userId="774916b2a9b30420" providerId="LiveId" clId="{8FC1D5FC-550F-4AF5-A25F-80F39F006A36}" dt="2021-05-12T01:57:18.727" v="20552"/>
          <ac:grpSpMkLst>
            <pc:docMk/>
            <pc:sldMk cId="525747895" sldId="310"/>
            <ac:grpSpMk id="89" creationId="{94FB04B7-A604-4696-A9D7-0A615E858593}"/>
          </ac:grpSpMkLst>
        </pc:grpChg>
        <pc:grpChg chg="mod">
          <ac:chgData name="Bryan Krausen" userId="774916b2a9b30420" providerId="LiveId" clId="{8FC1D5FC-550F-4AF5-A25F-80F39F006A36}" dt="2021-05-12T01:57:18.727" v="20552"/>
          <ac:grpSpMkLst>
            <pc:docMk/>
            <pc:sldMk cId="525747895" sldId="310"/>
            <ac:grpSpMk id="92" creationId="{DBD4BD6D-079B-4C3D-9658-3FAF3AA156F5}"/>
          </ac:grpSpMkLst>
        </pc:grpChg>
        <pc:grpChg chg="add mod">
          <ac:chgData name="Bryan Krausen" userId="774916b2a9b30420" providerId="LiveId" clId="{8FC1D5FC-550F-4AF5-A25F-80F39F006A36}" dt="2021-04-29T13:42:53.844" v="5466" actId="2711"/>
          <ac:grpSpMkLst>
            <pc:docMk/>
            <pc:sldMk cId="525747895" sldId="310"/>
            <ac:grpSpMk id="98" creationId="{54C9487E-62AF-4E7C-BAA1-01F93187963A}"/>
          </ac:grpSpMkLst>
        </pc:grpChg>
        <pc:grpChg chg="add mod">
          <ac:chgData name="Bryan Krausen" userId="774916b2a9b30420" providerId="LiveId" clId="{8FC1D5FC-550F-4AF5-A25F-80F39F006A36}" dt="2021-04-29T13:42:53.844" v="5466" actId="2711"/>
          <ac:grpSpMkLst>
            <pc:docMk/>
            <pc:sldMk cId="525747895" sldId="310"/>
            <ac:grpSpMk id="99" creationId="{24BDAC6D-8AF5-4C59-AE48-2CBD20A4A53E}"/>
          </ac:grpSpMkLst>
        </pc:grpChg>
        <pc:grpChg chg="add mod">
          <ac:chgData name="Bryan Krausen" userId="774916b2a9b30420" providerId="LiveId" clId="{8FC1D5FC-550F-4AF5-A25F-80F39F006A36}" dt="2021-05-09T16:53:51.059" v="20505" actId="164"/>
          <ac:grpSpMkLst>
            <pc:docMk/>
            <pc:sldMk cId="525747895" sldId="310"/>
            <ac:grpSpMk id="100" creationId="{8463AE10-4DA8-47FF-936A-AF67C73AC455}"/>
          </ac:grpSpMkLst>
        </pc:grpChg>
        <pc:grpChg chg="add mod">
          <ac:chgData name="Bryan Krausen" userId="774916b2a9b30420" providerId="LiveId" clId="{8FC1D5FC-550F-4AF5-A25F-80F39F006A36}" dt="2021-04-29T13:42:53.844" v="5466" actId="2711"/>
          <ac:grpSpMkLst>
            <pc:docMk/>
            <pc:sldMk cId="525747895" sldId="310"/>
            <ac:grpSpMk id="102" creationId="{347F7E13-D6CD-4942-84DE-48756B45EC6E}"/>
          </ac:grpSpMkLst>
        </pc:grpChg>
        <pc:grpChg chg="add del mod">
          <ac:chgData name="Bryan Krausen" userId="774916b2a9b30420" providerId="LiveId" clId="{8FC1D5FC-550F-4AF5-A25F-80F39F006A36}" dt="2021-05-12T01:56:54.722" v="20541" actId="478"/>
          <ac:grpSpMkLst>
            <pc:docMk/>
            <pc:sldMk cId="525747895" sldId="310"/>
            <ac:grpSpMk id="114" creationId="{4F69D563-265F-4C65-8191-A96CB1BE50D9}"/>
          </ac:grpSpMkLst>
        </pc:grpChg>
        <pc:grpChg chg="mod">
          <ac:chgData name="Bryan Krausen" userId="774916b2a9b30420" providerId="LiveId" clId="{8FC1D5FC-550F-4AF5-A25F-80F39F006A36}" dt="2021-04-28T13:15:54.086" v="2479"/>
          <ac:grpSpMkLst>
            <pc:docMk/>
            <pc:sldMk cId="525747895" sldId="310"/>
            <ac:grpSpMk id="116" creationId="{00E033FD-0ACD-42AC-8BC2-A7B91F5C2078}"/>
          </ac:grpSpMkLst>
        </pc:grpChg>
        <pc:grpChg chg="add mod">
          <ac:chgData name="Bryan Krausen" userId="774916b2a9b30420" providerId="LiveId" clId="{8FC1D5FC-550F-4AF5-A25F-80F39F006A36}" dt="2021-04-29T13:42:53.844" v="5466" actId="2711"/>
          <ac:grpSpMkLst>
            <pc:docMk/>
            <pc:sldMk cId="525747895" sldId="310"/>
            <ac:grpSpMk id="122" creationId="{B6456872-8890-4D49-B77E-F784602B02DA}"/>
          </ac:grpSpMkLst>
        </pc:grpChg>
        <pc:grpChg chg="add mod">
          <ac:chgData name="Bryan Krausen" userId="774916b2a9b30420" providerId="LiveId" clId="{8FC1D5FC-550F-4AF5-A25F-80F39F006A36}" dt="2021-04-29T13:42:53.844" v="5466" actId="2711"/>
          <ac:grpSpMkLst>
            <pc:docMk/>
            <pc:sldMk cId="525747895" sldId="310"/>
            <ac:grpSpMk id="123" creationId="{5832708B-7149-41A8-9A84-34D571D549E4}"/>
          </ac:grpSpMkLst>
        </pc:grpChg>
        <pc:picChg chg="del">
          <ac:chgData name="Bryan Krausen" userId="774916b2a9b30420" providerId="LiveId" clId="{8FC1D5FC-550F-4AF5-A25F-80F39F006A36}" dt="2021-04-28T12:52:06.148" v="1856" actId="478"/>
          <ac:picMkLst>
            <pc:docMk/>
            <pc:sldMk cId="525747895" sldId="310"/>
            <ac:picMk id="3" creationId="{B851FF07-7919-4A65-9392-DB4549A887D1}"/>
          </ac:picMkLst>
        </pc:picChg>
        <pc:picChg chg="add mod">
          <ac:chgData name="Bryan Krausen" userId="774916b2a9b30420" providerId="LiveId" clId="{8FC1D5FC-550F-4AF5-A25F-80F39F006A36}" dt="2021-04-29T13:40:06.065" v="5416" actId="2711"/>
          <ac:picMkLst>
            <pc:docMk/>
            <pc:sldMk cId="525747895" sldId="310"/>
            <ac:picMk id="6" creationId="{8A385C6F-850C-4E97-A99E-6996B12B7FC6}"/>
          </ac:picMkLst>
        </pc:picChg>
        <pc:picChg chg="del">
          <ac:chgData name="Bryan Krausen" userId="774916b2a9b30420" providerId="LiveId" clId="{8FC1D5FC-550F-4AF5-A25F-80F39F006A36}" dt="2021-04-28T12:52:06.148" v="1856" actId="478"/>
          <ac:picMkLst>
            <pc:docMk/>
            <pc:sldMk cId="525747895" sldId="310"/>
            <ac:picMk id="12" creationId="{37C05225-29D6-4D3F-B8C3-9892CF8D2C38}"/>
          </ac:picMkLst>
        </pc:picChg>
        <pc:picChg chg="add mod">
          <ac:chgData name="Bryan Krausen" userId="774916b2a9b30420" providerId="LiveId" clId="{8FC1D5FC-550F-4AF5-A25F-80F39F006A36}" dt="2021-04-29T13:42:53.844" v="5466" actId="2711"/>
          <ac:picMkLst>
            <pc:docMk/>
            <pc:sldMk cId="525747895" sldId="310"/>
            <ac:picMk id="14" creationId="{F0E2F889-1A35-4857-9284-698998E850CD}"/>
          </ac:picMkLst>
        </pc:picChg>
        <pc:picChg chg="del">
          <ac:chgData name="Bryan Krausen" userId="774916b2a9b30420" providerId="LiveId" clId="{8FC1D5FC-550F-4AF5-A25F-80F39F006A36}" dt="2021-04-28T12:52:06.148" v="1856" actId="478"/>
          <ac:picMkLst>
            <pc:docMk/>
            <pc:sldMk cId="525747895" sldId="310"/>
            <ac:picMk id="16" creationId="{D13C414A-20A9-4102-B0D8-2F0DDE2151A4}"/>
          </ac:picMkLst>
        </pc:picChg>
        <pc:picChg chg="add mod">
          <ac:chgData name="Bryan Krausen" userId="774916b2a9b30420" providerId="LiveId" clId="{8FC1D5FC-550F-4AF5-A25F-80F39F006A36}" dt="2021-04-29T13:42:53.844" v="5466" actId="2711"/>
          <ac:picMkLst>
            <pc:docMk/>
            <pc:sldMk cId="525747895" sldId="310"/>
            <ac:picMk id="23" creationId="{75DE1895-AB63-403E-9942-07133454AD85}"/>
          </ac:picMkLst>
        </pc:picChg>
        <pc:picChg chg="del">
          <ac:chgData name="Bryan Krausen" userId="774916b2a9b30420" providerId="LiveId" clId="{8FC1D5FC-550F-4AF5-A25F-80F39F006A36}" dt="2021-04-28T12:52:06.148" v="1856" actId="478"/>
          <ac:picMkLst>
            <pc:docMk/>
            <pc:sldMk cId="525747895" sldId="310"/>
            <ac:picMk id="36" creationId="{E1BA7010-1281-40CA-8D33-B785646C62AC}"/>
          </ac:picMkLst>
        </pc:picChg>
        <pc:picChg chg="add del mod">
          <ac:chgData name="Bryan Krausen" userId="774916b2a9b30420" providerId="LiveId" clId="{8FC1D5FC-550F-4AF5-A25F-80F39F006A36}" dt="2021-04-28T12:57:54.542" v="1961" actId="478"/>
          <ac:picMkLst>
            <pc:docMk/>
            <pc:sldMk cId="525747895" sldId="310"/>
            <ac:picMk id="45" creationId="{07FFDE48-7468-468E-A88F-19B622640C2C}"/>
          </ac:picMkLst>
        </pc:picChg>
        <pc:picChg chg="add mod">
          <ac:chgData name="Bryan Krausen" userId="774916b2a9b30420" providerId="LiveId" clId="{8FC1D5FC-550F-4AF5-A25F-80F39F006A36}" dt="2021-04-29T13:40:06.065" v="5416" actId="2711"/>
          <ac:picMkLst>
            <pc:docMk/>
            <pc:sldMk cId="525747895" sldId="310"/>
            <ac:picMk id="49" creationId="{8FBB73FE-BA97-4FF2-8A70-0A5360B336C8}"/>
          </ac:picMkLst>
        </pc:picChg>
        <pc:picChg chg="del">
          <ac:chgData name="Bryan Krausen" userId="774916b2a9b30420" providerId="LiveId" clId="{8FC1D5FC-550F-4AF5-A25F-80F39F006A36}" dt="2021-04-28T12:52:06.148" v="1856" actId="478"/>
          <ac:picMkLst>
            <pc:docMk/>
            <pc:sldMk cId="525747895" sldId="310"/>
            <ac:picMk id="53" creationId="{9324C088-30CE-49B5-914D-63696F645224}"/>
          </ac:picMkLst>
        </pc:picChg>
        <pc:picChg chg="del">
          <ac:chgData name="Bryan Krausen" userId="774916b2a9b30420" providerId="LiveId" clId="{8FC1D5FC-550F-4AF5-A25F-80F39F006A36}" dt="2021-04-28T12:52:06.148" v="1856" actId="478"/>
          <ac:picMkLst>
            <pc:docMk/>
            <pc:sldMk cId="525747895" sldId="310"/>
            <ac:picMk id="59" creationId="{0557C32B-2574-4E4E-A66B-5F094C6DBFBD}"/>
          </ac:picMkLst>
        </pc:picChg>
        <pc:picChg chg="del">
          <ac:chgData name="Bryan Krausen" userId="774916b2a9b30420" providerId="LiveId" clId="{8FC1D5FC-550F-4AF5-A25F-80F39F006A36}" dt="2021-04-28T12:52:06.148" v="1856" actId="478"/>
          <ac:picMkLst>
            <pc:docMk/>
            <pc:sldMk cId="525747895" sldId="310"/>
            <ac:picMk id="60" creationId="{2B849207-224E-4270-A5F4-75289DC7E498}"/>
          </ac:picMkLst>
        </pc:picChg>
        <pc:picChg chg="add mod">
          <ac:chgData name="Bryan Krausen" userId="774916b2a9b30420" providerId="LiveId" clId="{8FC1D5FC-550F-4AF5-A25F-80F39F006A36}" dt="2021-05-01T17:14:03.154" v="6663"/>
          <ac:picMkLst>
            <pc:docMk/>
            <pc:sldMk cId="525747895" sldId="310"/>
            <ac:picMk id="61" creationId="{8FCFBF76-FA26-4377-8FCE-ED4C00FD5279}"/>
          </ac:picMkLst>
        </pc:picChg>
        <pc:picChg chg="add mod">
          <ac:chgData name="Bryan Krausen" userId="774916b2a9b30420" providerId="LiveId" clId="{8FC1D5FC-550F-4AF5-A25F-80F39F006A36}" dt="2021-05-09T16:53:51.059" v="20505" actId="164"/>
          <ac:picMkLst>
            <pc:docMk/>
            <pc:sldMk cId="525747895" sldId="310"/>
            <ac:picMk id="62" creationId="{05365B06-4A95-4EFA-ACFA-D5C15D1166A6}"/>
          </ac:picMkLst>
        </pc:picChg>
        <pc:picChg chg="del mod topLvl">
          <ac:chgData name="Bryan Krausen" userId="774916b2a9b30420" providerId="LiveId" clId="{8FC1D5FC-550F-4AF5-A25F-80F39F006A36}" dt="2021-04-28T13:03:15.860" v="2084" actId="478"/>
          <ac:picMkLst>
            <pc:docMk/>
            <pc:sldMk cId="525747895" sldId="310"/>
            <ac:picMk id="69" creationId="{478039CF-3944-4D7D-A031-1DE69E17D9C4}"/>
          </ac:picMkLst>
        </pc:picChg>
        <pc:picChg chg="mod">
          <ac:chgData name="Bryan Krausen" userId="774916b2a9b30420" providerId="LiveId" clId="{8FC1D5FC-550F-4AF5-A25F-80F39F006A36}" dt="2021-05-12T01:56:54.975" v="20542"/>
          <ac:picMkLst>
            <pc:docMk/>
            <pc:sldMk cId="525747895" sldId="310"/>
            <ac:picMk id="70" creationId="{4DA3EA67-F61F-437A-957C-D89EF4FE8DD9}"/>
          </ac:picMkLst>
        </pc:picChg>
        <pc:picChg chg="del mod topLvl">
          <ac:chgData name="Bryan Krausen" userId="774916b2a9b30420" providerId="LiveId" clId="{8FC1D5FC-550F-4AF5-A25F-80F39F006A36}" dt="2021-04-28T13:03:16.453" v="2085" actId="478"/>
          <ac:picMkLst>
            <pc:docMk/>
            <pc:sldMk cId="525747895" sldId="310"/>
            <ac:picMk id="73" creationId="{5FA37238-45C8-4551-B3A3-160E4BEB7D2A}"/>
          </ac:picMkLst>
        </pc:picChg>
        <pc:picChg chg="mod">
          <ac:chgData name="Bryan Krausen" userId="774916b2a9b30420" providerId="LiveId" clId="{8FC1D5FC-550F-4AF5-A25F-80F39F006A36}" dt="2021-05-12T01:56:54.975" v="20542"/>
          <ac:picMkLst>
            <pc:docMk/>
            <pc:sldMk cId="525747895" sldId="310"/>
            <ac:picMk id="74" creationId="{A28C9FEF-4DCC-4940-B0D1-17D041C5C0AB}"/>
          </ac:picMkLst>
        </pc:picChg>
        <pc:picChg chg="mod">
          <ac:chgData name="Bryan Krausen" userId="774916b2a9b30420" providerId="LiveId" clId="{8FC1D5FC-550F-4AF5-A25F-80F39F006A36}" dt="2021-05-12T01:56:54.975" v="20542"/>
          <ac:picMkLst>
            <pc:docMk/>
            <pc:sldMk cId="525747895" sldId="310"/>
            <ac:picMk id="77" creationId="{1AE0A8AE-D68B-471D-B021-E2FCD3E5793D}"/>
          </ac:picMkLst>
        </pc:picChg>
        <pc:picChg chg="del mod topLvl">
          <ac:chgData name="Bryan Krausen" userId="774916b2a9b30420" providerId="LiveId" clId="{8FC1D5FC-550F-4AF5-A25F-80F39F006A36}" dt="2021-04-28T13:03:17.076" v="2086" actId="478"/>
          <ac:picMkLst>
            <pc:docMk/>
            <pc:sldMk cId="525747895" sldId="310"/>
            <ac:picMk id="77" creationId="{61EAF0B5-CD70-49E4-A4A4-508E68F41570}"/>
          </ac:picMkLst>
        </pc:picChg>
        <pc:picChg chg="mod">
          <ac:chgData name="Bryan Krausen" userId="774916b2a9b30420" providerId="LiveId" clId="{8FC1D5FC-550F-4AF5-A25F-80F39F006A36}" dt="2021-05-12T01:56:54.975" v="20542"/>
          <ac:picMkLst>
            <pc:docMk/>
            <pc:sldMk cId="525747895" sldId="310"/>
            <ac:picMk id="78" creationId="{7FE0B38B-0C2F-4950-B263-F1798D67EFFC}"/>
          </ac:picMkLst>
        </pc:picChg>
        <pc:picChg chg="mod">
          <ac:chgData name="Bryan Krausen" userId="774916b2a9b30420" providerId="LiveId" clId="{8FC1D5FC-550F-4AF5-A25F-80F39F006A36}" dt="2021-05-12T01:56:54.975" v="20542"/>
          <ac:picMkLst>
            <pc:docMk/>
            <pc:sldMk cId="525747895" sldId="310"/>
            <ac:picMk id="80" creationId="{62568ECD-FF2B-431C-B561-5DF442EE3778}"/>
          </ac:picMkLst>
        </pc:picChg>
        <pc:picChg chg="add mod">
          <ac:chgData name="Bryan Krausen" userId="774916b2a9b30420" providerId="LiveId" clId="{8FC1D5FC-550F-4AF5-A25F-80F39F006A36}" dt="2021-04-29T13:42:53.844" v="5466" actId="2711"/>
          <ac:picMkLst>
            <pc:docMk/>
            <pc:sldMk cId="525747895" sldId="310"/>
            <ac:picMk id="84" creationId="{3C343BAF-6F6D-4786-869A-0B9B8996F14D}"/>
          </ac:picMkLst>
        </pc:picChg>
        <pc:picChg chg="add del mod">
          <ac:chgData name="Bryan Krausen" userId="774916b2a9b30420" providerId="LiveId" clId="{8FC1D5FC-550F-4AF5-A25F-80F39F006A36}" dt="2021-05-09T16:53:38.049" v="20502" actId="478"/>
          <ac:picMkLst>
            <pc:docMk/>
            <pc:sldMk cId="525747895" sldId="310"/>
            <ac:picMk id="85" creationId="{596EC14B-2AFA-4E0C-BCBF-6A742833F5E4}"/>
          </ac:picMkLst>
        </pc:picChg>
        <pc:picChg chg="add mod">
          <ac:chgData name="Bryan Krausen" userId="774916b2a9b30420" providerId="LiveId" clId="{8FC1D5FC-550F-4AF5-A25F-80F39F006A36}" dt="2021-04-29T13:42:53.844" v="5466" actId="2711"/>
          <ac:picMkLst>
            <pc:docMk/>
            <pc:sldMk cId="525747895" sldId="310"/>
            <ac:picMk id="86" creationId="{59C9762A-63E3-455E-B704-228565310BCD}"/>
          </ac:picMkLst>
        </pc:picChg>
        <pc:picChg chg="add mod">
          <ac:chgData name="Bryan Krausen" userId="774916b2a9b30420" providerId="LiveId" clId="{8FC1D5FC-550F-4AF5-A25F-80F39F006A36}" dt="2021-04-29T13:40:06.065" v="5416" actId="2711"/>
          <ac:picMkLst>
            <pc:docMk/>
            <pc:sldMk cId="525747895" sldId="310"/>
            <ac:picMk id="87" creationId="{5795CD54-A67D-4E36-82AA-F171E2EB8F20}"/>
          </ac:picMkLst>
        </pc:picChg>
        <pc:picChg chg="mod">
          <ac:chgData name="Bryan Krausen" userId="774916b2a9b30420" providerId="LiveId" clId="{8FC1D5FC-550F-4AF5-A25F-80F39F006A36}" dt="2021-05-12T01:57:18.727" v="20552"/>
          <ac:picMkLst>
            <pc:docMk/>
            <pc:sldMk cId="525747895" sldId="310"/>
            <ac:picMk id="91" creationId="{053F936C-A91B-4496-B85C-976076716D3C}"/>
          </ac:picMkLst>
        </pc:picChg>
        <pc:picChg chg="mod">
          <ac:chgData name="Bryan Krausen" userId="774916b2a9b30420" providerId="LiveId" clId="{8FC1D5FC-550F-4AF5-A25F-80F39F006A36}" dt="2021-05-12T01:57:18.727" v="20552"/>
          <ac:picMkLst>
            <pc:docMk/>
            <pc:sldMk cId="525747895" sldId="310"/>
            <ac:picMk id="93" creationId="{A47CE498-0BE8-4B71-BC08-CCDE6BD4963D}"/>
          </ac:picMkLst>
        </pc:picChg>
        <pc:picChg chg="add del mod">
          <ac:chgData name="Bryan Krausen" userId="774916b2a9b30420" providerId="LiveId" clId="{8FC1D5FC-550F-4AF5-A25F-80F39F006A36}" dt="2021-04-28T13:12:34.055" v="2407" actId="478"/>
          <ac:picMkLst>
            <pc:docMk/>
            <pc:sldMk cId="525747895" sldId="310"/>
            <ac:picMk id="97" creationId="{6A6E3B26-B50F-4802-9981-0521B09028C4}"/>
          </ac:picMkLst>
        </pc:picChg>
        <pc:picChg chg="mod">
          <ac:chgData name="Bryan Krausen" userId="774916b2a9b30420" providerId="LiveId" clId="{8FC1D5FC-550F-4AF5-A25F-80F39F006A36}" dt="2021-05-12T01:57:18.727" v="20552"/>
          <ac:picMkLst>
            <pc:docMk/>
            <pc:sldMk cId="525747895" sldId="310"/>
            <ac:picMk id="97" creationId="{EF4D6CC0-90B5-430D-AA7F-4E8A65D60B05}"/>
          </ac:picMkLst>
        </pc:picChg>
        <pc:picChg chg="add mod">
          <ac:chgData name="Bryan Krausen" userId="774916b2a9b30420" providerId="LiveId" clId="{8FC1D5FC-550F-4AF5-A25F-80F39F006A36}" dt="2021-04-29T13:40:06.065" v="5416" actId="2711"/>
          <ac:picMkLst>
            <pc:docMk/>
            <pc:sldMk cId="525747895" sldId="310"/>
            <ac:picMk id="101" creationId="{50D5F510-5EE9-4648-8ACE-575ED8FD35B2}"/>
          </ac:picMkLst>
        </pc:picChg>
        <pc:picChg chg="mod">
          <ac:chgData name="Bryan Krausen" userId="774916b2a9b30420" providerId="LiveId" clId="{8FC1D5FC-550F-4AF5-A25F-80F39F006A36}" dt="2021-05-12T01:57:18.727" v="20552"/>
          <ac:picMkLst>
            <pc:docMk/>
            <pc:sldMk cId="525747895" sldId="310"/>
            <ac:picMk id="103" creationId="{8AC4BDD9-89A3-456D-A6C2-BAE126C10918}"/>
          </ac:picMkLst>
        </pc:picChg>
        <pc:picChg chg="mod">
          <ac:chgData name="Bryan Krausen" userId="774916b2a9b30420" providerId="LiveId" clId="{8FC1D5FC-550F-4AF5-A25F-80F39F006A36}" dt="2021-05-12T01:57:18.727" v="20552"/>
          <ac:picMkLst>
            <pc:docMk/>
            <pc:sldMk cId="525747895" sldId="310"/>
            <ac:picMk id="108" creationId="{014E3E9B-4B41-4BE6-8D6A-95BDE7EC6871}"/>
          </ac:picMkLst>
        </pc:picChg>
        <pc:picChg chg="mod">
          <ac:chgData name="Bryan Krausen" userId="774916b2a9b30420" providerId="LiveId" clId="{8FC1D5FC-550F-4AF5-A25F-80F39F006A36}" dt="2021-04-28T13:15:54.086" v="2479"/>
          <ac:picMkLst>
            <pc:docMk/>
            <pc:sldMk cId="525747895" sldId="310"/>
            <ac:picMk id="115" creationId="{AFA33C45-A593-40B5-8609-218B8C21AD42}"/>
          </ac:picMkLst>
        </pc:picChg>
        <pc:picChg chg="mod">
          <ac:chgData name="Bryan Krausen" userId="774916b2a9b30420" providerId="LiveId" clId="{8FC1D5FC-550F-4AF5-A25F-80F39F006A36}" dt="2021-04-28T13:15:54.086" v="2479"/>
          <ac:picMkLst>
            <pc:docMk/>
            <pc:sldMk cId="525747895" sldId="310"/>
            <ac:picMk id="117" creationId="{6285FD83-A84C-468E-AA0A-8A9B74F2D4EB}"/>
          </ac:picMkLst>
        </pc:picChg>
        <pc:picChg chg="mod">
          <ac:chgData name="Bryan Krausen" userId="774916b2a9b30420" providerId="LiveId" clId="{8FC1D5FC-550F-4AF5-A25F-80F39F006A36}" dt="2021-04-28T13:15:54.086" v="2479"/>
          <ac:picMkLst>
            <pc:docMk/>
            <pc:sldMk cId="525747895" sldId="310"/>
            <ac:picMk id="118" creationId="{71A32874-700E-49CC-9CAE-1FDDB6E0FFBF}"/>
          </ac:picMkLst>
        </pc:picChg>
        <pc:picChg chg="mod">
          <ac:chgData name="Bryan Krausen" userId="774916b2a9b30420" providerId="LiveId" clId="{8FC1D5FC-550F-4AF5-A25F-80F39F006A36}" dt="2021-04-28T13:15:54.086" v="2479"/>
          <ac:picMkLst>
            <pc:docMk/>
            <pc:sldMk cId="525747895" sldId="310"/>
            <ac:picMk id="119" creationId="{2725B23C-144A-4AB1-9AF0-7AD72D9A121C}"/>
          </ac:picMkLst>
        </pc:picChg>
        <pc:picChg chg="mod">
          <ac:chgData name="Bryan Krausen" userId="774916b2a9b30420" providerId="LiveId" clId="{8FC1D5FC-550F-4AF5-A25F-80F39F006A36}" dt="2021-04-28T13:15:54.086" v="2479"/>
          <ac:picMkLst>
            <pc:docMk/>
            <pc:sldMk cId="525747895" sldId="310"/>
            <ac:picMk id="120" creationId="{5C8CDE34-4B9D-490B-804D-FD7F28C62742}"/>
          </ac:picMkLst>
        </pc:picChg>
        <pc:cxnChg chg="del">
          <ac:chgData name="Bryan Krausen" userId="774916b2a9b30420" providerId="LiveId" clId="{8FC1D5FC-550F-4AF5-A25F-80F39F006A36}" dt="2021-04-28T12:52:06.148" v="1856" actId="478"/>
          <ac:cxnSpMkLst>
            <pc:docMk/>
            <pc:sldMk cId="525747895" sldId="310"/>
            <ac:cxnSpMk id="5" creationId="{12BD744E-7D37-4B8F-A26B-8803AE1CCB20}"/>
          </ac:cxnSpMkLst>
        </pc:cxnChg>
        <pc:cxnChg chg="add mod">
          <ac:chgData name="Bryan Krausen" userId="774916b2a9b30420" providerId="LiveId" clId="{8FC1D5FC-550F-4AF5-A25F-80F39F006A36}" dt="2021-04-29T13:42:53.844" v="5466" actId="2711"/>
          <ac:cxnSpMkLst>
            <pc:docMk/>
            <pc:sldMk cId="525747895" sldId="310"/>
            <ac:cxnSpMk id="17" creationId="{8B24AB41-D61A-46DF-9952-7D89B5A33206}"/>
          </ac:cxnSpMkLst>
        </pc:cxnChg>
        <pc:cxnChg chg="add mod">
          <ac:chgData name="Bryan Krausen" userId="774916b2a9b30420" providerId="LiveId" clId="{8FC1D5FC-550F-4AF5-A25F-80F39F006A36}" dt="2021-04-28T17:47:15.219" v="3211" actId="164"/>
          <ac:cxnSpMkLst>
            <pc:docMk/>
            <pc:sldMk cId="525747895" sldId="310"/>
            <ac:cxnSpMk id="26" creationId="{D354A761-B463-4275-87D0-9A07122AB63B}"/>
          </ac:cxnSpMkLst>
        </pc:cxnChg>
        <pc:cxnChg chg="del">
          <ac:chgData name="Bryan Krausen" userId="774916b2a9b30420" providerId="LiveId" clId="{8FC1D5FC-550F-4AF5-A25F-80F39F006A36}" dt="2021-04-28T12:52:06.148" v="1856" actId="478"/>
          <ac:cxnSpMkLst>
            <pc:docMk/>
            <pc:sldMk cId="525747895" sldId="310"/>
            <ac:cxnSpMk id="56" creationId="{F07F16C8-7BD7-4AA1-B8B7-AF0CB1652317}"/>
          </ac:cxnSpMkLst>
        </pc:cxnChg>
        <pc:cxnChg chg="del">
          <ac:chgData name="Bryan Krausen" userId="774916b2a9b30420" providerId="LiveId" clId="{8FC1D5FC-550F-4AF5-A25F-80F39F006A36}" dt="2021-04-28T12:52:06.148" v="1856" actId="478"/>
          <ac:cxnSpMkLst>
            <pc:docMk/>
            <pc:sldMk cId="525747895" sldId="310"/>
            <ac:cxnSpMk id="57" creationId="{D4CA5456-ACAC-4A79-B520-AC533EFC461F}"/>
          </ac:cxnSpMkLst>
        </pc:cxnChg>
        <pc:cxnChg chg="del">
          <ac:chgData name="Bryan Krausen" userId="774916b2a9b30420" providerId="LiveId" clId="{8FC1D5FC-550F-4AF5-A25F-80F39F006A36}" dt="2021-04-28T12:52:06.148" v="1856" actId="478"/>
          <ac:cxnSpMkLst>
            <pc:docMk/>
            <pc:sldMk cId="525747895" sldId="310"/>
            <ac:cxnSpMk id="58" creationId="{4844A67E-F152-4E9A-94C2-6E5465B7EC35}"/>
          </ac:cxnSpMkLst>
        </pc:cxnChg>
        <pc:cxnChg chg="add mod">
          <ac:chgData name="Bryan Krausen" userId="774916b2a9b30420" providerId="LiveId" clId="{8FC1D5FC-550F-4AF5-A25F-80F39F006A36}" dt="2021-04-29T13:42:53.844" v="5466" actId="2711"/>
          <ac:cxnSpMkLst>
            <pc:docMk/>
            <pc:sldMk cId="525747895" sldId="310"/>
            <ac:cxnSpMk id="64" creationId="{1D18C783-275D-4CC5-8666-A06FE5929270}"/>
          </ac:cxnSpMkLst>
        </pc:cxnChg>
        <pc:cxnChg chg="add mod">
          <ac:chgData name="Bryan Krausen" userId="774916b2a9b30420" providerId="LiveId" clId="{8FC1D5FC-550F-4AF5-A25F-80F39F006A36}" dt="2021-04-29T13:42:53.844" v="5466" actId="2711"/>
          <ac:cxnSpMkLst>
            <pc:docMk/>
            <pc:sldMk cId="525747895" sldId="310"/>
            <ac:cxnSpMk id="65" creationId="{BC7B32D3-0783-4319-91ED-4BD6E5E8F2EE}"/>
          </ac:cxnSpMkLst>
        </pc:cxnChg>
        <pc:cxnChg chg="add del mod">
          <ac:chgData name="Bryan Krausen" userId="774916b2a9b30420" providerId="LiveId" clId="{8FC1D5FC-550F-4AF5-A25F-80F39F006A36}" dt="2021-04-28T13:01:55.479" v="2053" actId="478"/>
          <ac:cxnSpMkLst>
            <pc:docMk/>
            <pc:sldMk cId="525747895" sldId="310"/>
            <ac:cxnSpMk id="78" creationId="{F99EC6AF-C73F-41EE-A9AC-B42898B13222}"/>
          </ac:cxnSpMkLst>
        </pc:cxnChg>
        <pc:cxnChg chg="add mod ord">
          <ac:chgData name="Bryan Krausen" userId="774916b2a9b30420" providerId="LiveId" clId="{8FC1D5FC-550F-4AF5-A25F-80F39F006A36}" dt="2021-04-28T17:47:15.219" v="3211" actId="164"/>
          <ac:cxnSpMkLst>
            <pc:docMk/>
            <pc:sldMk cId="525747895" sldId="310"/>
            <ac:cxnSpMk id="82" creationId="{0F93B6A3-E84B-4322-AFEB-CA346F810B92}"/>
          </ac:cxnSpMkLst>
        </pc:cxnChg>
        <pc:cxnChg chg="add del mod">
          <ac:chgData name="Bryan Krausen" userId="774916b2a9b30420" providerId="LiveId" clId="{8FC1D5FC-550F-4AF5-A25F-80F39F006A36}" dt="2021-04-28T13:13:28.179" v="2435" actId="478"/>
          <ac:cxnSpMkLst>
            <pc:docMk/>
            <pc:sldMk cId="525747895" sldId="310"/>
            <ac:cxnSpMk id="83" creationId="{F3C65A6D-C074-4D9E-B138-C06E85BD92DF}"/>
          </ac:cxnSpMkLst>
        </pc:cxnChg>
        <pc:cxnChg chg="add mod">
          <ac:chgData name="Bryan Krausen" userId="774916b2a9b30420" providerId="LiveId" clId="{8FC1D5FC-550F-4AF5-A25F-80F39F006A36}" dt="2021-04-29T13:42:53.844" v="5466" actId="2711"/>
          <ac:cxnSpMkLst>
            <pc:docMk/>
            <pc:sldMk cId="525747895" sldId="310"/>
            <ac:cxnSpMk id="88" creationId="{D6819F72-5853-4F66-8577-A1B3FE6AC9C5}"/>
          </ac:cxnSpMkLst>
        </pc:cxnChg>
        <pc:cxnChg chg="add mod">
          <ac:chgData name="Bryan Krausen" userId="774916b2a9b30420" providerId="LiveId" clId="{8FC1D5FC-550F-4AF5-A25F-80F39F006A36}" dt="2021-04-28T17:47:15.219" v="3211" actId="164"/>
          <ac:cxnSpMkLst>
            <pc:docMk/>
            <pc:sldMk cId="525747895" sldId="310"/>
            <ac:cxnSpMk id="104" creationId="{002D9802-58A2-4D58-88E4-9E6E070F2567}"/>
          </ac:cxnSpMkLst>
        </pc:cxnChg>
        <pc:cxnChg chg="add mod">
          <ac:chgData name="Bryan Krausen" userId="774916b2a9b30420" providerId="LiveId" clId="{8FC1D5FC-550F-4AF5-A25F-80F39F006A36}" dt="2021-04-28T17:47:15.219" v="3211" actId="164"/>
          <ac:cxnSpMkLst>
            <pc:docMk/>
            <pc:sldMk cId="525747895" sldId="310"/>
            <ac:cxnSpMk id="105" creationId="{75A38C82-AE65-42D8-AB0C-770ADB99B904}"/>
          </ac:cxnSpMkLst>
        </pc:cxnChg>
      </pc:sldChg>
      <pc:sldChg chg="add del">
        <pc:chgData name="Bryan Krausen" userId="774916b2a9b30420" providerId="LiveId" clId="{8FC1D5FC-550F-4AF5-A25F-80F39F006A36}" dt="2021-04-28T12:34:16.115" v="1530" actId="47"/>
        <pc:sldMkLst>
          <pc:docMk/>
          <pc:sldMk cId="2452258495" sldId="310"/>
        </pc:sldMkLst>
      </pc:sldChg>
      <pc:sldChg chg="delSp modSp add del mod">
        <pc:chgData name="Bryan Krausen" userId="774916b2a9b30420" providerId="LiveId" clId="{8FC1D5FC-550F-4AF5-A25F-80F39F006A36}" dt="2021-04-28T12:06:32.742" v="965" actId="2696"/>
        <pc:sldMkLst>
          <pc:docMk/>
          <pc:sldMk cId="2808073806" sldId="310"/>
        </pc:sldMkLst>
        <pc:picChg chg="del">
          <ac:chgData name="Bryan Krausen" userId="774916b2a9b30420" providerId="LiveId" clId="{8FC1D5FC-550F-4AF5-A25F-80F39F006A36}" dt="2021-04-28T12:02:16.292" v="942" actId="478"/>
          <ac:picMkLst>
            <pc:docMk/>
            <pc:sldMk cId="2808073806" sldId="310"/>
            <ac:picMk id="5" creationId="{2C556B05-3265-471C-BEF8-211E9BC8C017}"/>
          </ac:picMkLst>
        </pc:picChg>
        <pc:picChg chg="del">
          <ac:chgData name="Bryan Krausen" userId="774916b2a9b30420" providerId="LiveId" clId="{8FC1D5FC-550F-4AF5-A25F-80F39F006A36}" dt="2021-04-28T12:02:18.300" v="947" actId="478"/>
          <ac:picMkLst>
            <pc:docMk/>
            <pc:sldMk cId="2808073806" sldId="310"/>
            <ac:picMk id="9" creationId="{4E6DF27F-256B-4C80-92FD-88C2FAA2BF99}"/>
          </ac:picMkLst>
        </pc:picChg>
        <pc:picChg chg="del mod">
          <ac:chgData name="Bryan Krausen" userId="774916b2a9b30420" providerId="LiveId" clId="{8FC1D5FC-550F-4AF5-A25F-80F39F006A36}" dt="2021-04-28T12:02:17.876" v="946" actId="478"/>
          <ac:picMkLst>
            <pc:docMk/>
            <pc:sldMk cId="2808073806" sldId="310"/>
            <ac:picMk id="11" creationId="{BA114B7F-2AE7-41EF-BC4F-467E9F095E28}"/>
          </ac:picMkLst>
        </pc:picChg>
        <pc:picChg chg="del">
          <ac:chgData name="Bryan Krausen" userId="774916b2a9b30420" providerId="LiveId" clId="{8FC1D5FC-550F-4AF5-A25F-80F39F006A36}" dt="2021-04-28T12:02:15.445" v="941" actId="478"/>
          <ac:picMkLst>
            <pc:docMk/>
            <pc:sldMk cId="2808073806" sldId="310"/>
            <ac:picMk id="13" creationId="{0EFD644F-5AEE-4E36-9974-0DCF30E54D61}"/>
          </ac:picMkLst>
        </pc:picChg>
        <pc:picChg chg="del">
          <ac:chgData name="Bryan Krausen" userId="774916b2a9b30420" providerId="LiveId" clId="{8FC1D5FC-550F-4AF5-A25F-80F39F006A36}" dt="2021-04-28T12:02:17.460" v="944" actId="478"/>
          <ac:picMkLst>
            <pc:docMk/>
            <pc:sldMk cId="2808073806" sldId="310"/>
            <ac:picMk id="15" creationId="{9484CC8C-A8E1-4C27-B4E5-BBD02E2DFF5A}"/>
          </ac:picMkLst>
        </pc:picChg>
        <pc:picChg chg="del">
          <ac:chgData name="Bryan Krausen" userId="774916b2a9b30420" providerId="LiveId" clId="{8FC1D5FC-550F-4AF5-A25F-80F39F006A36}" dt="2021-04-28T12:02:16.956" v="943" actId="478"/>
          <ac:picMkLst>
            <pc:docMk/>
            <pc:sldMk cId="2808073806" sldId="310"/>
            <ac:picMk id="17" creationId="{A274A2F6-0250-4F98-80D7-FC4D7896B826}"/>
          </ac:picMkLst>
        </pc:picChg>
        <pc:picChg chg="del">
          <ac:chgData name="Bryan Krausen" userId="774916b2a9b30420" providerId="LiveId" clId="{8FC1D5FC-550F-4AF5-A25F-80F39F006A36}" dt="2021-04-28T12:02:14.635" v="940" actId="478"/>
          <ac:picMkLst>
            <pc:docMk/>
            <pc:sldMk cId="2808073806" sldId="310"/>
            <ac:picMk id="19" creationId="{6AEE2C6C-DDCB-47DB-9B06-AD5FA8D8B77C}"/>
          </ac:picMkLst>
        </pc:picChg>
      </pc:sldChg>
      <pc:sldChg chg="addSp delSp modSp add mod modAnim">
        <pc:chgData name="Bryan Krausen" userId="774916b2a9b30420" providerId="LiveId" clId="{8FC1D5FC-550F-4AF5-A25F-80F39F006A36}" dt="2021-05-12T01:57:22.537" v="20554"/>
        <pc:sldMkLst>
          <pc:docMk/>
          <pc:sldMk cId="438645376" sldId="311"/>
        </pc:sldMkLst>
        <pc:spChg chg="mod">
          <ac:chgData name="Bryan Krausen" userId="774916b2a9b30420" providerId="LiveId" clId="{8FC1D5FC-550F-4AF5-A25F-80F39F006A36}" dt="2021-04-29T13:42:43.967" v="5465" actId="2711"/>
          <ac:spMkLst>
            <pc:docMk/>
            <pc:sldMk cId="438645376" sldId="311"/>
            <ac:spMk id="2" creationId="{5DBEB6C8-365E-45D6-AD92-63D44C6DBDC0}"/>
          </ac:spMkLst>
        </pc:spChg>
        <pc:spChg chg="mod">
          <ac:chgData name="Bryan Krausen" userId="774916b2a9b30420" providerId="LiveId" clId="{8FC1D5FC-550F-4AF5-A25F-80F39F006A36}" dt="2021-04-29T13:42:43.967" v="5465" actId="2711"/>
          <ac:spMkLst>
            <pc:docMk/>
            <pc:sldMk cId="438645376" sldId="311"/>
            <ac:spMk id="7" creationId="{34A7AF46-2A4F-4959-BA97-44AA50E11C2F}"/>
          </ac:spMkLst>
        </pc:spChg>
        <pc:spChg chg="mod">
          <ac:chgData name="Bryan Krausen" userId="774916b2a9b30420" providerId="LiveId" clId="{8FC1D5FC-550F-4AF5-A25F-80F39F006A36}" dt="2021-04-28T13:59:39.764" v="2906" actId="20577"/>
          <ac:spMkLst>
            <pc:docMk/>
            <pc:sldMk cId="438645376" sldId="311"/>
            <ac:spMk id="9" creationId="{D3CCD1DF-EF73-48DD-B10A-159D4669ECCA}"/>
          </ac:spMkLst>
        </pc:spChg>
        <pc:spChg chg="add mod ord">
          <ac:chgData name="Bryan Krausen" userId="774916b2a9b30420" providerId="LiveId" clId="{8FC1D5FC-550F-4AF5-A25F-80F39F006A36}" dt="2021-04-29T13:42:43.967" v="5465" actId="2711"/>
          <ac:spMkLst>
            <pc:docMk/>
            <pc:sldMk cId="438645376" sldId="311"/>
            <ac:spMk id="12" creationId="{3BF8E87E-B553-462E-BE5E-E8A46616AB4B}"/>
          </ac:spMkLst>
        </pc:spChg>
        <pc:spChg chg="add mod">
          <ac:chgData name="Bryan Krausen" userId="774916b2a9b30420" providerId="LiveId" clId="{8FC1D5FC-550F-4AF5-A25F-80F39F006A36}" dt="2021-04-29T13:42:43.967" v="5465" actId="2711"/>
          <ac:spMkLst>
            <pc:docMk/>
            <pc:sldMk cId="438645376" sldId="311"/>
            <ac:spMk id="29" creationId="{B1403E7B-3DFA-4775-A163-D3B289F4751B}"/>
          </ac:spMkLst>
        </pc:spChg>
        <pc:spChg chg="add mod">
          <ac:chgData name="Bryan Krausen" userId="774916b2a9b30420" providerId="LiveId" clId="{8FC1D5FC-550F-4AF5-A25F-80F39F006A36}" dt="2021-04-29T13:42:43.967" v="5465" actId="2711"/>
          <ac:spMkLst>
            <pc:docMk/>
            <pc:sldMk cId="438645376" sldId="311"/>
            <ac:spMk id="35" creationId="{CB26CDFA-8485-4880-A1ED-1F44437D5B0F}"/>
          </ac:spMkLst>
        </pc:spChg>
        <pc:spChg chg="mod">
          <ac:chgData name="Bryan Krausen" userId="774916b2a9b30420" providerId="LiveId" clId="{8FC1D5FC-550F-4AF5-A25F-80F39F006A36}" dt="2021-04-29T13:42:43.967" v="5465" actId="2711"/>
          <ac:spMkLst>
            <pc:docMk/>
            <pc:sldMk cId="438645376" sldId="311"/>
            <ac:spMk id="62" creationId="{84FC0FFC-03A3-4060-B02C-2F3E15232297}"/>
          </ac:spMkLst>
        </pc:spChg>
        <pc:spChg chg="mod">
          <ac:chgData name="Bryan Krausen" userId="774916b2a9b30420" providerId="LiveId" clId="{8FC1D5FC-550F-4AF5-A25F-80F39F006A36}" dt="2021-04-29T13:42:43.967" v="5465" actId="2711"/>
          <ac:spMkLst>
            <pc:docMk/>
            <pc:sldMk cId="438645376" sldId="311"/>
            <ac:spMk id="63" creationId="{590528BC-A165-47E5-91C7-2A18E2B966E3}"/>
          </ac:spMkLst>
        </pc:spChg>
        <pc:spChg chg="mod">
          <ac:chgData name="Bryan Krausen" userId="774916b2a9b30420" providerId="LiveId" clId="{8FC1D5FC-550F-4AF5-A25F-80F39F006A36}" dt="2021-04-28T13:51:27.731" v="2552"/>
          <ac:spMkLst>
            <pc:docMk/>
            <pc:sldMk cId="438645376" sldId="311"/>
            <ac:spMk id="70" creationId="{E3497929-92C8-48E1-9568-3167F64B14B1}"/>
          </ac:spMkLst>
        </pc:spChg>
        <pc:spChg chg="mod">
          <ac:chgData name="Bryan Krausen" userId="774916b2a9b30420" providerId="LiveId" clId="{8FC1D5FC-550F-4AF5-A25F-80F39F006A36}" dt="2021-04-28T13:51:27.731" v="2552"/>
          <ac:spMkLst>
            <pc:docMk/>
            <pc:sldMk cId="438645376" sldId="311"/>
            <ac:spMk id="73" creationId="{82E2A200-B8DE-45C8-BD4E-74A1BC514FFF}"/>
          </ac:spMkLst>
        </pc:spChg>
        <pc:spChg chg="mod">
          <ac:chgData name="Bryan Krausen" userId="774916b2a9b30420" providerId="LiveId" clId="{8FC1D5FC-550F-4AF5-A25F-80F39F006A36}" dt="2021-04-28T13:51:31.743" v="2554"/>
          <ac:spMkLst>
            <pc:docMk/>
            <pc:sldMk cId="438645376" sldId="311"/>
            <ac:spMk id="78" creationId="{50CB1974-C7FA-4D21-BC60-47B494F3F77B}"/>
          </ac:spMkLst>
        </pc:spChg>
        <pc:spChg chg="del">
          <ac:chgData name="Bryan Krausen" userId="774916b2a9b30420" providerId="LiveId" clId="{8FC1D5FC-550F-4AF5-A25F-80F39F006A36}" dt="2021-04-28T13:44:26.713" v="2507" actId="478"/>
          <ac:spMkLst>
            <pc:docMk/>
            <pc:sldMk cId="438645376" sldId="311"/>
            <ac:spMk id="79" creationId="{34FFB6E5-44A6-4148-ACE3-AFE9DD14D053}"/>
          </ac:spMkLst>
        </pc:spChg>
        <pc:spChg chg="mod">
          <ac:chgData name="Bryan Krausen" userId="774916b2a9b30420" providerId="LiveId" clId="{8FC1D5FC-550F-4AF5-A25F-80F39F006A36}" dt="2021-04-28T13:51:31.743" v="2554"/>
          <ac:spMkLst>
            <pc:docMk/>
            <pc:sldMk cId="438645376" sldId="311"/>
            <ac:spMk id="80" creationId="{B768C619-D347-4A07-9874-FA2DA87547EF}"/>
          </ac:spMkLst>
        </pc:spChg>
        <pc:spChg chg="del mod">
          <ac:chgData name="Bryan Krausen" userId="774916b2a9b30420" providerId="LiveId" clId="{8FC1D5FC-550F-4AF5-A25F-80F39F006A36}" dt="2021-04-28T13:59:44.007" v="2907" actId="478"/>
          <ac:spMkLst>
            <pc:docMk/>
            <pc:sldMk cId="438645376" sldId="311"/>
            <ac:spMk id="90" creationId="{202FE7F6-3991-417C-9C0A-A4F87EE73885}"/>
          </ac:spMkLst>
        </pc:spChg>
        <pc:spChg chg="mod">
          <ac:chgData name="Bryan Krausen" userId="774916b2a9b30420" providerId="LiveId" clId="{8FC1D5FC-550F-4AF5-A25F-80F39F006A36}" dt="2021-04-28T13:51:36.088" v="2556"/>
          <ac:spMkLst>
            <pc:docMk/>
            <pc:sldMk cId="438645376" sldId="311"/>
            <ac:spMk id="91" creationId="{47BDF058-57A9-47A4-AF16-4D7B8E240AE1}"/>
          </ac:spMkLst>
        </pc:spChg>
        <pc:spChg chg="mod">
          <ac:chgData name="Bryan Krausen" userId="774916b2a9b30420" providerId="LiveId" clId="{8FC1D5FC-550F-4AF5-A25F-80F39F006A36}" dt="2021-04-28T13:51:36.088" v="2556"/>
          <ac:spMkLst>
            <pc:docMk/>
            <pc:sldMk cId="438645376" sldId="311"/>
            <ac:spMk id="92" creationId="{2F904081-DC24-4991-A2A7-5571309F82AD}"/>
          </ac:spMkLst>
        </pc:spChg>
        <pc:spChg chg="del">
          <ac:chgData name="Bryan Krausen" userId="774916b2a9b30420" providerId="LiveId" clId="{8FC1D5FC-550F-4AF5-A25F-80F39F006A36}" dt="2021-04-28T13:44:26.713" v="2507" actId="478"/>
          <ac:spMkLst>
            <pc:docMk/>
            <pc:sldMk cId="438645376" sldId="311"/>
            <ac:spMk id="106" creationId="{93E9804D-404F-416B-A0E8-72831F3405B2}"/>
          </ac:spMkLst>
        </pc:spChg>
        <pc:spChg chg="del">
          <ac:chgData name="Bryan Krausen" userId="774916b2a9b30420" providerId="LiveId" clId="{8FC1D5FC-550F-4AF5-A25F-80F39F006A36}" dt="2021-04-28T13:44:26.713" v="2507" actId="478"/>
          <ac:spMkLst>
            <pc:docMk/>
            <pc:sldMk cId="438645376" sldId="311"/>
            <ac:spMk id="107" creationId="{D12D1024-07BC-4E2A-AED0-A74A6ABF31AB}"/>
          </ac:spMkLst>
        </pc:spChg>
        <pc:spChg chg="mod">
          <ac:chgData name="Bryan Krausen" userId="774916b2a9b30420" providerId="LiveId" clId="{8FC1D5FC-550F-4AF5-A25F-80F39F006A36}" dt="2021-04-29T13:42:43.967" v="5465" actId="2711"/>
          <ac:spMkLst>
            <pc:docMk/>
            <pc:sldMk cId="438645376" sldId="311"/>
            <ac:spMk id="109" creationId="{C8D96E7E-B53C-4CB8-86FD-FA7AE838A903}"/>
          </ac:spMkLst>
        </pc:spChg>
        <pc:spChg chg="mod">
          <ac:chgData name="Bryan Krausen" userId="774916b2a9b30420" providerId="LiveId" clId="{8FC1D5FC-550F-4AF5-A25F-80F39F006A36}" dt="2021-04-29T13:42:43.967" v="5465" actId="2711"/>
          <ac:spMkLst>
            <pc:docMk/>
            <pc:sldMk cId="438645376" sldId="311"/>
            <ac:spMk id="110" creationId="{2CE13DE8-B4FE-44BA-9C08-E4D3B1CBD3F4}"/>
          </ac:spMkLst>
        </pc:spChg>
        <pc:spChg chg="mod">
          <ac:chgData name="Bryan Krausen" userId="774916b2a9b30420" providerId="LiveId" clId="{8FC1D5FC-550F-4AF5-A25F-80F39F006A36}" dt="2021-04-29T13:42:43.967" v="5465" actId="2711"/>
          <ac:spMkLst>
            <pc:docMk/>
            <pc:sldMk cId="438645376" sldId="311"/>
            <ac:spMk id="121" creationId="{ED1DD87F-A588-421E-8A48-D837B18A1F77}"/>
          </ac:spMkLst>
        </pc:spChg>
        <pc:spChg chg="mod">
          <ac:chgData name="Bryan Krausen" userId="774916b2a9b30420" providerId="LiveId" clId="{8FC1D5FC-550F-4AF5-A25F-80F39F006A36}" dt="2021-04-29T13:42:43.967" v="5465" actId="2711"/>
          <ac:spMkLst>
            <pc:docMk/>
            <pc:sldMk cId="438645376" sldId="311"/>
            <ac:spMk id="122" creationId="{A5FA0B3D-53F1-4706-ABED-2078A980F3C5}"/>
          </ac:spMkLst>
        </pc:spChg>
        <pc:spChg chg="mod">
          <ac:chgData name="Bryan Krausen" userId="774916b2a9b30420" providerId="LiveId" clId="{8FC1D5FC-550F-4AF5-A25F-80F39F006A36}" dt="2021-04-29T13:42:43.967" v="5465" actId="2711"/>
          <ac:spMkLst>
            <pc:docMk/>
            <pc:sldMk cId="438645376" sldId="311"/>
            <ac:spMk id="126" creationId="{FCD0AEE3-DB76-49AB-991C-B7698DDC0A29}"/>
          </ac:spMkLst>
        </pc:spChg>
        <pc:spChg chg="mod">
          <ac:chgData name="Bryan Krausen" userId="774916b2a9b30420" providerId="LiveId" clId="{8FC1D5FC-550F-4AF5-A25F-80F39F006A36}" dt="2021-04-29T13:42:43.967" v="5465" actId="2711"/>
          <ac:spMkLst>
            <pc:docMk/>
            <pc:sldMk cId="438645376" sldId="311"/>
            <ac:spMk id="127" creationId="{066DCEA0-71E5-47FE-A9BF-034438DC813C}"/>
          </ac:spMkLst>
        </pc:spChg>
        <pc:spChg chg="mod">
          <ac:chgData name="Bryan Krausen" userId="774916b2a9b30420" providerId="LiveId" clId="{8FC1D5FC-550F-4AF5-A25F-80F39F006A36}" dt="2021-04-29T13:42:43.967" v="5465" actId="2711"/>
          <ac:spMkLst>
            <pc:docMk/>
            <pc:sldMk cId="438645376" sldId="311"/>
            <ac:spMk id="131" creationId="{D93CB693-434D-4A82-B58D-2E6B22FA7829}"/>
          </ac:spMkLst>
        </pc:spChg>
        <pc:spChg chg="mod">
          <ac:chgData name="Bryan Krausen" userId="774916b2a9b30420" providerId="LiveId" clId="{8FC1D5FC-550F-4AF5-A25F-80F39F006A36}" dt="2021-04-29T13:42:43.967" v="5465" actId="2711"/>
          <ac:spMkLst>
            <pc:docMk/>
            <pc:sldMk cId="438645376" sldId="311"/>
            <ac:spMk id="132" creationId="{44CBD3A0-FB64-432C-AEBA-545BF4231AE6}"/>
          </ac:spMkLst>
        </pc:spChg>
        <pc:spChg chg="mod">
          <ac:chgData name="Bryan Krausen" userId="774916b2a9b30420" providerId="LiveId" clId="{8FC1D5FC-550F-4AF5-A25F-80F39F006A36}" dt="2021-04-29T13:42:43.967" v="5465" actId="2711"/>
          <ac:spMkLst>
            <pc:docMk/>
            <pc:sldMk cId="438645376" sldId="311"/>
            <ac:spMk id="136" creationId="{FFF96327-35BA-47F0-AE5C-A0B2A28192D7}"/>
          </ac:spMkLst>
        </pc:spChg>
        <pc:spChg chg="mod">
          <ac:chgData name="Bryan Krausen" userId="774916b2a9b30420" providerId="LiveId" clId="{8FC1D5FC-550F-4AF5-A25F-80F39F006A36}" dt="2021-04-29T13:42:43.967" v="5465" actId="2711"/>
          <ac:spMkLst>
            <pc:docMk/>
            <pc:sldMk cId="438645376" sldId="311"/>
            <ac:spMk id="137" creationId="{6B61B826-E449-4687-9145-8F17CBC46F5D}"/>
          </ac:spMkLst>
        </pc:spChg>
        <pc:spChg chg="add mod ord">
          <ac:chgData name="Bryan Krausen" userId="774916b2a9b30420" providerId="LiveId" clId="{8FC1D5FC-550F-4AF5-A25F-80F39F006A36}" dt="2021-04-29T13:42:43.967" v="5465" actId="2711"/>
          <ac:spMkLst>
            <pc:docMk/>
            <pc:sldMk cId="438645376" sldId="311"/>
            <ac:spMk id="138" creationId="{17F1CF9B-70B1-4F8A-A5AD-CE8E1C9B06A4}"/>
          </ac:spMkLst>
        </pc:spChg>
        <pc:spChg chg="mod">
          <ac:chgData name="Bryan Krausen" userId="774916b2a9b30420" providerId="LiveId" clId="{8FC1D5FC-550F-4AF5-A25F-80F39F006A36}" dt="2021-04-29T13:42:43.967" v="5465" actId="2711"/>
          <ac:spMkLst>
            <pc:docMk/>
            <pc:sldMk cId="438645376" sldId="311"/>
            <ac:spMk id="140" creationId="{A409A05D-6A14-41DB-AE86-1EFE9A584F58}"/>
          </ac:spMkLst>
        </pc:spChg>
        <pc:spChg chg="mod">
          <ac:chgData name="Bryan Krausen" userId="774916b2a9b30420" providerId="LiveId" clId="{8FC1D5FC-550F-4AF5-A25F-80F39F006A36}" dt="2021-04-29T13:42:43.967" v="5465" actId="2711"/>
          <ac:spMkLst>
            <pc:docMk/>
            <pc:sldMk cId="438645376" sldId="311"/>
            <ac:spMk id="141" creationId="{02C5B2AE-C3CA-4E7F-9774-10AFED2ED82E}"/>
          </ac:spMkLst>
        </pc:spChg>
        <pc:spChg chg="add mod ord">
          <ac:chgData name="Bryan Krausen" userId="774916b2a9b30420" providerId="LiveId" clId="{8FC1D5FC-550F-4AF5-A25F-80F39F006A36}" dt="2021-04-29T13:42:43.967" v="5465" actId="2711"/>
          <ac:spMkLst>
            <pc:docMk/>
            <pc:sldMk cId="438645376" sldId="311"/>
            <ac:spMk id="143" creationId="{CC28C19B-F059-4093-8FFC-E8AB2EE0354D}"/>
          </ac:spMkLst>
        </pc:spChg>
        <pc:spChg chg="add mod">
          <ac:chgData name="Bryan Krausen" userId="774916b2a9b30420" providerId="LiveId" clId="{8FC1D5FC-550F-4AF5-A25F-80F39F006A36}" dt="2021-04-29T13:42:43.967" v="5465" actId="2711"/>
          <ac:spMkLst>
            <pc:docMk/>
            <pc:sldMk cId="438645376" sldId="311"/>
            <ac:spMk id="145" creationId="{58368F27-45A4-4D74-842A-366868BEE3A1}"/>
          </ac:spMkLst>
        </pc:spChg>
        <pc:spChg chg="mod topLvl">
          <ac:chgData name="Bryan Krausen" userId="774916b2a9b30420" providerId="LiveId" clId="{8FC1D5FC-550F-4AF5-A25F-80F39F006A36}" dt="2021-04-29T13:42:43.967" v="5465" actId="2711"/>
          <ac:spMkLst>
            <pc:docMk/>
            <pc:sldMk cId="438645376" sldId="311"/>
            <ac:spMk id="151" creationId="{C4C2811C-C1A1-4440-AD00-A9062BD83D25}"/>
          </ac:spMkLst>
        </pc:spChg>
        <pc:spChg chg="mod topLvl">
          <ac:chgData name="Bryan Krausen" userId="774916b2a9b30420" providerId="LiveId" clId="{8FC1D5FC-550F-4AF5-A25F-80F39F006A36}" dt="2021-04-29T13:42:43.967" v="5465" actId="2711"/>
          <ac:spMkLst>
            <pc:docMk/>
            <pc:sldMk cId="438645376" sldId="311"/>
            <ac:spMk id="152" creationId="{FF273DD7-669E-45DC-A45B-B38E7E9D940C}"/>
          </ac:spMkLst>
        </pc:spChg>
        <pc:spChg chg="mod topLvl">
          <ac:chgData name="Bryan Krausen" userId="774916b2a9b30420" providerId="LiveId" clId="{8FC1D5FC-550F-4AF5-A25F-80F39F006A36}" dt="2021-04-29T13:42:43.967" v="5465" actId="2711"/>
          <ac:spMkLst>
            <pc:docMk/>
            <pc:sldMk cId="438645376" sldId="311"/>
            <ac:spMk id="156" creationId="{8E85FF89-EC0F-4248-9A8F-CDF75BC129FC}"/>
          </ac:spMkLst>
        </pc:spChg>
        <pc:spChg chg="mod topLvl">
          <ac:chgData name="Bryan Krausen" userId="774916b2a9b30420" providerId="LiveId" clId="{8FC1D5FC-550F-4AF5-A25F-80F39F006A36}" dt="2021-04-29T13:42:43.967" v="5465" actId="2711"/>
          <ac:spMkLst>
            <pc:docMk/>
            <pc:sldMk cId="438645376" sldId="311"/>
            <ac:spMk id="157" creationId="{40AEC6D7-8E13-4F7E-8488-6D814D4831F4}"/>
          </ac:spMkLst>
        </pc:spChg>
        <pc:spChg chg="mod topLvl">
          <ac:chgData name="Bryan Krausen" userId="774916b2a9b30420" providerId="LiveId" clId="{8FC1D5FC-550F-4AF5-A25F-80F39F006A36}" dt="2021-04-29T13:42:43.967" v="5465" actId="2711"/>
          <ac:spMkLst>
            <pc:docMk/>
            <pc:sldMk cId="438645376" sldId="311"/>
            <ac:spMk id="161" creationId="{6A321289-6307-4C9A-9FC9-0948FF09634C}"/>
          </ac:spMkLst>
        </pc:spChg>
        <pc:spChg chg="mod topLvl">
          <ac:chgData name="Bryan Krausen" userId="774916b2a9b30420" providerId="LiveId" clId="{8FC1D5FC-550F-4AF5-A25F-80F39F006A36}" dt="2021-04-29T13:42:43.967" v="5465" actId="2711"/>
          <ac:spMkLst>
            <pc:docMk/>
            <pc:sldMk cId="438645376" sldId="311"/>
            <ac:spMk id="162" creationId="{00139DAA-D9E3-4F7E-9D9E-79FF394AF9F0}"/>
          </ac:spMkLst>
        </pc:spChg>
        <pc:spChg chg="mod topLvl">
          <ac:chgData name="Bryan Krausen" userId="774916b2a9b30420" providerId="LiveId" clId="{8FC1D5FC-550F-4AF5-A25F-80F39F006A36}" dt="2021-04-29T13:42:43.967" v="5465" actId="2711"/>
          <ac:spMkLst>
            <pc:docMk/>
            <pc:sldMk cId="438645376" sldId="311"/>
            <ac:spMk id="166" creationId="{586F599D-B0D4-4F82-B405-F35890D4FE4E}"/>
          </ac:spMkLst>
        </pc:spChg>
        <pc:spChg chg="mod topLvl">
          <ac:chgData name="Bryan Krausen" userId="774916b2a9b30420" providerId="LiveId" clId="{8FC1D5FC-550F-4AF5-A25F-80F39F006A36}" dt="2021-04-29T13:42:43.967" v="5465" actId="2711"/>
          <ac:spMkLst>
            <pc:docMk/>
            <pc:sldMk cId="438645376" sldId="311"/>
            <ac:spMk id="167" creationId="{C8641D11-88F8-41D5-B46F-A54ACABBCC77}"/>
          </ac:spMkLst>
        </pc:spChg>
        <pc:spChg chg="mod topLvl">
          <ac:chgData name="Bryan Krausen" userId="774916b2a9b30420" providerId="LiveId" clId="{8FC1D5FC-550F-4AF5-A25F-80F39F006A36}" dt="2021-04-29T13:42:43.967" v="5465" actId="2711"/>
          <ac:spMkLst>
            <pc:docMk/>
            <pc:sldMk cId="438645376" sldId="311"/>
            <ac:spMk id="171" creationId="{3F770AD1-D54C-47B2-9D70-B9F35F4835A1}"/>
          </ac:spMkLst>
        </pc:spChg>
        <pc:spChg chg="mod topLvl">
          <ac:chgData name="Bryan Krausen" userId="774916b2a9b30420" providerId="LiveId" clId="{8FC1D5FC-550F-4AF5-A25F-80F39F006A36}" dt="2021-04-29T13:42:43.967" v="5465" actId="2711"/>
          <ac:spMkLst>
            <pc:docMk/>
            <pc:sldMk cId="438645376" sldId="311"/>
            <ac:spMk id="172" creationId="{7CF80D46-182B-4521-BF34-83B6FC54E7B0}"/>
          </ac:spMkLst>
        </pc:spChg>
        <pc:spChg chg="mod topLvl">
          <ac:chgData name="Bryan Krausen" userId="774916b2a9b30420" providerId="LiveId" clId="{8FC1D5FC-550F-4AF5-A25F-80F39F006A36}" dt="2021-04-29T13:42:43.967" v="5465" actId="2711"/>
          <ac:spMkLst>
            <pc:docMk/>
            <pc:sldMk cId="438645376" sldId="311"/>
            <ac:spMk id="176" creationId="{90D0CC64-E79C-4063-8B45-C4BB553853C7}"/>
          </ac:spMkLst>
        </pc:spChg>
        <pc:spChg chg="mod topLvl">
          <ac:chgData name="Bryan Krausen" userId="774916b2a9b30420" providerId="LiveId" clId="{8FC1D5FC-550F-4AF5-A25F-80F39F006A36}" dt="2021-04-29T13:42:43.967" v="5465" actId="2711"/>
          <ac:spMkLst>
            <pc:docMk/>
            <pc:sldMk cId="438645376" sldId="311"/>
            <ac:spMk id="177" creationId="{425563F4-D565-4DFF-B3BB-FBF03E314B46}"/>
          </ac:spMkLst>
        </pc:spChg>
        <pc:spChg chg="add mod">
          <ac:chgData name="Bryan Krausen" userId="774916b2a9b30420" providerId="LiveId" clId="{8FC1D5FC-550F-4AF5-A25F-80F39F006A36}" dt="2021-04-29T13:42:43.967" v="5465" actId="2711"/>
          <ac:spMkLst>
            <pc:docMk/>
            <pc:sldMk cId="438645376" sldId="311"/>
            <ac:spMk id="178" creationId="{72B3F1A8-9AEB-40A1-A8FE-35F4A49F977A}"/>
          </ac:spMkLst>
        </pc:spChg>
        <pc:grpChg chg="add del mod">
          <ac:chgData name="Bryan Krausen" userId="774916b2a9b30420" providerId="LiveId" clId="{8FC1D5FC-550F-4AF5-A25F-80F39F006A36}" dt="2021-04-28T13:52:13.435" v="2585" actId="478"/>
          <ac:grpSpMkLst>
            <pc:docMk/>
            <pc:sldMk cId="438645376" sldId="311"/>
            <ac:grpSpMk id="5" creationId="{D018DFA5-AD4E-434C-9B46-537E2C2BF71A}"/>
          </ac:grpSpMkLst>
        </pc:grpChg>
        <pc:grpChg chg="add del mod">
          <ac:chgData name="Bryan Krausen" userId="774916b2a9b30420" providerId="LiveId" clId="{8FC1D5FC-550F-4AF5-A25F-80F39F006A36}" dt="2021-04-28T13:52:13.435" v="2585" actId="478"/>
          <ac:grpSpMkLst>
            <pc:docMk/>
            <pc:sldMk cId="438645376" sldId="311"/>
            <ac:grpSpMk id="8" creationId="{9F2F2033-70F4-474E-9DB8-ACA0A7A09430}"/>
          </ac:grpSpMkLst>
        </pc:grpChg>
        <pc:grpChg chg="add mod">
          <ac:chgData name="Bryan Krausen" userId="774916b2a9b30420" providerId="LiveId" clId="{8FC1D5FC-550F-4AF5-A25F-80F39F006A36}" dt="2021-04-28T13:59:52.718" v="2925" actId="1037"/>
          <ac:grpSpMkLst>
            <pc:docMk/>
            <pc:sldMk cId="438645376" sldId="311"/>
            <ac:grpSpMk id="10" creationId="{1DD80AAA-C8E6-4AB7-A0F2-64360E3E6A63}"/>
          </ac:grpSpMkLst>
        </pc:grpChg>
        <pc:grpChg chg="add del mod">
          <ac:chgData name="Bryan Krausen" userId="774916b2a9b30420" providerId="LiveId" clId="{8FC1D5FC-550F-4AF5-A25F-80F39F006A36}" dt="2021-04-28T13:52:14.807" v="2586" actId="478"/>
          <ac:grpSpMkLst>
            <pc:docMk/>
            <pc:sldMk cId="438645376" sldId="311"/>
            <ac:grpSpMk id="11" creationId="{0ED7AB30-7A0C-4764-B090-3804EE64CB1A}"/>
          </ac:grpSpMkLst>
        </pc:grpChg>
        <pc:grpChg chg="mod">
          <ac:chgData name="Bryan Krausen" userId="774916b2a9b30420" providerId="LiveId" clId="{8FC1D5FC-550F-4AF5-A25F-80F39F006A36}" dt="2021-04-28T17:49:05.626" v="3226" actId="164"/>
          <ac:grpSpMkLst>
            <pc:docMk/>
            <pc:sldMk cId="438645376" sldId="311"/>
            <ac:grpSpMk id="18" creationId="{FEC569CB-15DF-42FB-BF50-798F23A012F2}"/>
          </ac:grpSpMkLst>
        </pc:grpChg>
        <pc:grpChg chg="del">
          <ac:chgData name="Bryan Krausen" userId="774916b2a9b30420" providerId="LiveId" clId="{8FC1D5FC-550F-4AF5-A25F-80F39F006A36}" dt="2021-04-28T13:44:26.713" v="2507" actId="478"/>
          <ac:grpSpMkLst>
            <pc:docMk/>
            <pc:sldMk cId="438645376" sldId="311"/>
            <ac:grpSpMk id="19" creationId="{C64D5268-4D8F-4248-A255-057C7FE8BD22}"/>
          </ac:grpSpMkLst>
        </pc:grpChg>
        <pc:grpChg chg="del">
          <ac:chgData name="Bryan Krausen" userId="774916b2a9b30420" providerId="LiveId" clId="{8FC1D5FC-550F-4AF5-A25F-80F39F006A36}" dt="2021-04-28T13:44:26.713" v="2507" actId="478"/>
          <ac:grpSpMkLst>
            <pc:docMk/>
            <pc:sldMk cId="438645376" sldId="311"/>
            <ac:grpSpMk id="20" creationId="{B144A9C3-0A32-414F-85C4-8E6AC3478C20}"/>
          </ac:grpSpMkLst>
        </pc:grpChg>
        <pc:grpChg chg="del">
          <ac:chgData name="Bryan Krausen" userId="774916b2a9b30420" providerId="LiveId" clId="{8FC1D5FC-550F-4AF5-A25F-80F39F006A36}" dt="2021-04-28T13:44:26.713" v="2507" actId="478"/>
          <ac:grpSpMkLst>
            <pc:docMk/>
            <pc:sldMk cId="438645376" sldId="311"/>
            <ac:grpSpMk id="24" creationId="{A7BFF823-674B-4277-8A84-549DDBDD9E23}"/>
          </ac:grpSpMkLst>
        </pc:grpChg>
        <pc:grpChg chg="add del mod">
          <ac:chgData name="Bryan Krausen" userId="774916b2a9b30420" providerId="LiveId" clId="{8FC1D5FC-550F-4AF5-A25F-80F39F006A36}" dt="2021-04-28T14:11:46.340" v="2946" actId="165"/>
          <ac:grpSpMkLst>
            <pc:docMk/>
            <pc:sldMk cId="438645376" sldId="311"/>
            <ac:grpSpMk id="40" creationId="{D5404810-2F4A-4B6F-A52D-05540CC4B43F}"/>
          </ac:grpSpMkLst>
        </pc:grpChg>
        <pc:grpChg chg="add mod">
          <ac:chgData name="Bryan Krausen" userId="774916b2a9b30420" providerId="LiveId" clId="{8FC1D5FC-550F-4AF5-A25F-80F39F006A36}" dt="2021-04-28T17:49:05.626" v="3226" actId="164"/>
          <ac:grpSpMkLst>
            <pc:docMk/>
            <pc:sldMk cId="438645376" sldId="311"/>
            <ac:grpSpMk id="45" creationId="{47664CD8-6626-4D4F-9098-AB3785669F2D}"/>
          </ac:grpSpMkLst>
        </pc:grpChg>
        <pc:grpChg chg="add mod">
          <ac:chgData name="Bryan Krausen" userId="774916b2a9b30420" providerId="LiveId" clId="{8FC1D5FC-550F-4AF5-A25F-80F39F006A36}" dt="2021-04-28T17:49:13.647" v="3228" actId="164"/>
          <ac:grpSpMkLst>
            <pc:docMk/>
            <pc:sldMk cId="438645376" sldId="311"/>
            <ac:grpSpMk id="46" creationId="{F2243F73-23A3-4C12-B1EA-31B811FEC910}"/>
          </ac:grpSpMkLst>
        </pc:grpChg>
        <pc:grpChg chg="add mod">
          <ac:chgData name="Bryan Krausen" userId="774916b2a9b30420" providerId="LiveId" clId="{8FC1D5FC-550F-4AF5-A25F-80F39F006A36}" dt="2021-04-28T17:50:50.969" v="3241" actId="164"/>
          <ac:grpSpMkLst>
            <pc:docMk/>
            <pc:sldMk cId="438645376" sldId="311"/>
            <ac:grpSpMk id="48" creationId="{535B4F6E-9F82-4EB1-8D30-D75D33FB48EE}"/>
          </ac:grpSpMkLst>
        </pc:grpChg>
        <pc:grpChg chg="add mod">
          <ac:chgData name="Bryan Krausen" userId="774916b2a9b30420" providerId="LiveId" clId="{8FC1D5FC-550F-4AF5-A25F-80F39F006A36}" dt="2021-04-28T17:50:54.302" v="3242" actId="164"/>
          <ac:grpSpMkLst>
            <pc:docMk/>
            <pc:sldMk cId="438645376" sldId="311"/>
            <ac:grpSpMk id="50" creationId="{2DDBD82E-4674-4065-A993-E46CC7943649}"/>
          </ac:grpSpMkLst>
        </pc:grpChg>
        <pc:grpChg chg="add mod">
          <ac:chgData name="Bryan Krausen" userId="774916b2a9b30420" providerId="LiveId" clId="{8FC1D5FC-550F-4AF5-A25F-80F39F006A36}" dt="2021-04-28T17:50:56.402" v="3243" actId="164"/>
          <ac:grpSpMkLst>
            <pc:docMk/>
            <pc:sldMk cId="438645376" sldId="311"/>
            <ac:grpSpMk id="51" creationId="{6C7A18E9-B3BC-4BC2-BE2E-2E85EE8EE9CA}"/>
          </ac:grpSpMkLst>
        </pc:grpChg>
        <pc:grpChg chg="add mod">
          <ac:chgData name="Bryan Krausen" userId="774916b2a9b30420" providerId="LiveId" clId="{8FC1D5FC-550F-4AF5-A25F-80F39F006A36}" dt="2021-04-28T17:51:00.722" v="3244" actId="164"/>
          <ac:grpSpMkLst>
            <pc:docMk/>
            <pc:sldMk cId="438645376" sldId="311"/>
            <ac:grpSpMk id="52" creationId="{4D254A6E-2225-4222-B32B-36A03AB26770}"/>
          </ac:grpSpMkLst>
        </pc:grpChg>
        <pc:grpChg chg="add mod">
          <ac:chgData name="Bryan Krausen" userId="774916b2a9b30420" providerId="LiveId" clId="{8FC1D5FC-550F-4AF5-A25F-80F39F006A36}" dt="2021-04-28T17:51:03.144" v="3245" actId="164"/>
          <ac:grpSpMkLst>
            <pc:docMk/>
            <pc:sldMk cId="438645376" sldId="311"/>
            <ac:grpSpMk id="53" creationId="{334373EC-A685-49E6-BF00-5D582C6244C3}"/>
          </ac:grpSpMkLst>
        </pc:grpChg>
        <pc:grpChg chg="add mod">
          <ac:chgData name="Bryan Krausen" userId="774916b2a9b30420" providerId="LiveId" clId="{8FC1D5FC-550F-4AF5-A25F-80F39F006A36}" dt="2021-04-28T17:51:05.589" v="3246" actId="164"/>
          <ac:grpSpMkLst>
            <pc:docMk/>
            <pc:sldMk cId="438645376" sldId="311"/>
            <ac:grpSpMk id="56" creationId="{0C32DB84-D00C-49A1-BC17-306CC6CF7850}"/>
          </ac:grpSpMkLst>
        </pc:grpChg>
        <pc:grpChg chg="add mod">
          <ac:chgData name="Bryan Krausen" userId="774916b2a9b30420" providerId="LiveId" clId="{8FC1D5FC-550F-4AF5-A25F-80F39F006A36}" dt="2021-04-28T17:51:07.779" v="3247" actId="164"/>
          <ac:grpSpMkLst>
            <pc:docMk/>
            <pc:sldMk cId="438645376" sldId="311"/>
            <ac:grpSpMk id="57" creationId="{1C070ECD-23C9-4577-AC0A-9AA004A40FB6}"/>
          </ac:grpSpMkLst>
        </pc:grpChg>
        <pc:grpChg chg="add mod">
          <ac:chgData name="Bryan Krausen" userId="774916b2a9b30420" providerId="LiveId" clId="{8FC1D5FC-550F-4AF5-A25F-80F39F006A36}" dt="2021-04-28T17:51:31.592" v="3250" actId="164"/>
          <ac:grpSpMkLst>
            <pc:docMk/>
            <pc:sldMk cId="438645376" sldId="311"/>
            <ac:grpSpMk id="58" creationId="{5A6ABB60-7F4C-4EC2-A89D-F2624C6C4507}"/>
          </ac:grpSpMkLst>
        </pc:grpChg>
        <pc:grpChg chg="add mod">
          <ac:chgData name="Bryan Krausen" userId="774916b2a9b30420" providerId="LiveId" clId="{8FC1D5FC-550F-4AF5-A25F-80F39F006A36}" dt="2021-04-28T13:51:54.724" v="2562" actId="164"/>
          <ac:grpSpMkLst>
            <pc:docMk/>
            <pc:sldMk cId="438645376" sldId="311"/>
            <ac:grpSpMk id="61" creationId="{E6DBD4D6-CF05-453B-A516-5B1CFE8A7A51}"/>
          </ac:grpSpMkLst>
        </pc:grpChg>
        <pc:grpChg chg="add mod">
          <ac:chgData name="Bryan Krausen" userId="774916b2a9b30420" providerId="LiveId" clId="{8FC1D5FC-550F-4AF5-A25F-80F39F006A36}" dt="2021-04-28T13:51:52.639" v="2561" actId="164"/>
          <ac:grpSpMkLst>
            <pc:docMk/>
            <pc:sldMk cId="438645376" sldId="311"/>
            <ac:grpSpMk id="69" creationId="{FE954E5A-EC8B-4F0B-8875-1C4C49B33097}"/>
          </ac:grpSpMkLst>
        </pc:grpChg>
        <pc:grpChg chg="add mod">
          <ac:chgData name="Bryan Krausen" userId="774916b2a9b30420" providerId="LiveId" clId="{8FC1D5FC-550F-4AF5-A25F-80F39F006A36}" dt="2021-04-28T13:51:55.948" v="2563" actId="164"/>
          <ac:grpSpMkLst>
            <pc:docMk/>
            <pc:sldMk cId="438645376" sldId="311"/>
            <ac:grpSpMk id="77" creationId="{1EE482EC-DE2F-4159-B2BF-047F1F9EF280}"/>
          </ac:grpSpMkLst>
        </pc:grpChg>
        <pc:grpChg chg="add mod">
          <ac:chgData name="Bryan Krausen" userId="774916b2a9b30420" providerId="LiveId" clId="{8FC1D5FC-550F-4AF5-A25F-80F39F006A36}" dt="2021-04-28T13:51:51.329" v="2560" actId="164"/>
          <ac:grpSpMkLst>
            <pc:docMk/>
            <pc:sldMk cId="438645376" sldId="311"/>
            <ac:grpSpMk id="89" creationId="{B7F190E4-AC3A-4D87-B7FB-E1C0BECB554C}"/>
          </ac:grpSpMkLst>
        </pc:grpChg>
        <pc:grpChg chg="add mod">
          <ac:chgData name="Bryan Krausen" userId="774916b2a9b30420" providerId="LiveId" clId="{8FC1D5FC-550F-4AF5-A25F-80F39F006A36}" dt="2021-04-28T13:59:52.718" v="2925" actId="1037"/>
          <ac:grpSpMkLst>
            <pc:docMk/>
            <pc:sldMk cId="438645376" sldId="311"/>
            <ac:grpSpMk id="97" creationId="{FEBA7592-EEB0-46F2-8956-E484E592FEA7}"/>
          </ac:grpSpMkLst>
        </pc:grpChg>
        <pc:grpChg chg="del">
          <ac:chgData name="Bryan Krausen" userId="774916b2a9b30420" providerId="LiveId" clId="{8FC1D5FC-550F-4AF5-A25F-80F39F006A36}" dt="2021-04-28T13:44:29.229" v="2508" actId="478"/>
          <ac:grpSpMkLst>
            <pc:docMk/>
            <pc:sldMk cId="438645376" sldId="311"/>
            <ac:grpSpMk id="98" creationId="{54C9487E-62AF-4E7C-BAA1-01F93187963A}"/>
          </ac:grpSpMkLst>
        </pc:grpChg>
        <pc:grpChg chg="add mod">
          <ac:chgData name="Bryan Krausen" userId="774916b2a9b30420" providerId="LiveId" clId="{8FC1D5FC-550F-4AF5-A25F-80F39F006A36}" dt="2021-05-12T01:57:22.537" v="20554"/>
          <ac:grpSpMkLst>
            <pc:docMk/>
            <pc:sldMk cId="438645376" sldId="311"/>
            <ac:grpSpMk id="98" creationId="{662CF567-B2ED-4329-AFA0-CC9EA6010E7C}"/>
          </ac:grpSpMkLst>
        </pc:grpChg>
        <pc:grpChg chg="del">
          <ac:chgData name="Bryan Krausen" userId="774916b2a9b30420" providerId="LiveId" clId="{8FC1D5FC-550F-4AF5-A25F-80F39F006A36}" dt="2021-04-28T13:44:26.713" v="2507" actId="478"/>
          <ac:grpSpMkLst>
            <pc:docMk/>
            <pc:sldMk cId="438645376" sldId="311"/>
            <ac:grpSpMk id="99" creationId="{24BDAC6D-8AF5-4C59-AE48-2CBD20A4A53E}"/>
          </ac:grpSpMkLst>
        </pc:grpChg>
        <pc:grpChg chg="mod">
          <ac:chgData name="Bryan Krausen" userId="774916b2a9b30420" providerId="LiveId" clId="{8FC1D5FC-550F-4AF5-A25F-80F39F006A36}" dt="2021-05-12T01:57:22.537" v="20554"/>
          <ac:grpSpMkLst>
            <pc:docMk/>
            <pc:sldMk cId="438645376" sldId="311"/>
            <ac:grpSpMk id="99" creationId="{EDB2A0A2-026B-482D-A992-EAB9ECD3D3A5}"/>
          </ac:grpSpMkLst>
        </pc:grpChg>
        <pc:grpChg chg="del">
          <ac:chgData name="Bryan Krausen" userId="774916b2a9b30420" providerId="LiveId" clId="{8FC1D5FC-550F-4AF5-A25F-80F39F006A36}" dt="2021-04-28T13:44:26.713" v="2507" actId="478"/>
          <ac:grpSpMkLst>
            <pc:docMk/>
            <pc:sldMk cId="438645376" sldId="311"/>
            <ac:grpSpMk id="100" creationId="{8463AE10-4DA8-47FF-936A-AF67C73AC455}"/>
          </ac:grpSpMkLst>
        </pc:grpChg>
        <pc:grpChg chg="mod">
          <ac:chgData name="Bryan Krausen" userId="774916b2a9b30420" providerId="LiveId" clId="{8FC1D5FC-550F-4AF5-A25F-80F39F006A36}" dt="2021-05-12T01:57:22.537" v="20554"/>
          <ac:grpSpMkLst>
            <pc:docMk/>
            <pc:sldMk cId="438645376" sldId="311"/>
            <ac:grpSpMk id="100" creationId="{E834B8C6-A2A4-4B22-938F-856874C30FA1}"/>
          </ac:grpSpMkLst>
        </pc:grpChg>
        <pc:grpChg chg="del">
          <ac:chgData name="Bryan Krausen" userId="774916b2a9b30420" providerId="LiveId" clId="{8FC1D5FC-550F-4AF5-A25F-80F39F006A36}" dt="2021-04-28T13:44:26.713" v="2507" actId="478"/>
          <ac:grpSpMkLst>
            <pc:docMk/>
            <pc:sldMk cId="438645376" sldId="311"/>
            <ac:grpSpMk id="102" creationId="{347F7E13-D6CD-4942-84DE-48756B45EC6E}"/>
          </ac:grpSpMkLst>
        </pc:grpChg>
        <pc:grpChg chg="mod">
          <ac:chgData name="Bryan Krausen" userId="774916b2a9b30420" providerId="LiveId" clId="{8FC1D5FC-550F-4AF5-A25F-80F39F006A36}" dt="2021-05-12T01:57:22.537" v="20554"/>
          <ac:grpSpMkLst>
            <pc:docMk/>
            <pc:sldMk cId="438645376" sldId="311"/>
            <ac:grpSpMk id="102" creationId="{F3F1F7EC-F45A-4C7F-B868-D10D0AA04256}"/>
          </ac:grpSpMkLst>
        </pc:grpChg>
        <pc:grpChg chg="mod">
          <ac:chgData name="Bryan Krausen" userId="774916b2a9b30420" providerId="LiveId" clId="{8FC1D5FC-550F-4AF5-A25F-80F39F006A36}" dt="2021-04-28T13:52:20.100" v="2587"/>
          <ac:grpSpMkLst>
            <pc:docMk/>
            <pc:sldMk cId="438645376" sldId="311"/>
            <ac:grpSpMk id="103" creationId="{AAF09593-4348-4584-A7B0-102CE5040576}"/>
          </ac:grpSpMkLst>
        </pc:grpChg>
        <pc:grpChg chg="add mod">
          <ac:chgData name="Bryan Krausen" userId="774916b2a9b30420" providerId="LiveId" clId="{8FC1D5FC-550F-4AF5-A25F-80F39F006A36}" dt="2021-04-28T13:59:52.718" v="2925" actId="1037"/>
          <ac:grpSpMkLst>
            <pc:docMk/>
            <pc:sldMk cId="438645376" sldId="311"/>
            <ac:grpSpMk id="111" creationId="{39D069A7-5C98-4E83-8C96-DA0462FDAD86}"/>
          </ac:grpSpMkLst>
        </pc:grpChg>
        <pc:grpChg chg="mod">
          <ac:chgData name="Bryan Krausen" userId="774916b2a9b30420" providerId="LiveId" clId="{8FC1D5FC-550F-4AF5-A25F-80F39F006A36}" dt="2021-04-28T13:52:25.664" v="2589"/>
          <ac:grpSpMkLst>
            <pc:docMk/>
            <pc:sldMk cId="438645376" sldId="311"/>
            <ac:grpSpMk id="112" creationId="{A07230C0-86BB-447C-B8C4-E78C0CF71D53}"/>
          </ac:grpSpMkLst>
        </pc:grpChg>
        <pc:grpChg chg="del mod">
          <ac:chgData name="Bryan Krausen" userId="774916b2a9b30420" providerId="LiveId" clId="{8FC1D5FC-550F-4AF5-A25F-80F39F006A36}" dt="2021-05-12T01:57:22.299" v="20553" actId="478"/>
          <ac:grpSpMkLst>
            <pc:docMk/>
            <pc:sldMk cId="438645376" sldId="311"/>
            <ac:grpSpMk id="114" creationId="{4F69D563-265F-4C65-8191-A96CB1BE50D9}"/>
          </ac:grpSpMkLst>
        </pc:grpChg>
        <pc:grpChg chg="add mod">
          <ac:chgData name="Bryan Krausen" userId="774916b2a9b30420" providerId="LiveId" clId="{8FC1D5FC-550F-4AF5-A25F-80F39F006A36}" dt="2021-04-28T13:59:52.718" v="2925" actId="1037"/>
          <ac:grpSpMkLst>
            <pc:docMk/>
            <pc:sldMk cId="438645376" sldId="311"/>
            <ac:grpSpMk id="123" creationId="{33011BA1-52A3-4EE4-A58D-5B3C83C667E5}"/>
          </ac:grpSpMkLst>
        </pc:grpChg>
        <pc:grpChg chg="mod">
          <ac:chgData name="Bryan Krausen" userId="774916b2a9b30420" providerId="LiveId" clId="{8FC1D5FC-550F-4AF5-A25F-80F39F006A36}" dt="2021-04-28T13:52:28.583" v="2590"/>
          <ac:grpSpMkLst>
            <pc:docMk/>
            <pc:sldMk cId="438645376" sldId="311"/>
            <ac:grpSpMk id="124" creationId="{7B96BF38-4BBC-4533-B8DD-2CAF434AAEA4}"/>
          </ac:grpSpMkLst>
        </pc:grpChg>
        <pc:grpChg chg="add mod">
          <ac:chgData name="Bryan Krausen" userId="774916b2a9b30420" providerId="LiveId" clId="{8FC1D5FC-550F-4AF5-A25F-80F39F006A36}" dt="2021-04-28T13:59:52.718" v="2925" actId="1037"/>
          <ac:grpSpMkLst>
            <pc:docMk/>
            <pc:sldMk cId="438645376" sldId="311"/>
            <ac:grpSpMk id="128" creationId="{D74339EB-AF3B-4F93-B85D-E5189DA0967B}"/>
          </ac:grpSpMkLst>
        </pc:grpChg>
        <pc:grpChg chg="mod">
          <ac:chgData name="Bryan Krausen" userId="774916b2a9b30420" providerId="LiveId" clId="{8FC1D5FC-550F-4AF5-A25F-80F39F006A36}" dt="2021-04-28T13:52:28.583" v="2590"/>
          <ac:grpSpMkLst>
            <pc:docMk/>
            <pc:sldMk cId="438645376" sldId="311"/>
            <ac:grpSpMk id="129" creationId="{22CD49A7-427B-405F-B53B-583CCADDED8F}"/>
          </ac:grpSpMkLst>
        </pc:grpChg>
        <pc:grpChg chg="add mod">
          <ac:chgData name="Bryan Krausen" userId="774916b2a9b30420" providerId="LiveId" clId="{8FC1D5FC-550F-4AF5-A25F-80F39F006A36}" dt="2021-04-28T13:59:52.718" v="2925" actId="1037"/>
          <ac:grpSpMkLst>
            <pc:docMk/>
            <pc:sldMk cId="438645376" sldId="311"/>
            <ac:grpSpMk id="133" creationId="{23E9D658-B0E6-45D6-9FAB-5502A518D640}"/>
          </ac:grpSpMkLst>
        </pc:grpChg>
        <pc:grpChg chg="mod">
          <ac:chgData name="Bryan Krausen" userId="774916b2a9b30420" providerId="LiveId" clId="{8FC1D5FC-550F-4AF5-A25F-80F39F006A36}" dt="2021-04-28T13:52:28.583" v="2590"/>
          <ac:grpSpMkLst>
            <pc:docMk/>
            <pc:sldMk cId="438645376" sldId="311"/>
            <ac:grpSpMk id="134" creationId="{0A116E35-1E10-447B-A3A0-299DED770B7F}"/>
          </ac:grpSpMkLst>
        </pc:grpChg>
        <pc:grpChg chg="add mod topLvl">
          <ac:chgData name="Bryan Krausen" userId="774916b2a9b30420" providerId="LiveId" clId="{8FC1D5FC-550F-4AF5-A25F-80F39F006A36}" dt="2021-04-28T17:50:50.969" v="3241" actId="164"/>
          <ac:grpSpMkLst>
            <pc:docMk/>
            <pc:sldMk cId="438645376" sldId="311"/>
            <ac:grpSpMk id="139" creationId="{679EE2C7-E939-4EE8-A5F8-8039730794B7}"/>
          </ac:grpSpMkLst>
        </pc:grpChg>
        <pc:grpChg chg="add del mod">
          <ac:chgData name="Bryan Krausen" userId="774916b2a9b30420" providerId="LiveId" clId="{8FC1D5FC-550F-4AF5-A25F-80F39F006A36}" dt="2021-04-28T17:28:42.844" v="3008" actId="165"/>
          <ac:grpSpMkLst>
            <pc:docMk/>
            <pc:sldMk cId="438645376" sldId="311"/>
            <ac:grpSpMk id="148" creationId="{C32E6AA3-9C96-41FE-A7D2-C5791D3A9DF1}"/>
          </ac:grpSpMkLst>
        </pc:grpChg>
        <pc:grpChg chg="del mod topLvl">
          <ac:chgData name="Bryan Krausen" userId="774916b2a9b30420" providerId="LiveId" clId="{8FC1D5FC-550F-4AF5-A25F-80F39F006A36}" dt="2021-04-28T17:29:43.518" v="3017" actId="165"/>
          <ac:grpSpMkLst>
            <pc:docMk/>
            <pc:sldMk cId="438645376" sldId="311"/>
            <ac:grpSpMk id="149" creationId="{115AA2A8-B0B8-484A-8253-81DBE3C77495}"/>
          </ac:grpSpMkLst>
        </pc:grpChg>
        <pc:grpChg chg="add del mod">
          <ac:chgData name="Bryan Krausen" userId="774916b2a9b30420" providerId="LiveId" clId="{8FC1D5FC-550F-4AF5-A25F-80F39F006A36}" dt="2021-04-28T17:28:42.844" v="3008" actId="165"/>
          <ac:grpSpMkLst>
            <pc:docMk/>
            <pc:sldMk cId="438645376" sldId="311"/>
            <ac:grpSpMk id="153" creationId="{7C586254-26F3-4028-9590-F3B31D81D1DF}"/>
          </ac:grpSpMkLst>
        </pc:grpChg>
        <pc:grpChg chg="del mod topLvl">
          <ac:chgData name="Bryan Krausen" userId="774916b2a9b30420" providerId="LiveId" clId="{8FC1D5FC-550F-4AF5-A25F-80F39F006A36}" dt="2021-04-28T17:29:43.518" v="3017" actId="165"/>
          <ac:grpSpMkLst>
            <pc:docMk/>
            <pc:sldMk cId="438645376" sldId="311"/>
            <ac:grpSpMk id="154" creationId="{21779C5D-B41E-4763-8706-92235AC64D47}"/>
          </ac:grpSpMkLst>
        </pc:grpChg>
        <pc:grpChg chg="add del mod">
          <ac:chgData name="Bryan Krausen" userId="774916b2a9b30420" providerId="LiveId" clId="{8FC1D5FC-550F-4AF5-A25F-80F39F006A36}" dt="2021-04-28T17:28:42.844" v="3008" actId="165"/>
          <ac:grpSpMkLst>
            <pc:docMk/>
            <pc:sldMk cId="438645376" sldId="311"/>
            <ac:grpSpMk id="158" creationId="{627F364E-5257-468E-AA8A-CFBA3D5D4690}"/>
          </ac:grpSpMkLst>
        </pc:grpChg>
        <pc:grpChg chg="del mod topLvl">
          <ac:chgData name="Bryan Krausen" userId="774916b2a9b30420" providerId="LiveId" clId="{8FC1D5FC-550F-4AF5-A25F-80F39F006A36}" dt="2021-04-28T17:29:43.518" v="3017" actId="165"/>
          <ac:grpSpMkLst>
            <pc:docMk/>
            <pc:sldMk cId="438645376" sldId="311"/>
            <ac:grpSpMk id="159" creationId="{513C5ED0-F694-4291-B092-2BF9A22FC15E}"/>
          </ac:grpSpMkLst>
        </pc:grpChg>
        <pc:grpChg chg="add del mod">
          <ac:chgData name="Bryan Krausen" userId="774916b2a9b30420" providerId="LiveId" clId="{8FC1D5FC-550F-4AF5-A25F-80F39F006A36}" dt="2021-04-28T17:28:42.844" v="3008" actId="165"/>
          <ac:grpSpMkLst>
            <pc:docMk/>
            <pc:sldMk cId="438645376" sldId="311"/>
            <ac:grpSpMk id="163" creationId="{C7D1F224-F432-42BA-B263-9551EB33A4F6}"/>
          </ac:grpSpMkLst>
        </pc:grpChg>
        <pc:grpChg chg="del mod topLvl">
          <ac:chgData name="Bryan Krausen" userId="774916b2a9b30420" providerId="LiveId" clId="{8FC1D5FC-550F-4AF5-A25F-80F39F006A36}" dt="2021-04-28T17:29:43.518" v="3017" actId="165"/>
          <ac:grpSpMkLst>
            <pc:docMk/>
            <pc:sldMk cId="438645376" sldId="311"/>
            <ac:grpSpMk id="164" creationId="{C3F766EE-3F26-4275-BB69-3DE0C9A3D80B}"/>
          </ac:grpSpMkLst>
        </pc:grpChg>
        <pc:grpChg chg="add del mod">
          <ac:chgData name="Bryan Krausen" userId="774916b2a9b30420" providerId="LiveId" clId="{8FC1D5FC-550F-4AF5-A25F-80F39F006A36}" dt="2021-04-28T17:28:42.844" v="3008" actId="165"/>
          <ac:grpSpMkLst>
            <pc:docMk/>
            <pc:sldMk cId="438645376" sldId="311"/>
            <ac:grpSpMk id="168" creationId="{C7F67035-89F1-48C6-9883-DAC9A3A3CD24}"/>
          </ac:grpSpMkLst>
        </pc:grpChg>
        <pc:grpChg chg="del mod topLvl">
          <ac:chgData name="Bryan Krausen" userId="774916b2a9b30420" providerId="LiveId" clId="{8FC1D5FC-550F-4AF5-A25F-80F39F006A36}" dt="2021-04-28T17:29:43.518" v="3017" actId="165"/>
          <ac:grpSpMkLst>
            <pc:docMk/>
            <pc:sldMk cId="438645376" sldId="311"/>
            <ac:grpSpMk id="169" creationId="{B8B65B16-C723-4FB1-AF03-DF85E2C0D510}"/>
          </ac:grpSpMkLst>
        </pc:grpChg>
        <pc:grpChg chg="add del mod">
          <ac:chgData name="Bryan Krausen" userId="774916b2a9b30420" providerId="LiveId" clId="{8FC1D5FC-550F-4AF5-A25F-80F39F006A36}" dt="2021-04-28T17:28:42.844" v="3008" actId="165"/>
          <ac:grpSpMkLst>
            <pc:docMk/>
            <pc:sldMk cId="438645376" sldId="311"/>
            <ac:grpSpMk id="173" creationId="{E5DD6148-3661-43E9-A22D-096A4DE365C0}"/>
          </ac:grpSpMkLst>
        </pc:grpChg>
        <pc:grpChg chg="del mod topLvl">
          <ac:chgData name="Bryan Krausen" userId="774916b2a9b30420" providerId="LiveId" clId="{8FC1D5FC-550F-4AF5-A25F-80F39F006A36}" dt="2021-04-28T17:29:43.518" v="3017" actId="165"/>
          <ac:grpSpMkLst>
            <pc:docMk/>
            <pc:sldMk cId="438645376" sldId="311"/>
            <ac:grpSpMk id="174" creationId="{509801C0-EDA6-4297-8CBA-76F7B94D7D37}"/>
          </ac:grpSpMkLst>
        </pc:grpChg>
        <pc:picChg chg="add mod">
          <ac:chgData name="Bryan Krausen" userId="774916b2a9b30420" providerId="LiveId" clId="{8FC1D5FC-550F-4AF5-A25F-80F39F006A36}" dt="2021-04-28T17:49:05.626" v="3226" actId="164"/>
          <ac:picMkLst>
            <pc:docMk/>
            <pc:sldMk cId="438645376" sldId="311"/>
            <ac:picMk id="4" creationId="{D97496BD-5CD8-426C-82D6-917FB094B474}"/>
          </ac:picMkLst>
        </pc:picChg>
        <pc:picChg chg="del">
          <ac:chgData name="Bryan Krausen" userId="774916b2a9b30420" providerId="LiveId" clId="{8FC1D5FC-550F-4AF5-A25F-80F39F006A36}" dt="2021-04-28T13:44:39.982" v="2510" actId="478"/>
          <ac:picMkLst>
            <pc:docMk/>
            <pc:sldMk cId="438645376" sldId="311"/>
            <ac:picMk id="6" creationId="{8A385C6F-850C-4E97-A99E-6996B12B7FC6}"/>
          </ac:picMkLst>
        </pc:picChg>
        <pc:picChg chg="add del mod">
          <ac:chgData name="Bryan Krausen" userId="774916b2a9b30420" providerId="LiveId" clId="{8FC1D5FC-550F-4AF5-A25F-80F39F006A36}" dt="2021-04-28T13:55:33.515" v="2691" actId="478"/>
          <ac:picMkLst>
            <pc:docMk/>
            <pc:sldMk cId="438645376" sldId="311"/>
            <ac:picMk id="31" creationId="{4ECD85A7-3358-4A7B-A938-9CB74974AB17}"/>
          </ac:picMkLst>
        </pc:picChg>
        <pc:picChg chg="add mod topLvl">
          <ac:chgData name="Bryan Krausen" userId="774916b2a9b30420" providerId="LiveId" clId="{8FC1D5FC-550F-4AF5-A25F-80F39F006A36}" dt="2021-04-28T17:50:50.969" v="3241" actId="164"/>
          <ac:picMkLst>
            <pc:docMk/>
            <pc:sldMk cId="438645376" sldId="311"/>
            <ac:picMk id="34" creationId="{0C46D36D-637C-4769-80C1-B7F2BBAB06F6}"/>
          </ac:picMkLst>
        </pc:picChg>
        <pc:picChg chg="add mod">
          <ac:chgData name="Bryan Krausen" userId="774916b2a9b30420" providerId="LiveId" clId="{8FC1D5FC-550F-4AF5-A25F-80F39F006A36}" dt="2021-04-28T13:51:54.724" v="2562" actId="164"/>
          <ac:picMkLst>
            <pc:docMk/>
            <pc:sldMk cId="438645376" sldId="311"/>
            <ac:picMk id="66" creationId="{4F88FFBB-0CBC-4484-A38A-C591633ABCD3}"/>
          </ac:picMkLst>
        </pc:picChg>
        <pc:picChg chg="add mod">
          <ac:chgData name="Bryan Krausen" userId="774916b2a9b30420" providerId="LiveId" clId="{8FC1D5FC-550F-4AF5-A25F-80F39F006A36}" dt="2021-04-28T13:51:52.639" v="2561" actId="164"/>
          <ac:picMkLst>
            <pc:docMk/>
            <pc:sldMk cId="438645376" sldId="311"/>
            <ac:picMk id="74" creationId="{67368B77-56C6-4F7F-AFCB-80FA397B2B57}"/>
          </ac:picMkLst>
        </pc:picChg>
        <pc:picChg chg="add mod">
          <ac:chgData name="Bryan Krausen" userId="774916b2a9b30420" providerId="LiveId" clId="{8FC1D5FC-550F-4AF5-A25F-80F39F006A36}" dt="2021-04-28T13:51:55.948" v="2563" actId="164"/>
          <ac:picMkLst>
            <pc:docMk/>
            <pc:sldMk cId="438645376" sldId="311"/>
            <ac:picMk id="83" creationId="{E8271EEF-ACE4-4A28-B076-C04F3F733597}"/>
          </ac:picMkLst>
        </pc:picChg>
        <pc:picChg chg="del">
          <ac:chgData name="Bryan Krausen" userId="774916b2a9b30420" providerId="LiveId" clId="{8FC1D5FC-550F-4AF5-A25F-80F39F006A36}" dt="2021-04-28T13:18:23.639" v="2506" actId="478"/>
          <ac:picMkLst>
            <pc:docMk/>
            <pc:sldMk cId="438645376" sldId="311"/>
            <ac:picMk id="87" creationId="{5795CD54-A67D-4E36-82AA-F171E2EB8F20}"/>
          </ac:picMkLst>
        </pc:picChg>
        <pc:picChg chg="add mod">
          <ac:chgData name="Bryan Krausen" userId="774916b2a9b30420" providerId="LiveId" clId="{8FC1D5FC-550F-4AF5-A25F-80F39F006A36}" dt="2021-04-28T13:51:51.329" v="2560" actId="164"/>
          <ac:picMkLst>
            <pc:docMk/>
            <pc:sldMk cId="438645376" sldId="311"/>
            <ac:picMk id="93" creationId="{AD6C861E-847A-4727-955F-60791243EBCD}"/>
          </ac:picMkLst>
        </pc:picChg>
        <pc:picChg chg="add mod">
          <ac:chgData name="Bryan Krausen" userId="774916b2a9b30420" providerId="LiveId" clId="{8FC1D5FC-550F-4AF5-A25F-80F39F006A36}" dt="2021-05-01T17:14:02.682" v="6662"/>
          <ac:picMkLst>
            <pc:docMk/>
            <pc:sldMk cId="438645376" sldId="311"/>
            <ac:picMk id="96" creationId="{94A51D87-AA63-4A0E-925F-DB9D7A71E612}"/>
          </ac:picMkLst>
        </pc:picChg>
        <pc:picChg chg="mod">
          <ac:chgData name="Bryan Krausen" userId="774916b2a9b30420" providerId="LiveId" clId="{8FC1D5FC-550F-4AF5-A25F-80F39F006A36}" dt="2021-05-12T01:57:22.537" v="20554"/>
          <ac:picMkLst>
            <pc:docMk/>
            <pc:sldMk cId="438645376" sldId="311"/>
            <ac:picMk id="101" creationId="{0A173C16-92BC-4CB6-B5CD-3486BA91B592}"/>
          </ac:picMkLst>
        </pc:picChg>
        <pc:picChg chg="mod">
          <ac:chgData name="Bryan Krausen" userId="774916b2a9b30420" providerId="LiveId" clId="{8FC1D5FC-550F-4AF5-A25F-80F39F006A36}" dt="2021-05-12T01:57:22.537" v="20554"/>
          <ac:picMkLst>
            <pc:docMk/>
            <pc:sldMk cId="438645376" sldId="311"/>
            <ac:picMk id="104" creationId="{4A9DE8D8-3FEB-481A-A263-23975583F17B}"/>
          </ac:picMkLst>
        </pc:picChg>
        <pc:picChg chg="mod">
          <ac:chgData name="Bryan Krausen" userId="774916b2a9b30420" providerId="LiveId" clId="{8FC1D5FC-550F-4AF5-A25F-80F39F006A36}" dt="2021-05-12T01:57:22.537" v="20554"/>
          <ac:picMkLst>
            <pc:docMk/>
            <pc:sldMk cId="438645376" sldId="311"/>
            <ac:picMk id="105" creationId="{A19C5E21-E4D4-4F38-A950-434F75B9B5AE}"/>
          </ac:picMkLst>
        </pc:picChg>
        <pc:picChg chg="mod">
          <ac:chgData name="Bryan Krausen" userId="774916b2a9b30420" providerId="LiveId" clId="{8FC1D5FC-550F-4AF5-A25F-80F39F006A36}" dt="2021-05-12T01:57:22.537" v="20554"/>
          <ac:picMkLst>
            <pc:docMk/>
            <pc:sldMk cId="438645376" sldId="311"/>
            <ac:picMk id="106" creationId="{008ECDD4-3F88-479A-B899-9674A6531DA9}"/>
          </ac:picMkLst>
        </pc:picChg>
        <pc:picChg chg="mod">
          <ac:chgData name="Bryan Krausen" userId="774916b2a9b30420" providerId="LiveId" clId="{8FC1D5FC-550F-4AF5-A25F-80F39F006A36}" dt="2021-05-12T01:57:22.537" v="20554"/>
          <ac:picMkLst>
            <pc:docMk/>
            <pc:sldMk cId="438645376" sldId="311"/>
            <ac:picMk id="107" creationId="{A84F75F5-5311-4B2C-A23C-66D99274DB66}"/>
          </ac:picMkLst>
        </pc:picChg>
        <pc:picChg chg="mod">
          <ac:chgData name="Bryan Krausen" userId="774916b2a9b30420" providerId="LiveId" clId="{8FC1D5FC-550F-4AF5-A25F-80F39F006A36}" dt="2021-04-28T13:52:20.100" v="2587"/>
          <ac:picMkLst>
            <pc:docMk/>
            <pc:sldMk cId="438645376" sldId="311"/>
            <ac:picMk id="108" creationId="{E8755D1F-007E-4713-AB5A-229351E6EC8A}"/>
          </ac:picMkLst>
        </pc:picChg>
        <pc:picChg chg="mod">
          <ac:chgData name="Bryan Krausen" userId="774916b2a9b30420" providerId="LiveId" clId="{8FC1D5FC-550F-4AF5-A25F-80F39F006A36}" dt="2021-04-28T13:52:25.664" v="2589"/>
          <ac:picMkLst>
            <pc:docMk/>
            <pc:sldMk cId="438645376" sldId="311"/>
            <ac:picMk id="113" creationId="{BF23283E-63B6-48A5-9714-2C4DE8C064B0}"/>
          </ac:picMkLst>
        </pc:picChg>
        <pc:picChg chg="mod">
          <ac:chgData name="Bryan Krausen" userId="774916b2a9b30420" providerId="LiveId" clId="{8FC1D5FC-550F-4AF5-A25F-80F39F006A36}" dt="2021-04-28T13:52:28.583" v="2590"/>
          <ac:picMkLst>
            <pc:docMk/>
            <pc:sldMk cId="438645376" sldId="311"/>
            <ac:picMk id="125" creationId="{9EF82577-1028-4E41-A1ED-559E8BAEB8F6}"/>
          </ac:picMkLst>
        </pc:picChg>
        <pc:picChg chg="mod">
          <ac:chgData name="Bryan Krausen" userId="774916b2a9b30420" providerId="LiveId" clId="{8FC1D5FC-550F-4AF5-A25F-80F39F006A36}" dt="2021-04-28T13:52:28.583" v="2590"/>
          <ac:picMkLst>
            <pc:docMk/>
            <pc:sldMk cId="438645376" sldId="311"/>
            <ac:picMk id="130" creationId="{E1D081A2-8A35-4D5E-B7D8-E36C2E4139FA}"/>
          </ac:picMkLst>
        </pc:picChg>
        <pc:picChg chg="mod">
          <ac:chgData name="Bryan Krausen" userId="774916b2a9b30420" providerId="LiveId" clId="{8FC1D5FC-550F-4AF5-A25F-80F39F006A36}" dt="2021-04-28T13:52:28.583" v="2590"/>
          <ac:picMkLst>
            <pc:docMk/>
            <pc:sldMk cId="438645376" sldId="311"/>
            <ac:picMk id="135" creationId="{801AD888-4D43-4F54-8A66-F80BD547757E}"/>
          </ac:picMkLst>
        </pc:picChg>
        <pc:picChg chg="add del mod">
          <ac:chgData name="Bryan Krausen" userId="774916b2a9b30420" providerId="LiveId" clId="{8FC1D5FC-550F-4AF5-A25F-80F39F006A36}" dt="2021-04-28T13:55:08.991" v="2685" actId="478"/>
          <ac:picMkLst>
            <pc:docMk/>
            <pc:sldMk cId="438645376" sldId="311"/>
            <ac:picMk id="142" creationId="{095B2315-0FE6-481A-8ABE-5E99685D04B9}"/>
          </ac:picMkLst>
        </pc:picChg>
        <pc:picChg chg="add mod">
          <ac:chgData name="Bryan Krausen" userId="774916b2a9b30420" providerId="LiveId" clId="{8FC1D5FC-550F-4AF5-A25F-80F39F006A36}" dt="2021-04-28T17:51:31.592" v="3250" actId="164"/>
          <ac:picMkLst>
            <pc:docMk/>
            <pc:sldMk cId="438645376" sldId="311"/>
            <ac:picMk id="146" creationId="{E2A796CB-AC0F-4729-8E3B-67A0ADC425AB}"/>
          </ac:picMkLst>
        </pc:picChg>
        <pc:picChg chg="mod topLvl">
          <ac:chgData name="Bryan Krausen" userId="774916b2a9b30420" providerId="LiveId" clId="{8FC1D5FC-550F-4AF5-A25F-80F39F006A36}" dt="2021-04-28T17:50:54.302" v="3242" actId="164"/>
          <ac:picMkLst>
            <pc:docMk/>
            <pc:sldMk cId="438645376" sldId="311"/>
            <ac:picMk id="150" creationId="{70B19585-C3FC-4971-9506-DA7CFE4FC55E}"/>
          </ac:picMkLst>
        </pc:picChg>
        <pc:picChg chg="mod topLvl">
          <ac:chgData name="Bryan Krausen" userId="774916b2a9b30420" providerId="LiveId" clId="{8FC1D5FC-550F-4AF5-A25F-80F39F006A36}" dt="2021-04-28T17:51:00.722" v="3244" actId="164"/>
          <ac:picMkLst>
            <pc:docMk/>
            <pc:sldMk cId="438645376" sldId="311"/>
            <ac:picMk id="155" creationId="{8C698905-21A0-4040-AA68-0C6E88DC104F}"/>
          </ac:picMkLst>
        </pc:picChg>
        <pc:picChg chg="mod topLvl">
          <ac:chgData name="Bryan Krausen" userId="774916b2a9b30420" providerId="LiveId" clId="{8FC1D5FC-550F-4AF5-A25F-80F39F006A36}" dt="2021-04-28T17:51:05.589" v="3246" actId="164"/>
          <ac:picMkLst>
            <pc:docMk/>
            <pc:sldMk cId="438645376" sldId="311"/>
            <ac:picMk id="160" creationId="{27BCC501-33A3-4829-9648-62B0347D8FCC}"/>
          </ac:picMkLst>
        </pc:picChg>
        <pc:picChg chg="mod topLvl">
          <ac:chgData name="Bryan Krausen" userId="774916b2a9b30420" providerId="LiveId" clId="{8FC1D5FC-550F-4AF5-A25F-80F39F006A36}" dt="2021-04-28T17:50:56.402" v="3243" actId="164"/>
          <ac:picMkLst>
            <pc:docMk/>
            <pc:sldMk cId="438645376" sldId="311"/>
            <ac:picMk id="165" creationId="{66934003-AD3D-4173-8757-55531FD9F0C3}"/>
          </ac:picMkLst>
        </pc:picChg>
        <pc:picChg chg="mod topLvl">
          <ac:chgData name="Bryan Krausen" userId="774916b2a9b30420" providerId="LiveId" clId="{8FC1D5FC-550F-4AF5-A25F-80F39F006A36}" dt="2021-04-28T17:51:03.144" v="3245" actId="164"/>
          <ac:picMkLst>
            <pc:docMk/>
            <pc:sldMk cId="438645376" sldId="311"/>
            <ac:picMk id="170" creationId="{61191BC8-2A74-4DA4-88FB-03D054D898FF}"/>
          </ac:picMkLst>
        </pc:picChg>
        <pc:picChg chg="mod topLvl">
          <ac:chgData name="Bryan Krausen" userId="774916b2a9b30420" providerId="LiveId" clId="{8FC1D5FC-550F-4AF5-A25F-80F39F006A36}" dt="2021-04-28T17:51:07.779" v="3247" actId="164"/>
          <ac:picMkLst>
            <pc:docMk/>
            <pc:sldMk cId="438645376" sldId="311"/>
            <ac:picMk id="175" creationId="{FE927625-A18F-4A2E-8ED9-43083D50C8BF}"/>
          </ac:picMkLst>
        </pc:picChg>
        <pc:picChg chg="add mod">
          <ac:chgData name="Bryan Krausen" userId="774916b2a9b30420" providerId="LiveId" clId="{8FC1D5FC-550F-4AF5-A25F-80F39F006A36}" dt="2021-04-28T17:50:50.969" v="3241" actId="164"/>
          <ac:picMkLst>
            <pc:docMk/>
            <pc:sldMk cId="438645376" sldId="311"/>
            <ac:picMk id="179" creationId="{973DF2C2-1419-4B39-969C-8CA172586C7C}"/>
          </ac:picMkLst>
        </pc:picChg>
        <pc:picChg chg="add mod">
          <ac:chgData name="Bryan Krausen" userId="774916b2a9b30420" providerId="LiveId" clId="{8FC1D5FC-550F-4AF5-A25F-80F39F006A36}" dt="2021-04-28T17:50:54.302" v="3242" actId="164"/>
          <ac:picMkLst>
            <pc:docMk/>
            <pc:sldMk cId="438645376" sldId="311"/>
            <ac:picMk id="180" creationId="{90732802-9B40-453A-B883-238D665BE1DD}"/>
          </ac:picMkLst>
        </pc:picChg>
        <pc:picChg chg="add mod">
          <ac:chgData name="Bryan Krausen" userId="774916b2a9b30420" providerId="LiveId" clId="{8FC1D5FC-550F-4AF5-A25F-80F39F006A36}" dt="2021-04-28T17:50:56.402" v="3243" actId="164"/>
          <ac:picMkLst>
            <pc:docMk/>
            <pc:sldMk cId="438645376" sldId="311"/>
            <ac:picMk id="181" creationId="{7F9E4857-E621-44DF-B416-66CDEB5A9C36}"/>
          </ac:picMkLst>
        </pc:picChg>
        <pc:picChg chg="add mod">
          <ac:chgData name="Bryan Krausen" userId="774916b2a9b30420" providerId="LiveId" clId="{8FC1D5FC-550F-4AF5-A25F-80F39F006A36}" dt="2021-04-28T17:51:00.722" v="3244" actId="164"/>
          <ac:picMkLst>
            <pc:docMk/>
            <pc:sldMk cId="438645376" sldId="311"/>
            <ac:picMk id="182" creationId="{0904E32D-6EF1-4487-B208-92799002EE87}"/>
          </ac:picMkLst>
        </pc:picChg>
        <pc:picChg chg="add mod">
          <ac:chgData name="Bryan Krausen" userId="774916b2a9b30420" providerId="LiveId" clId="{8FC1D5FC-550F-4AF5-A25F-80F39F006A36}" dt="2021-04-28T17:51:05.589" v="3246" actId="164"/>
          <ac:picMkLst>
            <pc:docMk/>
            <pc:sldMk cId="438645376" sldId="311"/>
            <ac:picMk id="183" creationId="{02A5F84F-3761-4D52-B2CD-C1847EF75264}"/>
          </ac:picMkLst>
        </pc:picChg>
        <pc:picChg chg="add mod">
          <ac:chgData name="Bryan Krausen" userId="774916b2a9b30420" providerId="LiveId" clId="{8FC1D5FC-550F-4AF5-A25F-80F39F006A36}" dt="2021-04-28T17:51:03.144" v="3245" actId="164"/>
          <ac:picMkLst>
            <pc:docMk/>
            <pc:sldMk cId="438645376" sldId="311"/>
            <ac:picMk id="184" creationId="{C91BB37D-C8EF-4F55-9BC2-C31209A1B8D4}"/>
          </ac:picMkLst>
        </pc:picChg>
        <pc:picChg chg="add mod">
          <ac:chgData name="Bryan Krausen" userId="774916b2a9b30420" providerId="LiveId" clId="{8FC1D5FC-550F-4AF5-A25F-80F39F006A36}" dt="2021-04-28T17:51:07.779" v="3247" actId="164"/>
          <ac:picMkLst>
            <pc:docMk/>
            <pc:sldMk cId="438645376" sldId="311"/>
            <ac:picMk id="185" creationId="{AC1EBE24-0DD8-45E9-87E9-2EE665CEAB19}"/>
          </ac:picMkLst>
        </pc:picChg>
        <pc:picChg chg="add mod">
          <ac:chgData name="Bryan Krausen" userId="774916b2a9b30420" providerId="LiveId" clId="{8FC1D5FC-550F-4AF5-A25F-80F39F006A36}" dt="2021-04-28T14:11:44.814" v="2945"/>
          <ac:picMkLst>
            <pc:docMk/>
            <pc:sldMk cId="438645376" sldId="311"/>
            <ac:picMk id="186" creationId="{C087C94C-311E-4846-BCF3-3AD581024A2B}"/>
          </ac:picMkLst>
        </pc:picChg>
        <pc:picChg chg="add mod">
          <ac:chgData name="Bryan Krausen" userId="774916b2a9b30420" providerId="LiveId" clId="{8FC1D5FC-550F-4AF5-A25F-80F39F006A36}" dt="2021-04-28T17:51:31.592" v="3250" actId="164"/>
          <ac:picMkLst>
            <pc:docMk/>
            <pc:sldMk cId="438645376" sldId="311"/>
            <ac:picMk id="187" creationId="{8E860228-64CC-43A1-9A73-6715753BBE04}"/>
          </ac:picMkLst>
        </pc:picChg>
        <pc:cxnChg chg="add mod">
          <ac:chgData name="Bryan Krausen" userId="774916b2a9b30420" providerId="LiveId" clId="{8FC1D5FC-550F-4AF5-A25F-80F39F006A36}" dt="2021-04-28T17:49:13.647" v="3228" actId="164"/>
          <ac:cxnSpMkLst>
            <pc:docMk/>
            <pc:sldMk cId="438645376" sldId="311"/>
            <ac:cxnSpMk id="15" creationId="{CD58D4FE-55BC-41C4-98D1-4E954F812502}"/>
          </ac:cxnSpMkLst>
        </pc:cxnChg>
        <pc:cxnChg chg="del mod">
          <ac:chgData name="Bryan Krausen" userId="774916b2a9b30420" providerId="LiveId" clId="{8FC1D5FC-550F-4AF5-A25F-80F39F006A36}" dt="2021-04-28T13:54:43.067" v="2653" actId="478"/>
          <ac:cxnSpMkLst>
            <pc:docMk/>
            <pc:sldMk cId="438645376" sldId="311"/>
            <ac:cxnSpMk id="17" creationId="{8B24AB41-D61A-46DF-9952-7D89B5A33206}"/>
          </ac:cxnSpMkLst>
        </pc:cxnChg>
        <pc:cxnChg chg="del">
          <ac:chgData name="Bryan Krausen" userId="774916b2a9b30420" providerId="LiveId" clId="{8FC1D5FC-550F-4AF5-A25F-80F39F006A36}" dt="2021-04-28T13:44:26.713" v="2507" actId="478"/>
          <ac:cxnSpMkLst>
            <pc:docMk/>
            <pc:sldMk cId="438645376" sldId="311"/>
            <ac:cxnSpMk id="26" creationId="{D354A761-B463-4275-87D0-9A07122AB63B}"/>
          </ac:cxnSpMkLst>
        </pc:cxnChg>
        <pc:cxnChg chg="add mod">
          <ac:chgData name="Bryan Krausen" userId="774916b2a9b30420" providerId="LiveId" clId="{8FC1D5FC-550F-4AF5-A25F-80F39F006A36}" dt="2021-04-28T13:59:52.718" v="2925" actId="1037"/>
          <ac:cxnSpMkLst>
            <pc:docMk/>
            <pc:sldMk cId="438645376" sldId="311"/>
            <ac:cxnSpMk id="42" creationId="{C28ADC4B-3EAE-4B83-9DC3-C4D868EB3BA0}"/>
          </ac:cxnSpMkLst>
        </pc:cxnChg>
        <pc:cxnChg chg="add mod">
          <ac:chgData name="Bryan Krausen" userId="774916b2a9b30420" providerId="LiveId" clId="{8FC1D5FC-550F-4AF5-A25F-80F39F006A36}" dt="2021-04-28T17:32:52.604" v="3019" actId="1076"/>
          <ac:cxnSpMkLst>
            <pc:docMk/>
            <pc:sldMk cId="438645376" sldId="311"/>
            <ac:cxnSpMk id="60" creationId="{E0F8625C-6BF6-443F-B223-BEF3555A178F}"/>
          </ac:cxnSpMkLst>
        </pc:cxnChg>
        <pc:cxnChg chg="del">
          <ac:chgData name="Bryan Krausen" userId="774916b2a9b30420" providerId="LiveId" clId="{8FC1D5FC-550F-4AF5-A25F-80F39F006A36}" dt="2021-04-28T13:44:26.713" v="2507" actId="478"/>
          <ac:cxnSpMkLst>
            <pc:docMk/>
            <pc:sldMk cId="438645376" sldId="311"/>
            <ac:cxnSpMk id="64" creationId="{1D18C783-275D-4CC5-8666-A06FE5929270}"/>
          </ac:cxnSpMkLst>
        </pc:cxnChg>
        <pc:cxnChg chg="del">
          <ac:chgData name="Bryan Krausen" userId="774916b2a9b30420" providerId="LiveId" clId="{8FC1D5FC-550F-4AF5-A25F-80F39F006A36}" dt="2021-04-28T13:44:26.713" v="2507" actId="478"/>
          <ac:cxnSpMkLst>
            <pc:docMk/>
            <pc:sldMk cId="438645376" sldId="311"/>
            <ac:cxnSpMk id="65" creationId="{BC7B32D3-0783-4319-91ED-4BD6E5E8F2EE}"/>
          </ac:cxnSpMkLst>
        </pc:cxnChg>
        <pc:cxnChg chg="del">
          <ac:chgData name="Bryan Krausen" userId="774916b2a9b30420" providerId="LiveId" clId="{8FC1D5FC-550F-4AF5-A25F-80F39F006A36}" dt="2021-04-28T13:44:26.713" v="2507" actId="478"/>
          <ac:cxnSpMkLst>
            <pc:docMk/>
            <pc:sldMk cId="438645376" sldId="311"/>
            <ac:cxnSpMk id="82" creationId="{0F93B6A3-E84B-4322-AFEB-CA346F810B92}"/>
          </ac:cxnSpMkLst>
        </pc:cxnChg>
        <pc:cxnChg chg="del">
          <ac:chgData name="Bryan Krausen" userId="774916b2a9b30420" providerId="LiveId" clId="{8FC1D5FC-550F-4AF5-A25F-80F39F006A36}" dt="2021-04-28T13:18:23.639" v="2506" actId="478"/>
          <ac:cxnSpMkLst>
            <pc:docMk/>
            <pc:sldMk cId="438645376" sldId="311"/>
            <ac:cxnSpMk id="88" creationId="{D6819F72-5853-4F66-8577-A1B3FE6AC9C5}"/>
          </ac:cxnSpMkLst>
        </pc:cxnChg>
        <pc:cxnChg chg="del">
          <ac:chgData name="Bryan Krausen" userId="774916b2a9b30420" providerId="LiveId" clId="{8FC1D5FC-550F-4AF5-A25F-80F39F006A36}" dt="2021-04-28T13:44:26.713" v="2507" actId="478"/>
          <ac:cxnSpMkLst>
            <pc:docMk/>
            <pc:sldMk cId="438645376" sldId="311"/>
            <ac:cxnSpMk id="104" creationId="{002D9802-58A2-4D58-88E4-9E6E070F2567}"/>
          </ac:cxnSpMkLst>
        </pc:cxnChg>
        <pc:cxnChg chg="del">
          <ac:chgData name="Bryan Krausen" userId="774916b2a9b30420" providerId="LiveId" clId="{8FC1D5FC-550F-4AF5-A25F-80F39F006A36}" dt="2021-04-28T13:44:26.713" v="2507" actId="478"/>
          <ac:cxnSpMkLst>
            <pc:docMk/>
            <pc:sldMk cId="438645376" sldId="311"/>
            <ac:cxnSpMk id="105" creationId="{75A38C82-AE65-42D8-AB0C-770ADB99B904}"/>
          </ac:cxnSpMkLst>
        </pc:cxnChg>
        <pc:cxnChg chg="add mod">
          <ac:chgData name="Bryan Krausen" userId="774916b2a9b30420" providerId="LiveId" clId="{8FC1D5FC-550F-4AF5-A25F-80F39F006A36}" dt="2021-04-28T17:49:13.647" v="3228" actId="164"/>
          <ac:cxnSpMkLst>
            <pc:docMk/>
            <pc:sldMk cId="438645376" sldId="311"/>
            <ac:cxnSpMk id="144" creationId="{0BAD0FA3-0F8D-46DE-B696-2A72E2580910}"/>
          </ac:cxnSpMkLst>
        </pc:cxnChg>
        <pc:cxnChg chg="add mod">
          <ac:chgData name="Bryan Krausen" userId="774916b2a9b30420" providerId="LiveId" clId="{8FC1D5FC-550F-4AF5-A25F-80F39F006A36}" dt="2021-04-28T13:59:52.718" v="2925" actId="1037"/>
          <ac:cxnSpMkLst>
            <pc:docMk/>
            <pc:sldMk cId="438645376" sldId="311"/>
            <ac:cxnSpMk id="147" creationId="{5443DE84-75FA-4F35-9A22-433AC06F309D}"/>
          </ac:cxnSpMkLst>
        </pc:cxnChg>
      </pc:sldChg>
      <pc:sldChg chg="addSp delSp modSp add mod ord">
        <pc:chgData name="Bryan Krausen" userId="774916b2a9b30420" providerId="LiveId" clId="{8FC1D5FC-550F-4AF5-A25F-80F39F006A36}" dt="2021-05-12T01:57:12.717" v="20548"/>
        <pc:sldMkLst>
          <pc:docMk/>
          <pc:sldMk cId="1759598485" sldId="312"/>
        </pc:sldMkLst>
        <pc:spChg chg="mod">
          <ac:chgData name="Bryan Krausen" userId="774916b2a9b30420" providerId="LiveId" clId="{8FC1D5FC-550F-4AF5-A25F-80F39F006A36}" dt="2021-04-28T17:35:23.544" v="3032" actId="20577"/>
          <ac:spMkLst>
            <pc:docMk/>
            <pc:sldMk cId="1759598485" sldId="312"/>
            <ac:spMk id="70" creationId="{00000000-0000-0000-0000-000000000000}"/>
          </ac:spMkLst>
        </pc:spChg>
        <pc:grpChg chg="add del mod">
          <ac:chgData name="Bryan Krausen" userId="774916b2a9b30420" providerId="LiveId" clId="{8FC1D5FC-550F-4AF5-A25F-80F39F006A36}" dt="2021-05-12T01:56:48.335" v="20537" actId="478"/>
          <ac:grpSpMkLst>
            <pc:docMk/>
            <pc:sldMk cId="1759598485" sldId="312"/>
            <ac:grpSpMk id="4" creationId="{0293A051-B381-411C-897B-DBBA5F808625}"/>
          </ac:grpSpMkLst>
        </pc:grpChg>
        <pc:grpChg chg="mod">
          <ac:chgData name="Bryan Krausen" userId="774916b2a9b30420" providerId="LiveId" clId="{8FC1D5FC-550F-4AF5-A25F-80F39F006A36}" dt="2021-04-28T17:35:44.985" v="3033"/>
          <ac:grpSpMkLst>
            <pc:docMk/>
            <pc:sldMk cId="1759598485" sldId="312"/>
            <ac:grpSpMk id="6" creationId="{DC90BACF-2AE7-494D-9EB3-725D8474FE75}"/>
          </ac:grpSpMkLst>
        </pc:grpChg>
        <pc:grpChg chg="add del mod">
          <ac:chgData name="Bryan Krausen" userId="774916b2a9b30420" providerId="LiveId" clId="{8FC1D5FC-550F-4AF5-A25F-80F39F006A36}" dt="2021-05-12T01:57:12.450" v="20547" actId="478"/>
          <ac:grpSpMkLst>
            <pc:docMk/>
            <pc:sldMk cId="1759598485" sldId="312"/>
            <ac:grpSpMk id="12" creationId="{0F5E9C49-5399-40E1-B281-988417FA5361}"/>
          </ac:grpSpMkLst>
        </pc:grpChg>
        <pc:grpChg chg="mod">
          <ac:chgData name="Bryan Krausen" userId="774916b2a9b30420" providerId="LiveId" clId="{8FC1D5FC-550F-4AF5-A25F-80F39F006A36}" dt="2021-05-12T01:56:48.526" v="20538"/>
          <ac:grpSpMkLst>
            <pc:docMk/>
            <pc:sldMk cId="1759598485" sldId="312"/>
            <ac:grpSpMk id="13" creationId="{7734F22C-EA5C-409B-B886-1D0644740FF0}"/>
          </ac:grpSpMkLst>
        </pc:grpChg>
        <pc:grpChg chg="mod">
          <ac:chgData name="Bryan Krausen" userId="774916b2a9b30420" providerId="LiveId" clId="{8FC1D5FC-550F-4AF5-A25F-80F39F006A36}" dt="2021-05-12T01:56:48.526" v="20538"/>
          <ac:grpSpMkLst>
            <pc:docMk/>
            <pc:sldMk cId="1759598485" sldId="312"/>
            <ac:grpSpMk id="14" creationId="{12E6B54E-FBED-424E-A39F-CAC65432A85A}"/>
          </ac:grpSpMkLst>
        </pc:grpChg>
        <pc:grpChg chg="mod">
          <ac:chgData name="Bryan Krausen" userId="774916b2a9b30420" providerId="LiveId" clId="{8FC1D5FC-550F-4AF5-A25F-80F39F006A36}" dt="2021-05-12T01:56:48.526" v="20538"/>
          <ac:grpSpMkLst>
            <pc:docMk/>
            <pc:sldMk cId="1759598485" sldId="312"/>
            <ac:grpSpMk id="16" creationId="{6EA9E3E0-8402-4D00-9477-E200FC65AC7C}"/>
          </ac:grpSpMkLst>
        </pc:grpChg>
        <pc:grpChg chg="add mod">
          <ac:chgData name="Bryan Krausen" userId="774916b2a9b30420" providerId="LiveId" clId="{8FC1D5FC-550F-4AF5-A25F-80F39F006A36}" dt="2021-05-12T01:57:12.717" v="20548"/>
          <ac:grpSpMkLst>
            <pc:docMk/>
            <pc:sldMk cId="1759598485" sldId="312"/>
            <ac:grpSpMk id="21" creationId="{C240B905-2A46-4BC6-9F8C-717A1CA003C8}"/>
          </ac:grpSpMkLst>
        </pc:grpChg>
        <pc:grpChg chg="mod">
          <ac:chgData name="Bryan Krausen" userId="774916b2a9b30420" providerId="LiveId" clId="{8FC1D5FC-550F-4AF5-A25F-80F39F006A36}" dt="2021-05-12T01:57:12.717" v="20548"/>
          <ac:grpSpMkLst>
            <pc:docMk/>
            <pc:sldMk cId="1759598485" sldId="312"/>
            <ac:grpSpMk id="22" creationId="{F6D177D7-D835-4C4F-86C8-9AC57337F96A}"/>
          </ac:grpSpMkLst>
        </pc:grpChg>
        <pc:grpChg chg="mod">
          <ac:chgData name="Bryan Krausen" userId="774916b2a9b30420" providerId="LiveId" clId="{8FC1D5FC-550F-4AF5-A25F-80F39F006A36}" dt="2021-05-12T01:57:12.717" v="20548"/>
          <ac:grpSpMkLst>
            <pc:docMk/>
            <pc:sldMk cId="1759598485" sldId="312"/>
            <ac:grpSpMk id="23" creationId="{C90338E2-FDAB-4F7A-A945-8C16522700F6}"/>
          </ac:grpSpMkLst>
        </pc:grpChg>
        <pc:grpChg chg="mod">
          <ac:chgData name="Bryan Krausen" userId="774916b2a9b30420" providerId="LiveId" clId="{8FC1D5FC-550F-4AF5-A25F-80F39F006A36}" dt="2021-05-12T01:57:12.717" v="20548"/>
          <ac:grpSpMkLst>
            <pc:docMk/>
            <pc:sldMk cId="1759598485" sldId="312"/>
            <ac:grpSpMk id="25" creationId="{B1119A13-E5C4-47EA-B990-FCA50BECEE63}"/>
          </ac:grpSpMkLst>
        </pc:grpChg>
        <pc:picChg chg="del">
          <ac:chgData name="Bryan Krausen" userId="774916b2a9b30420" providerId="LiveId" clId="{8FC1D5FC-550F-4AF5-A25F-80F39F006A36}" dt="2021-05-01T17:14:29.287" v="6673" actId="478"/>
          <ac:picMkLst>
            <pc:docMk/>
            <pc:sldMk cId="1759598485" sldId="312"/>
            <ac:picMk id="3" creationId="{F0855C16-D1DE-48B6-950F-5B16ADEEDFD3}"/>
          </ac:picMkLst>
        </pc:picChg>
        <pc:picChg chg="mod">
          <ac:chgData name="Bryan Krausen" userId="774916b2a9b30420" providerId="LiveId" clId="{8FC1D5FC-550F-4AF5-A25F-80F39F006A36}" dt="2021-04-28T17:35:44.985" v="3033"/>
          <ac:picMkLst>
            <pc:docMk/>
            <pc:sldMk cId="1759598485" sldId="312"/>
            <ac:picMk id="5" creationId="{B798A8C7-3E38-4F29-9355-0A73890A409A}"/>
          </ac:picMkLst>
        </pc:picChg>
        <pc:picChg chg="mod">
          <ac:chgData name="Bryan Krausen" userId="774916b2a9b30420" providerId="LiveId" clId="{8FC1D5FC-550F-4AF5-A25F-80F39F006A36}" dt="2021-04-28T17:35:44.985" v="3033"/>
          <ac:picMkLst>
            <pc:docMk/>
            <pc:sldMk cId="1759598485" sldId="312"/>
            <ac:picMk id="7" creationId="{74E0009D-060A-4E7E-8EEA-E7203AC23857}"/>
          </ac:picMkLst>
        </pc:picChg>
        <pc:picChg chg="mod">
          <ac:chgData name="Bryan Krausen" userId="774916b2a9b30420" providerId="LiveId" clId="{8FC1D5FC-550F-4AF5-A25F-80F39F006A36}" dt="2021-04-28T17:35:44.985" v="3033"/>
          <ac:picMkLst>
            <pc:docMk/>
            <pc:sldMk cId="1759598485" sldId="312"/>
            <ac:picMk id="8" creationId="{C22BE562-BD5A-4649-918D-2879F0764839}"/>
          </ac:picMkLst>
        </pc:picChg>
        <pc:picChg chg="mod">
          <ac:chgData name="Bryan Krausen" userId="774916b2a9b30420" providerId="LiveId" clId="{8FC1D5FC-550F-4AF5-A25F-80F39F006A36}" dt="2021-04-28T17:35:44.985" v="3033"/>
          <ac:picMkLst>
            <pc:docMk/>
            <pc:sldMk cId="1759598485" sldId="312"/>
            <ac:picMk id="9" creationId="{050F1B1F-62AD-4C9A-9FEC-4906DDD339D1}"/>
          </ac:picMkLst>
        </pc:picChg>
        <pc:picChg chg="mod">
          <ac:chgData name="Bryan Krausen" userId="774916b2a9b30420" providerId="LiveId" clId="{8FC1D5FC-550F-4AF5-A25F-80F39F006A36}" dt="2021-04-28T17:35:44.985" v="3033"/>
          <ac:picMkLst>
            <pc:docMk/>
            <pc:sldMk cId="1759598485" sldId="312"/>
            <ac:picMk id="10" creationId="{A4048363-82D4-4792-9BD5-4DDB29A3337E}"/>
          </ac:picMkLst>
        </pc:picChg>
        <pc:picChg chg="add mod">
          <ac:chgData name="Bryan Krausen" userId="774916b2a9b30420" providerId="LiveId" clId="{8FC1D5FC-550F-4AF5-A25F-80F39F006A36}" dt="2021-05-01T17:14:29.545" v="6674"/>
          <ac:picMkLst>
            <pc:docMk/>
            <pc:sldMk cId="1759598485" sldId="312"/>
            <ac:picMk id="11" creationId="{B69DE50D-F8AD-4F7B-905D-7677E2AC9033}"/>
          </ac:picMkLst>
        </pc:picChg>
        <pc:picChg chg="mod">
          <ac:chgData name="Bryan Krausen" userId="774916b2a9b30420" providerId="LiveId" clId="{8FC1D5FC-550F-4AF5-A25F-80F39F006A36}" dt="2021-05-12T01:56:48.526" v="20538"/>
          <ac:picMkLst>
            <pc:docMk/>
            <pc:sldMk cId="1759598485" sldId="312"/>
            <ac:picMk id="15" creationId="{FC46D6B2-E21A-4950-9A13-075DA5BAB7C0}"/>
          </ac:picMkLst>
        </pc:picChg>
        <pc:picChg chg="mod">
          <ac:chgData name="Bryan Krausen" userId="774916b2a9b30420" providerId="LiveId" clId="{8FC1D5FC-550F-4AF5-A25F-80F39F006A36}" dt="2021-05-12T01:56:48.526" v="20538"/>
          <ac:picMkLst>
            <pc:docMk/>
            <pc:sldMk cId="1759598485" sldId="312"/>
            <ac:picMk id="17" creationId="{7CE04057-C5AE-4E50-BF55-C8866AFE2ED7}"/>
          </ac:picMkLst>
        </pc:picChg>
        <pc:picChg chg="mod">
          <ac:chgData name="Bryan Krausen" userId="774916b2a9b30420" providerId="LiveId" clId="{8FC1D5FC-550F-4AF5-A25F-80F39F006A36}" dt="2021-05-12T01:56:48.526" v="20538"/>
          <ac:picMkLst>
            <pc:docMk/>
            <pc:sldMk cId="1759598485" sldId="312"/>
            <ac:picMk id="18" creationId="{ECFA6A0D-B96D-4CE1-98E3-73BC97CF0DF8}"/>
          </ac:picMkLst>
        </pc:picChg>
        <pc:picChg chg="mod">
          <ac:chgData name="Bryan Krausen" userId="774916b2a9b30420" providerId="LiveId" clId="{8FC1D5FC-550F-4AF5-A25F-80F39F006A36}" dt="2021-05-12T01:56:48.526" v="20538"/>
          <ac:picMkLst>
            <pc:docMk/>
            <pc:sldMk cId="1759598485" sldId="312"/>
            <ac:picMk id="19" creationId="{4F7621CD-92E5-4E1D-83BB-B395E8DFCFFE}"/>
          </ac:picMkLst>
        </pc:picChg>
        <pc:picChg chg="mod">
          <ac:chgData name="Bryan Krausen" userId="774916b2a9b30420" providerId="LiveId" clId="{8FC1D5FC-550F-4AF5-A25F-80F39F006A36}" dt="2021-05-12T01:56:48.526" v="20538"/>
          <ac:picMkLst>
            <pc:docMk/>
            <pc:sldMk cId="1759598485" sldId="312"/>
            <ac:picMk id="20" creationId="{121A297B-DD16-41EF-B1EE-BF0F32A75155}"/>
          </ac:picMkLst>
        </pc:picChg>
        <pc:picChg chg="mod">
          <ac:chgData name="Bryan Krausen" userId="774916b2a9b30420" providerId="LiveId" clId="{8FC1D5FC-550F-4AF5-A25F-80F39F006A36}" dt="2021-05-12T01:57:12.717" v="20548"/>
          <ac:picMkLst>
            <pc:docMk/>
            <pc:sldMk cId="1759598485" sldId="312"/>
            <ac:picMk id="24" creationId="{1985F6BC-0AA6-4FAF-B5D1-F28C3446A923}"/>
          </ac:picMkLst>
        </pc:picChg>
        <pc:picChg chg="mod">
          <ac:chgData name="Bryan Krausen" userId="774916b2a9b30420" providerId="LiveId" clId="{8FC1D5FC-550F-4AF5-A25F-80F39F006A36}" dt="2021-05-12T01:57:12.717" v="20548"/>
          <ac:picMkLst>
            <pc:docMk/>
            <pc:sldMk cId="1759598485" sldId="312"/>
            <ac:picMk id="26" creationId="{8D3ADBA3-A752-44FE-810B-89ADBA74ACB1}"/>
          </ac:picMkLst>
        </pc:picChg>
        <pc:picChg chg="mod">
          <ac:chgData name="Bryan Krausen" userId="774916b2a9b30420" providerId="LiveId" clId="{8FC1D5FC-550F-4AF5-A25F-80F39F006A36}" dt="2021-05-12T01:57:12.717" v="20548"/>
          <ac:picMkLst>
            <pc:docMk/>
            <pc:sldMk cId="1759598485" sldId="312"/>
            <ac:picMk id="27" creationId="{72D99235-E3FD-4D8C-963C-98399B09A6F9}"/>
          </ac:picMkLst>
        </pc:picChg>
        <pc:picChg chg="mod">
          <ac:chgData name="Bryan Krausen" userId="774916b2a9b30420" providerId="LiveId" clId="{8FC1D5FC-550F-4AF5-A25F-80F39F006A36}" dt="2021-05-12T01:57:12.717" v="20548"/>
          <ac:picMkLst>
            <pc:docMk/>
            <pc:sldMk cId="1759598485" sldId="312"/>
            <ac:picMk id="28" creationId="{DEF1E1B1-432F-4693-A52E-A9F90F23FC22}"/>
          </ac:picMkLst>
        </pc:picChg>
        <pc:picChg chg="mod">
          <ac:chgData name="Bryan Krausen" userId="774916b2a9b30420" providerId="LiveId" clId="{8FC1D5FC-550F-4AF5-A25F-80F39F006A36}" dt="2021-05-12T01:57:12.717" v="20548"/>
          <ac:picMkLst>
            <pc:docMk/>
            <pc:sldMk cId="1759598485" sldId="312"/>
            <ac:picMk id="29" creationId="{625DBDB4-0FF1-4C93-A278-4AA06DFF25E4}"/>
          </ac:picMkLst>
        </pc:picChg>
      </pc:sldChg>
      <pc:sldChg chg="addSp delSp modSp add mod ord modClrScheme chgLayout">
        <pc:chgData name="Bryan Krausen" userId="774916b2a9b30420" providerId="LiveId" clId="{8FC1D5FC-550F-4AF5-A25F-80F39F006A36}" dt="2021-04-28T17:56:21.941" v="3363" actId="20577"/>
        <pc:sldMkLst>
          <pc:docMk/>
          <pc:sldMk cId="2220299635" sldId="313"/>
        </pc:sldMkLst>
        <pc:spChg chg="add mod">
          <ac:chgData name="Bryan Krausen" userId="774916b2a9b30420" providerId="LiveId" clId="{8FC1D5FC-550F-4AF5-A25F-80F39F006A36}" dt="2021-04-28T17:55:54.112" v="3339" actId="1076"/>
          <ac:spMkLst>
            <pc:docMk/>
            <pc:sldMk cId="2220299635" sldId="313"/>
            <ac:spMk id="12" creationId="{1BBBF0F9-C1EB-412F-904F-720D06173241}"/>
          </ac:spMkLst>
        </pc:spChg>
        <pc:spChg chg="add mod ord">
          <ac:chgData name="Bryan Krausen" userId="774916b2a9b30420" providerId="LiveId" clId="{8FC1D5FC-550F-4AF5-A25F-80F39F006A36}" dt="2021-04-28T17:55:51.204" v="3338" actId="1076"/>
          <ac:spMkLst>
            <pc:docMk/>
            <pc:sldMk cId="2220299635" sldId="313"/>
            <ac:spMk id="13" creationId="{371B2FC2-C596-47AD-B043-5DBE00C54860}"/>
          </ac:spMkLst>
        </pc:spChg>
        <pc:spChg chg="mod ord">
          <ac:chgData name="Bryan Krausen" userId="774916b2a9b30420" providerId="LiveId" clId="{8FC1D5FC-550F-4AF5-A25F-80F39F006A36}" dt="2021-04-28T17:56:21.941" v="3363" actId="20577"/>
          <ac:spMkLst>
            <pc:docMk/>
            <pc:sldMk cId="2220299635" sldId="313"/>
            <ac:spMk id="70" creationId="{00000000-0000-0000-0000-000000000000}"/>
          </ac:spMkLst>
        </pc:spChg>
        <pc:grpChg chg="del">
          <ac:chgData name="Bryan Krausen" userId="774916b2a9b30420" providerId="LiveId" clId="{8FC1D5FC-550F-4AF5-A25F-80F39F006A36}" dt="2021-04-28T17:55:26.988" v="3327" actId="478"/>
          <ac:grpSpMkLst>
            <pc:docMk/>
            <pc:sldMk cId="2220299635" sldId="313"/>
            <ac:grpSpMk id="4" creationId="{0293A051-B381-411C-897B-DBBA5F808625}"/>
          </ac:grpSpMkLst>
        </pc:grpChg>
        <pc:picChg chg="del">
          <ac:chgData name="Bryan Krausen" userId="774916b2a9b30420" providerId="LiveId" clId="{8FC1D5FC-550F-4AF5-A25F-80F39F006A36}" dt="2021-04-28T17:55:40.621" v="3333" actId="478"/>
          <ac:picMkLst>
            <pc:docMk/>
            <pc:sldMk cId="2220299635" sldId="313"/>
            <ac:picMk id="3" creationId="{F0855C16-D1DE-48B6-950F-5B16ADEEDFD3}"/>
          </ac:picMkLst>
        </pc:picChg>
        <pc:picChg chg="add mod">
          <ac:chgData name="Bryan Krausen" userId="774916b2a9b30420" providerId="LiveId" clId="{8FC1D5FC-550F-4AF5-A25F-80F39F006A36}" dt="2021-04-28T17:55:59.752" v="3340" actId="207"/>
          <ac:picMkLst>
            <pc:docMk/>
            <pc:sldMk cId="2220299635" sldId="313"/>
            <ac:picMk id="11" creationId="{12BEF713-43F7-4DB5-95C2-DFB14CDCB15E}"/>
          </ac:picMkLst>
        </pc:picChg>
      </pc:sldChg>
      <pc:sldChg chg="addSp delSp modSp add">
        <pc:chgData name="Bryan Krausen" userId="774916b2a9b30420" providerId="LiveId" clId="{8FC1D5FC-550F-4AF5-A25F-80F39F006A36}" dt="2021-05-12T01:57:28.471" v="20558"/>
        <pc:sldMkLst>
          <pc:docMk/>
          <pc:sldMk cId="3345580604" sldId="314"/>
        </pc:sldMkLst>
        <pc:grpChg chg="del">
          <ac:chgData name="Bryan Krausen" userId="774916b2a9b30420" providerId="LiveId" clId="{8FC1D5FC-550F-4AF5-A25F-80F39F006A36}" dt="2021-05-12T01:57:28.250" v="20557" actId="478"/>
          <ac:grpSpMkLst>
            <pc:docMk/>
            <pc:sldMk cId="3345580604" sldId="314"/>
            <ac:grpSpMk id="4" creationId="{0293A051-B381-411C-897B-DBBA5F808625}"/>
          </ac:grpSpMkLst>
        </pc:grpChg>
        <pc:grpChg chg="add mod">
          <ac:chgData name="Bryan Krausen" userId="774916b2a9b30420" providerId="LiveId" clId="{8FC1D5FC-550F-4AF5-A25F-80F39F006A36}" dt="2021-05-12T01:57:28.471" v="20558"/>
          <ac:grpSpMkLst>
            <pc:docMk/>
            <pc:sldMk cId="3345580604" sldId="314"/>
            <ac:grpSpMk id="11" creationId="{BC4AA64D-1884-4042-B8C6-FE15B1DBA9CC}"/>
          </ac:grpSpMkLst>
        </pc:grpChg>
        <pc:grpChg chg="mod">
          <ac:chgData name="Bryan Krausen" userId="774916b2a9b30420" providerId="LiveId" clId="{8FC1D5FC-550F-4AF5-A25F-80F39F006A36}" dt="2021-05-12T01:57:28.471" v="20558"/>
          <ac:grpSpMkLst>
            <pc:docMk/>
            <pc:sldMk cId="3345580604" sldId="314"/>
            <ac:grpSpMk id="12" creationId="{4AD69594-5223-4E8F-B364-F1EEA508D90D}"/>
          </ac:grpSpMkLst>
        </pc:grpChg>
        <pc:grpChg chg="mod">
          <ac:chgData name="Bryan Krausen" userId="774916b2a9b30420" providerId="LiveId" clId="{8FC1D5FC-550F-4AF5-A25F-80F39F006A36}" dt="2021-05-12T01:57:28.471" v="20558"/>
          <ac:grpSpMkLst>
            <pc:docMk/>
            <pc:sldMk cId="3345580604" sldId="314"/>
            <ac:grpSpMk id="13" creationId="{F8F687B3-9573-48E0-B9D1-5C4409763BE4}"/>
          </ac:grpSpMkLst>
        </pc:grpChg>
        <pc:grpChg chg="mod">
          <ac:chgData name="Bryan Krausen" userId="774916b2a9b30420" providerId="LiveId" clId="{8FC1D5FC-550F-4AF5-A25F-80F39F006A36}" dt="2021-05-12T01:57:28.471" v="20558"/>
          <ac:grpSpMkLst>
            <pc:docMk/>
            <pc:sldMk cId="3345580604" sldId="314"/>
            <ac:grpSpMk id="15" creationId="{BB08B8E5-0CEC-41EC-B573-FD4D02C4F77B}"/>
          </ac:grpSpMkLst>
        </pc:grpChg>
        <pc:picChg chg="mod">
          <ac:chgData name="Bryan Krausen" userId="774916b2a9b30420" providerId="LiveId" clId="{8FC1D5FC-550F-4AF5-A25F-80F39F006A36}" dt="2021-05-12T01:57:28.471" v="20558"/>
          <ac:picMkLst>
            <pc:docMk/>
            <pc:sldMk cId="3345580604" sldId="314"/>
            <ac:picMk id="14" creationId="{9AA249AE-C7E9-4BF6-85D2-1617C234F151}"/>
          </ac:picMkLst>
        </pc:picChg>
        <pc:picChg chg="mod">
          <ac:chgData name="Bryan Krausen" userId="774916b2a9b30420" providerId="LiveId" clId="{8FC1D5FC-550F-4AF5-A25F-80F39F006A36}" dt="2021-05-12T01:57:28.471" v="20558"/>
          <ac:picMkLst>
            <pc:docMk/>
            <pc:sldMk cId="3345580604" sldId="314"/>
            <ac:picMk id="16" creationId="{28695E30-6C00-4CED-8C84-1BC84942F52F}"/>
          </ac:picMkLst>
        </pc:picChg>
        <pc:picChg chg="mod">
          <ac:chgData name="Bryan Krausen" userId="774916b2a9b30420" providerId="LiveId" clId="{8FC1D5FC-550F-4AF5-A25F-80F39F006A36}" dt="2021-05-12T01:57:28.471" v="20558"/>
          <ac:picMkLst>
            <pc:docMk/>
            <pc:sldMk cId="3345580604" sldId="314"/>
            <ac:picMk id="17" creationId="{A9B1F4A2-253C-4925-BEBF-F4D124758A49}"/>
          </ac:picMkLst>
        </pc:picChg>
        <pc:picChg chg="mod">
          <ac:chgData name="Bryan Krausen" userId="774916b2a9b30420" providerId="LiveId" clId="{8FC1D5FC-550F-4AF5-A25F-80F39F006A36}" dt="2021-05-12T01:57:28.471" v="20558"/>
          <ac:picMkLst>
            <pc:docMk/>
            <pc:sldMk cId="3345580604" sldId="314"/>
            <ac:picMk id="18" creationId="{AEEFDCBC-E5FC-47F4-BB46-D8D831B0D98D}"/>
          </ac:picMkLst>
        </pc:picChg>
        <pc:picChg chg="mod">
          <ac:chgData name="Bryan Krausen" userId="774916b2a9b30420" providerId="LiveId" clId="{8FC1D5FC-550F-4AF5-A25F-80F39F006A36}" dt="2021-05-12T01:57:28.471" v="20558"/>
          <ac:picMkLst>
            <pc:docMk/>
            <pc:sldMk cId="3345580604" sldId="314"/>
            <ac:picMk id="19" creationId="{069D1433-A50C-427D-A870-280C67791FC5}"/>
          </ac:picMkLst>
        </pc:picChg>
      </pc:sldChg>
      <pc:sldChg chg="add">
        <pc:chgData name="Bryan Krausen" userId="774916b2a9b30420" providerId="LiveId" clId="{8FC1D5FC-550F-4AF5-A25F-80F39F006A36}" dt="2021-04-28T17:56:09.075" v="3341" actId="2890"/>
        <pc:sldMkLst>
          <pc:docMk/>
          <pc:sldMk cId="2653113502" sldId="315"/>
        </pc:sldMkLst>
      </pc:sldChg>
      <pc:sldChg chg="modSp add mod">
        <pc:chgData name="Bryan Krausen" userId="774916b2a9b30420" providerId="LiveId" clId="{8FC1D5FC-550F-4AF5-A25F-80F39F006A36}" dt="2021-04-28T17:56:44.196" v="3379" actId="20577"/>
        <pc:sldMkLst>
          <pc:docMk/>
          <pc:sldMk cId="2220007753" sldId="316"/>
        </pc:sldMkLst>
        <pc:spChg chg="mod">
          <ac:chgData name="Bryan Krausen" userId="774916b2a9b30420" providerId="LiveId" clId="{8FC1D5FC-550F-4AF5-A25F-80F39F006A36}" dt="2021-04-28T17:56:44.196" v="3379" actId="20577"/>
          <ac:spMkLst>
            <pc:docMk/>
            <pc:sldMk cId="2220007753" sldId="316"/>
            <ac:spMk id="70" creationId="{00000000-0000-0000-0000-000000000000}"/>
          </ac:spMkLst>
        </pc:spChg>
      </pc:sldChg>
      <pc:sldChg chg="addSp delSp modSp add mod delAnim modAnim">
        <pc:chgData name="Bryan Krausen" userId="774916b2a9b30420" providerId="LiveId" clId="{8FC1D5FC-550F-4AF5-A25F-80F39F006A36}" dt="2021-05-12T01:57:25.215" v="20556"/>
        <pc:sldMkLst>
          <pc:docMk/>
          <pc:sldMk cId="1051862447" sldId="317"/>
        </pc:sldMkLst>
        <pc:spChg chg="mod">
          <ac:chgData name="Bryan Krausen" userId="774916b2a9b30420" providerId="LiveId" clId="{8FC1D5FC-550F-4AF5-A25F-80F39F006A36}" dt="2021-04-29T13:42:20.376" v="5463" actId="2711"/>
          <ac:spMkLst>
            <pc:docMk/>
            <pc:sldMk cId="1051862447" sldId="317"/>
            <ac:spMk id="2" creationId="{5DBEB6C8-365E-45D6-AD92-63D44C6DBDC0}"/>
          </ac:spMkLst>
        </pc:spChg>
        <pc:spChg chg="mod">
          <ac:chgData name="Bryan Krausen" userId="774916b2a9b30420" providerId="LiveId" clId="{8FC1D5FC-550F-4AF5-A25F-80F39F006A36}" dt="2021-04-29T13:42:20.376" v="5463" actId="2711"/>
          <ac:spMkLst>
            <pc:docMk/>
            <pc:sldMk cId="1051862447" sldId="317"/>
            <ac:spMk id="7" creationId="{34A7AF46-2A4F-4959-BA97-44AA50E11C2F}"/>
          </ac:spMkLst>
        </pc:spChg>
        <pc:spChg chg="mod">
          <ac:chgData name="Bryan Krausen" userId="774916b2a9b30420" providerId="LiveId" clId="{8FC1D5FC-550F-4AF5-A25F-80F39F006A36}" dt="2021-04-29T12:22:06.430" v="5061" actId="20577"/>
          <ac:spMkLst>
            <pc:docMk/>
            <pc:sldMk cId="1051862447" sldId="317"/>
            <ac:spMk id="9" creationId="{D3CCD1DF-EF73-48DD-B10A-159D4669ECCA}"/>
          </ac:spMkLst>
        </pc:spChg>
        <pc:spChg chg="mod topLvl">
          <ac:chgData name="Bryan Krausen" userId="774916b2a9b30420" providerId="LiveId" clId="{8FC1D5FC-550F-4AF5-A25F-80F39F006A36}" dt="2021-04-29T13:42:20.376" v="5463" actId="2711"/>
          <ac:spMkLst>
            <pc:docMk/>
            <pc:sldMk cId="1051862447" sldId="317"/>
            <ac:spMk id="12" creationId="{3BF8E87E-B553-462E-BE5E-E8A46616AB4B}"/>
          </ac:spMkLst>
        </pc:spChg>
        <pc:spChg chg="add mod ord">
          <ac:chgData name="Bryan Krausen" userId="774916b2a9b30420" providerId="LiveId" clId="{8FC1D5FC-550F-4AF5-A25F-80F39F006A36}" dt="2021-05-04T21:50:02.865" v="13833" actId="1036"/>
          <ac:spMkLst>
            <pc:docMk/>
            <pc:sldMk cId="1051862447" sldId="317"/>
            <ac:spMk id="16" creationId="{1663F8F2-94FA-4D58-86AF-2FA2A8D3A15E}"/>
          </ac:spMkLst>
        </pc:spChg>
        <pc:spChg chg="del">
          <ac:chgData name="Bryan Krausen" userId="774916b2a9b30420" providerId="LiveId" clId="{8FC1D5FC-550F-4AF5-A25F-80F39F006A36}" dt="2021-04-29T11:48:37.772" v="4368" actId="478"/>
          <ac:spMkLst>
            <pc:docMk/>
            <pc:sldMk cId="1051862447" sldId="317"/>
            <ac:spMk id="29" creationId="{B1403E7B-3DFA-4775-A163-D3B289F4751B}"/>
          </ac:spMkLst>
        </pc:spChg>
        <pc:spChg chg="del">
          <ac:chgData name="Bryan Krausen" userId="774916b2a9b30420" providerId="LiveId" clId="{8FC1D5FC-550F-4AF5-A25F-80F39F006A36}" dt="2021-04-29T11:48:35.324" v="4367" actId="478"/>
          <ac:spMkLst>
            <pc:docMk/>
            <pc:sldMk cId="1051862447" sldId="317"/>
            <ac:spMk id="35" creationId="{CB26CDFA-8485-4880-A1ED-1F44437D5B0F}"/>
          </ac:spMkLst>
        </pc:spChg>
        <pc:spChg chg="add mod ord">
          <ac:chgData name="Bryan Krausen" userId="774916b2a9b30420" providerId="LiveId" clId="{8FC1D5FC-550F-4AF5-A25F-80F39F006A36}" dt="2021-04-29T13:42:20.376" v="5463" actId="2711"/>
          <ac:spMkLst>
            <pc:docMk/>
            <pc:sldMk cId="1051862447" sldId="317"/>
            <ac:spMk id="38" creationId="{731EE8DD-1B5D-4383-82C2-B4249183D1BE}"/>
          </ac:spMkLst>
        </pc:spChg>
        <pc:spChg chg="add mod">
          <ac:chgData name="Bryan Krausen" userId="774916b2a9b30420" providerId="LiveId" clId="{8FC1D5FC-550F-4AF5-A25F-80F39F006A36}" dt="2021-04-29T13:42:20.376" v="5463" actId="2711"/>
          <ac:spMkLst>
            <pc:docMk/>
            <pc:sldMk cId="1051862447" sldId="317"/>
            <ac:spMk id="67" creationId="{6B40D616-82E6-42C4-AD76-98459AE2C74C}"/>
          </ac:spMkLst>
        </pc:spChg>
        <pc:spChg chg="mod topLvl">
          <ac:chgData name="Bryan Krausen" userId="774916b2a9b30420" providerId="LiveId" clId="{8FC1D5FC-550F-4AF5-A25F-80F39F006A36}" dt="2021-04-29T13:42:20.376" v="5463" actId="2711"/>
          <ac:spMkLst>
            <pc:docMk/>
            <pc:sldMk cId="1051862447" sldId="317"/>
            <ac:spMk id="107" creationId="{27DF7CA8-9399-4DE1-9E1B-0537B8883648}"/>
          </ac:spMkLst>
        </pc:spChg>
        <pc:spChg chg="del">
          <ac:chgData name="Bryan Krausen" userId="774916b2a9b30420" providerId="LiveId" clId="{8FC1D5FC-550F-4AF5-A25F-80F39F006A36}" dt="2021-04-29T11:48:35.324" v="4367" actId="478"/>
          <ac:spMkLst>
            <pc:docMk/>
            <pc:sldMk cId="1051862447" sldId="317"/>
            <ac:spMk id="138" creationId="{17F1CF9B-70B1-4F8A-A5AD-CE8E1C9B06A4}"/>
          </ac:spMkLst>
        </pc:spChg>
        <pc:spChg chg="del">
          <ac:chgData name="Bryan Krausen" userId="774916b2a9b30420" providerId="LiveId" clId="{8FC1D5FC-550F-4AF5-A25F-80F39F006A36}" dt="2021-04-29T11:48:39.626" v="4369" actId="478"/>
          <ac:spMkLst>
            <pc:docMk/>
            <pc:sldMk cId="1051862447" sldId="317"/>
            <ac:spMk id="145" creationId="{58368F27-45A4-4D74-842A-366868BEE3A1}"/>
          </ac:spMkLst>
        </pc:spChg>
        <pc:spChg chg="mod topLvl">
          <ac:chgData name="Bryan Krausen" userId="774916b2a9b30420" providerId="LiveId" clId="{8FC1D5FC-550F-4AF5-A25F-80F39F006A36}" dt="2021-04-29T13:42:20.376" v="5463" actId="2711"/>
          <ac:spMkLst>
            <pc:docMk/>
            <pc:sldMk cId="1051862447" sldId="317"/>
            <ac:spMk id="149" creationId="{AEBBCBF9-A82E-4617-98BE-1D93BC163E47}"/>
          </ac:spMkLst>
        </pc:spChg>
        <pc:spChg chg="mod topLvl">
          <ac:chgData name="Bryan Krausen" userId="774916b2a9b30420" providerId="LiveId" clId="{8FC1D5FC-550F-4AF5-A25F-80F39F006A36}" dt="2021-04-29T13:42:20.376" v="5463" actId="2711"/>
          <ac:spMkLst>
            <pc:docMk/>
            <pc:sldMk cId="1051862447" sldId="317"/>
            <ac:spMk id="153" creationId="{FC8E4DB0-86D2-47D5-A5B2-FABC787249DF}"/>
          </ac:spMkLst>
        </pc:spChg>
        <pc:spChg chg="add mod topLvl">
          <ac:chgData name="Bryan Krausen" userId="774916b2a9b30420" providerId="LiveId" clId="{8FC1D5FC-550F-4AF5-A25F-80F39F006A36}" dt="2021-04-29T13:42:20.376" v="5463" actId="2711"/>
          <ac:spMkLst>
            <pc:docMk/>
            <pc:sldMk cId="1051862447" sldId="317"/>
            <ac:spMk id="158" creationId="{C623CB98-33B4-4B83-8CBB-294B85CB5D2C}"/>
          </ac:spMkLst>
        </pc:spChg>
        <pc:spChg chg="mod topLvl">
          <ac:chgData name="Bryan Krausen" userId="774916b2a9b30420" providerId="LiveId" clId="{8FC1D5FC-550F-4AF5-A25F-80F39F006A36}" dt="2021-04-29T13:42:20.376" v="5463" actId="2711"/>
          <ac:spMkLst>
            <pc:docMk/>
            <pc:sldMk cId="1051862447" sldId="317"/>
            <ac:spMk id="163" creationId="{107FAD64-64F4-4BAC-BE6A-1E3B1EDE2A4B}"/>
          </ac:spMkLst>
        </pc:spChg>
        <pc:spChg chg="mod topLvl">
          <ac:chgData name="Bryan Krausen" userId="774916b2a9b30420" providerId="LiveId" clId="{8FC1D5FC-550F-4AF5-A25F-80F39F006A36}" dt="2021-04-29T13:42:20.376" v="5463" actId="2711"/>
          <ac:spMkLst>
            <pc:docMk/>
            <pc:sldMk cId="1051862447" sldId="317"/>
            <ac:spMk id="164" creationId="{34E39937-9CC9-4878-AD87-4B4CEA3E05BB}"/>
          </ac:spMkLst>
        </pc:spChg>
        <pc:spChg chg="add mod topLvl">
          <ac:chgData name="Bryan Krausen" userId="774916b2a9b30420" providerId="LiveId" clId="{8FC1D5FC-550F-4AF5-A25F-80F39F006A36}" dt="2021-04-29T13:42:20.376" v="5463" actId="2711"/>
          <ac:spMkLst>
            <pc:docMk/>
            <pc:sldMk cId="1051862447" sldId="317"/>
            <ac:spMk id="169" creationId="{5255110B-558E-4B71-862C-51EA1E98F70F}"/>
          </ac:spMkLst>
        </pc:spChg>
        <pc:spChg chg="add mod topLvl">
          <ac:chgData name="Bryan Krausen" userId="774916b2a9b30420" providerId="LiveId" clId="{8FC1D5FC-550F-4AF5-A25F-80F39F006A36}" dt="2021-04-29T13:42:20.376" v="5463" actId="2711"/>
          <ac:spMkLst>
            <pc:docMk/>
            <pc:sldMk cId="1051862447" sldId="317"/>
            <ac:spMk id="173" creationId="{38802942-ED79-4E04-BE47-50B01590CC7B}"/>
          </ac:spMkLst>
        </pc:spChg>
        <pc:spChg chg="add mod topLvl">
          <ac:chgData name="Bryan Krausen" userId="774916b2a9b30420" providerId="LiveId" clId="{8FC1D5FC-550F-4AF5-A25F-80F39F006A36}" dt="2021-04-29T13:42:20.376" v="5463" actId="2711"/>
          <ac:spMkLst>
            <pc:docMk/>
            <pc:sldMk cId="1051862447" sldId="317"/>
            <ac:spMk id="174" creationId="{8DD12FBA-7D12-4161-A8AA-EE2665BD6D49}"/>
          </ac:spMkLst>
        </pc:spChg>
        <pc:spChg chg="del">
          <ac:chgData name="Bryan Krausen" userId="774916b2a9b30420" providerId="LiveId" clId="{8FC1D5FC-550F-4AF5-A25F-80F39F006A36}" dt="2021-04-29T11:48:35.324" v="4367" actId="478"/>
          <ac:spMkLst>
            <pc:docMk/>
            <pc:sldMk cId="1051862447" sldId="317"/>
            <ac:spMk id="178" creationId="{72B3F1A8-9AEB-40A1-A8FE-35F4A49F977A}"/>
          </ac:spMkLst>
        </pc:spChg>
        <pc:spChg chg="add mod topLvl">
          <ac:chgData name="Bryan Krausen" userId="774916b2a9b30420" providerId="LiveId" clId="{8FC1D5FC-550F-4AF5-A25F-80F39F006A36}" dt="2021-04-29T13:42:20.376" v="5463" actId="2711"/>
          <ac:spMkLst>
            <pc:docMk/>
            <pc:sldMk cId="1051862447" sldId="317"/>
            <ac:spMk id="188" creationId="{FD6A56CD-A017-49B1-B265-3880818BEEEB}"/>
          </ac:spMkLst>
        </pc:spChg>
        <pc:spChg chg="add mod topLvl">
          <ac:chgData name="Bryan Krausen" userId="774916b2a9b30420" providerId="LiveId" clId="{8FC1D5FC-550F-4AF5-A25F-80F39F006A36}" dt="2021-04-29T13:42:20.376" v="5463" actId="2711"/>
          <ac:spMkLst>
            <pc:docMk/>
            <pc:sldMk cId="1051862447" sldId="317"/>
            <ac:spMk id="189" creationId="{9D85399E-26BB-4A09-833B-4AEF420A1BF6}"/>
          </ac:spMkLst>
        </pc:spChg>
        <pc:spChg chg="add mod topLvl">
          <ac:chgData name="Bryan Krausen" userId="774916b2a9b30420" providerId="LiveId" clId="{8FC1D5FC-550F-4AF5-A25F-80F39F006A36}" dt="2021-04-29T13:42:20.376" v="5463" actId="2711"/>
          <ac:spMkLst>
            <pc:docMk/>
            <pc:sldMk cId="1051862447" sldId="317"/>
            <ac:spMk id="190" creationId="{180936CF-A43A-4687-9750-881A4B5C04BA}"/>
          </ac:spMkLst>
        </pc:spChg>
        <pc:spChg chg="add mod topLvl">
          <ac:chgData name="Bryan Krausen" userId="774916b2a9b30420" providerId="LiveId" clId="{8FC1D5FC-550F-4AF5-A25F-80F39F006A36}" dt="2021-04-29T13:42:20.376" v="5463" actId="2711"/>
          <ac:spMkLst>
            <pc:docMk/>
            <pc:sldMk cId="1051862447" sldId="317"/>
            <ac:spMk id="192" creationId="{AE5EE3A4-D931-404F-B8E4-AA04C75DAB26}"/>
          </ac:spMkLst>
        </pc:spChg>
        <pc:spChg chg="mod topLvl">
          <ac:chgData name="Bryan Krausen" userId="774916b2a9b30420" providerId="LiveId" clId="{8FC1D5FC-550F-4AF5-A25F-80F39F006A36}" dt="2021-04-29T13:42:20.376" v="5463" actId="2711"/>
          <ac:spMkLst>
            <pc:docMk/>
            <pc:sldMk cId="1051862447" sldId="317"/>
            <ac:spMk id="194" creationId="{AC6486D1-0231-45E5-A351-C7B0E246D4E0}"/>
          </ac:spMkLst>
        </pc:spChg>
        <pc:spChg chg="mod topLvl">
          <ac:chgData name="Bryan Krausen" userId="774916b2a9b30420" providerId="LiveId" clId="{8FC1D5FC-550F-4AF5-A25F-80F39F006A36}" dt="2021-04-29T13:42:20.376" v="5463" actId="2711"/>
          <ac:spMkLst>
            <pc:docMk/>
            <pc:sldMk cId="1051862447" sldId="317"/>
            <ac:spMk id="195" creationId="{8FF59B3F-BE24-40DC-97B1-A98D2C38123A}"/>
          </ac:spMkLst>
        </pc:spChg>
        <pc:spChg chg="add mod topLvl">
          <ac:chgData name="Bryan Krausen" userId="774916b2a9b30420" providerId="LiveId" clId="{8FC1D5FC-550F-4AF5-A25F-80F39F006A36}" dt="2021-04-29T13:42:20.376" v="5463" actId="2711"/>
          <ac:spMkLst>
            <pc:docMk/>
            <pc:sldMk cId="1051862447" sldId="317"/>
            <ac:spMk id="197" creationId="{86A699B0-61EF-47B2-94AF-775B567D893F}"/>
          </ac:spMkLst>
        </pc:spChg>
        <pc:spChg chg="add mod topLvl">
          <ac:chgData name="Bryan Krausen" userId="774916b2a9b30420" providerId="LiveId" clId="{8FC1D5FC-550F-4AF5-A25F-80F39F006A36}" dt="2021-04-29T13:42:20.376" v="5463" actId="2711"/>
          <ac:spMkLst>
            <pc:docMk/>
            <pc:sldMk cId="1051862447" sldId="317"/>
            <ac:spMk id="198" creationId="{4483E84A-375A-4CFF-8E59-EDCB7BC22682}"/>
          </ac:spMkLst>
        </pc:spChg>
        <pc:spChg chg="add mod topLvl">
          <ac:chgData name="Bryan Krausen" userId="774916b2a9b30420" providerId="LiveId" clId="{8FC1D5FC-550F-4AF5-A25F-80F39F006A36}" dt="2021-04-29T13:42:20.376" v="5463" actId="2711"/>
          <ac:spMkLst>
            <pc:docMk/>
            <pc:sldMk cId="1051862447" sldId="317"/>
            <ac:spMk id="199" creationId="{3B32BB5A-52E2-4374-B5EF-F4154695547D}"/>
          </ac:spMkLst>
        </pc:spChg>
        <pc:spChg chg="add mod topLvl">
          <ac:chgData name="Bryan Krausen" userId="774916b2a9b30420" providerId="LiveId" clId="{8FC1D5FC-550F-4AF5-A25F-80F39F006A36}" dt="2021-04-29T13:42:20.376" v="5463" actId="2711"/>
          <ac:spMkLst>
            <pc:docMk/>
            <pc:sldMk cId="1051862447" sldId="317"/>
            <ac:spMk id="201" creationId="{2DC71EF1-B4B9-4C45-8E8C-FE0AF06EEF7A}"/>
          </ac:spMkLst>
        </pc:spChg>
        <pc:spChg chg="add mod topLvl">
          <ac:chgData name="Bryan Krausen" userId="774916b2a9b30420" providerId="LiveId" clId="{8FC1D5FC-550F-4AF5-A25F-80F39F006A36}" dt="2021-04-29T13:42:20.376" v="5463" actId="2711"/>
          <ac:spMkLst>
            <pc:docMk/>
            <pc:sldMk cId="1051862447" sldId="317"/>
            <ac:spMk id="202" creationId="{19AF3524-8FB4-4056-A2DD-26B128E6FB26}"/>
          </ac:spMkLst>
        </pc:spChg>
        <pc:spChg chg="add mod topLvl">
          <ac:chgData name="Bryan Krausen" userId="774916b2a9b30420" providerId="LiveId" clId="{8FC1D5FC-550F-4AF5-A25F-80F39F006A36}" dt="2021-04-29T13:42:20.376" v="5463" actId="2711"/>
          <ac:spMkLst>
            <pc:docMk/>
            <pc:sldMk cId="1051862447" sldId="317"/>
            <ac:spMk id="203" creationId="{C82A94BA-874B-46B0-BAD5-120E1F58D1EC}"/>
          </ac:spMkLst>
        </pc:spChg>
        <pc:spChg chg="add mod topLvl">
          <ac:chgData name="Bryan Krausen" userId="774916b2a9b30420" providerId="LiveId" clId="{8FC1D5FC-550F-4AF5-A25F-80F39F006A36}" dt="2021-04-29T13:42:20.376" v="5463" actId="2711"/>
          <ac:spMkLst>
            <pc:docMk/>
            <pc:sldMk cId="1051862447" sldId="317"/>
            <ac:spMk id="205" creationId="{AE8E1254-C69D-4121-A56B-66C909141B08}"/>
          </ac:spMkLst>
        </pc:spChg>
        <pc:spChg chg="add mod topLvl">
          <ac:chgData name="Bryan Krausen" userId="774916b2a9b30420" providerId="LiveId" clId="{8FC1D5FC-550F-4AF5-A25F-80F39F006A36}" dt="2021-04-29T13:42:20.376" v="5463" actId="2711"/>
          <ac:spMkLst>
            <pc:docMk/>
            <pc:sldMk cId="1051862447" sldId="317"/>
            <ac:spMk id="206" creationId="{C99850FD-6F6D-4EFE-87F3-F6F819B2B3B4}"/>
          </ac:spMkLst>
        </pc:spChg>
        <pc:spChg chg="add mod topLvl">
          <ac:chgData name="Bryan Krausen" userId="774916b2a9b30420" providerId="LiveId" clId="{8FC1D5FC-550F-4AF5-A25F-80F39F006A36}" dt="2021-04-29T13:42:20.376" v="5463" actId="2711"/>
          <ac:spMkLst>
            <pc:docMk/>
            <pc:sldMk cId="1051862447" sldId="317"/>
            <ac:spMk id="207" creationId="{1D15B532-3DF3-470E-893B-4717AA4A3FF7}"/>
          </ac:spMkLst>
        </pc:spChg>
        <pc:spChg chg="mod topLvl">
          <ac:chgData name="Bryan Krausen" userId="774916b2a9b30420" providerId="LiveId" clId="{8FC1D5FC-550F-4AF5-A25F-80F39F006A36}" dt="2021-04-29T13:42:20.376" v="5463" actId="2711"/>
          <ac:spMkLst>
            <pc:docMk/>
            <pc:sldMk cId="1051862447" sldId="317"/>
            <ac:spMk id="210" creationId="{34C52958-AE25-45CD-87AA-2073FAB5507D}"/>
          </ac:spMkLst>
        </pc:spChg>
        <pc:spChg chg="mod topLvl">
          <ac:chgData name="Bryan Krausen" userId="774916b2a9b30420" providerId="LiveId" clId="{8FC1D5FC-550F-4AF5-A25F-80F39F006A36}" dt="2021-04-29T13:42:20.376" v="5463" actId="2711"/>
          <ac:spMkLst>
            <pc:docMk/>
            <pc:sldMk cId="1051862447" sldId="317"/>
            <ac:spMk id="213" creationId="{AACBF64C-F900-4810-A7EB-43AA8308D39D}"/>
          </ac:spMkLst>
        </pc:spChg>
        <pc:spChg chg="mod topLvl">
          <ac:chgData name="Bryan Krausen" userId="774916b2a9b30420" providerId="LiveId" clId="{8FC1D5FC-550F-4AF5-A25F-80F39F006A36}" dt="2021-04-29T13:42:25.905" v="5464" actId="1076"/>
          <ac:spMkLst>
            <pc:docMk/>
            <pc:sldMk cId="1051862447" sldId="317"/>
            <ac:spMk id="214" creationId="{AD7E676E-BE9A-4FF9-854B-CC4C369C7601}"/>
          </ac:spMkLst>
        </pc:spChg>
        <pc:spChg chg="add mod">
          <ac:chgData name="Bryan Krausen" userId="774916b2a9b30420" providerId="LiveId" clId="{8FC1D5FC-550F-4AF5-A25F-80F39F006A36}" dt="2021-04-29T13:42:20.376" v="5463" actId="2711"/>
          <ac:spMkLst>
            <pc:docMk/>
            <pc:sldMk cId="1051862447" sldId="317"/>
            <ac:spMk id="223" creationId="{6FB89E01-3CC8-4192-B397-53B442547379}"/>
          </ac:spMkLst>
        </pc:spChg>
        <pc:grpChg chg="del">
          <ac:chgData name="Bryan Krausen" userId="774916b2a9b30420" providerId="LiveId" clId="{8FC1D5FC-550F-4AF5-A25F-80F39F006A36}" dt="2021-04-29T11:48:35.324" v="4367" actId="478"/>
          <ac:grpSpMkLst>
            <pc:docMk/>
            <pc:sldMk cId="1051862447" sldId="317"/>
            <ac:grpSpMk id="10" creationId="{1DD80AAA-C8E6-4AB7-A0F2-64360E3E6A63}"/>
          </ac:grpSpMkLst>
        </pc:grpChg>
        <pc:grpChg chg="add mod">
          <ac:chgData name="Bryan Krausen" userId="774916b2a9b30420" providerId="LiveId" clId="{8FC1D5FC-550F-4AF5-A25F-80F39F006A36}" dt="2021-04-29T12:21:44.092" v="5033" actId="12789"/>
          <ac:grpSpMkLst>
            <pc:docMk/>
            <pc:sldMk cId="1051862447" sldId="317"/>
            <ac:grpSpMk id="14" creationId="{1309472B-6659-434A-9CA3-6E51D2E3F4A4}"/>
          </ac:grpSpMkLst>
        </pc:grpChg>
        <pc:grpChg chg="mod topLvl">
          <ac:chgData name="Bryan Krausen" userId="774916b2a9b30420" providerId="LiveId" clId="{8FC1D5FC-550F-4AF5-A25F-80F39F006A36}" dt="2021-04-29T11:50:16.330" v="4388" actId="164"/>
          <ac:grpSpMkLst>
            <pc:docMk/>
            <pc:sldMk cId="1051862447" sldId="317"/>
            <ac:grpSpMk id="18" creationId="{FEC569CB-15DF-42FB-BF50-798F23A012F2}"/>
          </ac:grpSpMkLst>
        </pc:grpChg>
        <pc:grpChg chg="add mod topLvl">
          <ac:chgData name="Bryan Krausen" userId="774916b2a9b30420" providerId="LiveId" clId="{8FC1D5FC-550F-4AF5-A25F-80F39F006A36}" dt="2021-04-29T12:37:21.005" v="5399" actId="165"/>
          <ac:grpSpMkLst>
            <pc:docMk/>
            <pc:sldMk cId="1051862447" sldId="317"/>
            <ac:grpSpMk id="20" creationId="{C10B68D0-82D6-4AB4-BA51-28412BDAAA6C}"/>
          </ac:grpSpMkLst>
        </pc:grpChg>
        <pc:grpChg chg="add del mod">
          <ac:chgData name="Bryan Krausen" userId="774916b2a9b30420" providerId="LiveId" clId="{8FC1D5FC-550F-4AF5-A25F-80F39F006A36}" dt="2021-04-29T12:34:11.246" v="5380" actId="165"/>
          <ac:grpSpMkLst>
            <pc:docMk/>
            <pc:sldMk cId="1051862447" sldId="317"/>
            <ac:grpSpMk id="39" creationId="{4CE9601D-4AFF-4E1D-84E0-E62344C3993B}"/>
          </ac:grpSpMkLst>
        </pc:grpChg>
        <pc:grpChg chg="del">
          <ac:chgData name="Bryan Krausen" userId="774916b2a9b30420" providerId="LiveId" clId="{8FC1D5FC-550F-4AF5-A25F-80F39F006A36}" dt="2021-04-29T11:48:47.568" v="4371" actId="165"/>
          <ac:grpSpMkLst>
            <pc:docMk/>
            <pc:sldMk cId="1051862447" sldId="317"/>
            <ac:grpSpMk id="45" creationId="{47664CD8-6626-4D4F-9098-AB3785669F2D}"/>
          </ac:grpSpMkLst>
        </pc:grpChg>
        <pc:grpChg chg="add del mod">
          <ac:chgData name="Bryan Krausen" userId="774916b2a9b30420" providerId="LiveId" clId="{8FC1D5FC-550F-4AF5-A25F-80F39F006A36}" dt="2021-04-29T12:34:54.489" v="5388" actId="165"/>
          <ac:grpSpMkLst>
            <pc:docMk/>
            <pc:sldMk cId="1051862447" sldId="317"/>
            <ac:grpSpMk id="47" creationId="{9E8E034E-11A4-4424-8837-E4A255FFB8AE}"/>
          </ac:grpSpMkLst>
        </pc:grpChg>
        <pc:grpChg chg="del">
          <ac:chgData name="Bryan Krausen" userId="774916b2a9b30420" providerId="LiveId" clId="{8FC1D5FC-550F-4AF5-A25F-80F39F006A36}" dt="2021-04-29T11:48:35.324" v="4367" actId="478"/>
          <ac:grpSpMkLst>
            <pc:docMk/>
            <pc:sldMk cId="1051862447" sldId="317"/>
            <ac:grpSpMk id="48" creationId="{535B4F6E-9F82-4EB1-8D30-D75D33FB48EE}"/>
          </ac:grpSpMkLst>
        </pc:grpChg>
        <pc:grpChg chg="del">
          <ac:chgData name="Bryan Krausen" userId="774916b2a9b30420" providerId="LiveId" clId="{8FC1D5FC-550F-4AF5-A25F-80F39F006A36}" dt="2021-04-29T11:48:35.324" v="4367" actId="478"/>
          <ac:grpSpMkLst>
            <pc:docMk/>
            <pc:sldMk cId="1051862447" sldId="317"/>
            <ac:grpSpMk id="50" creationId="{2DDBD82E-4674-4065-A993-E46CC7943649}"/>
          </ac:grpSpMkLst>
        </pc:grpChg>
        <pc:grpChg chg="del">
          <ac:chgData name="Bryan Krausen" userId="774916b2a9b30420" providerId="LiveId" clId="{8FC1D5FC-550F-4AF5-A25F-80F39F006A36}" dt="2021-04-29T11:48:35.324" v="4367" actId="478"/>
          <ac:grpSpMkLst>
            <pc:docMk/>
            <pc:sldMk cId="1051862447" sldId="317"/>
            <ac:grpSpMk id="51" creationId="{6C7A18E9-B3BC-4BC2-BE2E-2E85EE8EE9CA}"/>
          </ac:grpSpMkLst>
        </pc:grpChg>
        <pc:grpChg chg="del">
          <ac:chgData name="Bryan Krausen" userId="774916b2a9b30420" providerId="LiveId" clId="{8FC1D5FC-550F-4AF5-A25F-80F39F006A36}" dt="2021-04-29T11:48:35.324" v="4367" actId="478"/>
          <ac:grpSpMkLst>
            <pc:docMk/>
            <pc:sldMk cId="1051862447" sldId="317"/>
            <ac:grpSpMk id="52" creationId="{4D254A6E-2225-4222-B32B-36A03AB26770}"/>
          </ac:grpSpMkLst>
        </pc:grpChg>
        <pc:grpChg chg="del">
          <ac:chgData name="Bryan Krausen" userId="774916b2a9b30420" providerId="LiveId" clId="{8FC1D5FC-550F-4AF5-A25F-80F39F006A36}" dt="2021-04-29T11:48:35.324" v="4367" actId="478"/>
          <ac:grpSpMkLst>
            <pc:docMk/>
            <pc:sldMk cId="1051862447" sldId="317"/>
            <ac:grpSpMk id="53" creationId="{334373EC-A685-49E6-BF00-5D582C6244C3}"/>
          </ac:grpSpMkLst>
        </pc:grpChg>
        <pc:grpChg chg="del">
          <ac:chgData name="Bryan Krausen" userId="774916b2a9b30420" providerId="LiveId" clId="{8FC1D5FC-550F-4AF5-A25F-80F39F006A36}" dt="2021-04-29T11:48:35.324" v="4367" actId="478"/>
          <ac:grpSpMkLst>
            <pc:docMk/>
            <pc:sldMk cId="1051862447" sldId="317"/>
            <ac:grpSpMk id="56" creationId="{0C32DB84-D00C-49A1-BC17-306CC6CF7850}"/>
          </ac:grpSpMkLst>
        </pc:grpChg>
        <pc:grpChg chg="del">
          <ac:chgData name="Bryan Krausen" userId="774916b2a9b30420" providerId="LiveId" clId="{8FC1D5FC-550F-4AF5-A25F-80F39F006A36}" dt="2021-04-29T11:48:35.324" v="4367" actId="478"/>
          <ac:grpSpMkLst>
            <pc:docMk/>
            <pc:sldMk cId="1051862447" sldId="317"/>
            <ac:grpSpMk id="57" creationId="{1C070ECD-23C9-4577-AC0A-9AA004A40FB6}"/>
          </ac:grpSpMkLst>
        </pc:grpChg>
        <pc:grpChg chg="del">
          <ac:chgData name="Bryan Krausen" userId="774916b2a9b30420" providerId="LiveId" clId="{8FC1D5FC-550F-4AF5-A25F-80F39F006A36}" dt="2021-04-29T11:48:35.324" v="4367" actId="478"/>
          <ac:grpSpMkLst>
            <pc:docMk/>
            <pc:sldMk cId="1051862447" sldId="317"/>
            <ac:grpSpMk id="58" creationId="{5A6ABB60-7F4C-4EC2-A89D-F2624C6C4507}"/>
          </ac:grpSpMkLst>
        </pc:grpChg>
        <pc:grpChg chg="add del mod">
          <ac:chgData name="Bryan Krausen" userId="774916b2a9b30420" providerId="LiveId" clId="{8FC1D5FC-550F-4AF5-A25F-80F39F006A36}" dt="2021-04-29T12:37:21.005" v="5399" actId="165"/>
          <ac:grpSpMkLst>
            <pc:docMk/>
            <pc:sldMk cId="1051862447" sldId="317"/>
            <ac:grpSpMk id="65" creationId="{76396B3B-C5D7-460A-99A8-A125D60B26B9}"/>
          </ac:grpSpMkLst>
        </pc:grpChg>
        <pc:grpChg chg="add mod">
          <ac:chgData name="Bryan Krausen" userId="774916b2a9b30420" providerId="LiveId" clId="{8FC1D5FC-550F-4AF5-A25F-80F39F006A36}" dt="2021-05-12T01:57:25.215" v="20556"/>
          <ac:grpSpMkLst>
            <pc:docMk/>
            <pc:sldMk cId="1051862447" sldId="317"/>
            <ac:grpSpMk id="70" creationId="{0011694B-9751-4C13-8321-C8BCEDBFA6A3}"/>
          </ac:grpSpMkLst>
        </pc:grpChg>
        <pc:grpChg chg="mod">
          <ac:chgData name="Bryan Krausen" userId="774916b2a9b30420" providerId="LiveId" clId="{8FC1D5FC-550F-4AF5-A25F-80F39F006A36}" dt="2021-05-12T01:57:25.215" v="20556"/>
          <ac:grpSpMkLst>
            <pc:docMk/>
            <pc:sldMk cId="1051862447" sldId="317"/>
            <ac:grpSpMk id="71" creationId="{D82137F1-506F-40A3-B9CD-71776838EE34}"/>
          </ac:grpSpMkLst>
        </pc:grpChg>
        <pc:grpChg chg="mod">
          <ac:chgData name="Bryan Krausen" userId="774916b2a9b30420" providerId="LiveId" clId="{8FC1D5FC-550F-4AF5-A25F-80F39F006A36}" dt="2021-05-12T01:57:25.215" v="20556"/>
          <ac:grpSpMkLst>
            <pc:docMk/>
            <pc:sldMk cId="1051862447" sldId="317"/>
            <ac:grpSpMk id="72" creationId="{39AEFE7B-44D1-469D-AA1E-744AF1723D4B}"/>
          </ac:grpSpMkLst>
        </pc:grpChg>
        <pc:grpChg chg="mod">
          <ac:chgData name="Bryan Krausen" userId="774916b2a9b30420" providerId="LiveId" clId="{8FC1D5FC-550F-4AF5-A25F-80F39F006A36}" dt="2021-05-12T01:57:25.215" v="20556"/>
          <ac:grpSpMkLst>
            <pc:docMk/>
            <pc:sldMk cId="1051862447" sldId="317"/>
            <ac:grpSpMk id="74" creationId="{57B6EC7F-D85C-4CB4-8F9D-4789C4481D07}"/>
          </ac:grpSpMkLst>
        </pc:grpChg>
        <pc:grpChg chg="del">
          <ac:chgData name="Bryan Krausen" userId="774916b2a9b30420" providerId="LiveId" clId="{8FC1D5FC-550F-4AF5-A25F-80F39F006A36}" dt="2021-04-29T11:48:35.324" v="4367" actId="478"/>
          <ac:grpSpMkLst>
            <pc:docMk/>
            <pc:sldMk cId="1051862447" sldId="317"/>
            <ac:grpSpMk id="97" creationId="{FEBA7592-EEB0-46F2-8956-E484E592FEA7}"/>
          </ac:grpSpMkLst>
        </pc:grpChg>
        <pc:grpChg chg="add del mod">
          <ac:chgData name="Bryan Krausen" userId="774916b2a9b30420" providerId="LiveId" clId="{8FC1D5FC-550F-4AF5-A25F-80F39F006A36}" dt="2021-04-29T12:02:30.110" v="4726" actId="165"/>
          <ac:grpSpMkLst>
            <pc:docMk/>
            <pc:sldMk cId="1051862447" sldId="317"/>
            <ac:grpSpMk id="106" creationId="{B56C9738-042B-42A7-9289-BE534AD3DBC0}"/>
          </ac:grpSpMkLst>
        </pc:grpChg>
        <pc:grpChg chg="del">
          <ac:chgData name="Bryan Krausen" userId="774916b2a9b30420" providerId="LiveId" clId="{8FC1D5FC-550F-4AF5-A25F-80F39F006A36}" dt="2021-04-29T11:48:35.324" v="4367" actId="478"/>
          <ac:grpSpMkLst>
            <pc:docMk/>
            <pc:sldMk cId="1051862447" sldId="317"/>
            <ac:grpSpMk id="111" creationId="{39D069A7-5C98-4E83-8C96-DA0462FDAD86}"/>
          </ac:grpSpMkLst>
        </pc:grpChg>
        <pc:grpChg chg="del">
          <ac:chgData name="Bryan Krausen" userId="774916b2a9b30420" providerId="LiveId" clId="{8FC1D5FC-550F-4AF5-A25F-80F39F006A36}" dt="2021-05-12T01:57:25.004" v="20555" actId="478"/>
          <ac:grpSpMkLst>
            <pc:docMk/>
            <pc:sldMk cId="1051862447" sldId="317"/>
            <ac:grpSpMk id="114" creationId="{4F69D563-265F-4C65-8191-A96CB1BE50D9}"/>
          </ac:grpSpMkLst>
        </pc:grpChg>
        <pc:grpChg chg="del">
          <ac:chgData name="Bryan Krausen" userId="774916b2a9b30420" providerId="LiveId" clId="{8FC1D5FC-550F-4AF5-A25F-80F39F006A36}" dt="2021-04-29T11:48:35.324" v="4367" actId="478"/>
          <ac:grpSpMkLst>
            <pc:docMk/>
            <pc:sldMk cId="1051862447" sldId="317"/>
            <ac:grpSpMk id="123" creationId="{33011BA1-52A3-4EE4-A58D-5B3C83C667E5}"/>
          </ac:grpSpMkLst>
        </pc:grpChg>
        <pc:grpChg chg="del">
          <ac:chgData name="Bryan Krausen" userId="774916b2a9b30420" providerId="LiveId" clId="{8FC1D5FC-550F-4AF5-A25F-80F39F006A36}" dt="2021-04-29T11:48:35.324" v="4367" actId="478"/>
          <ac:grpSpMkLst>
            <pc:docMk/>
            <pc:sldMk cId="1051862447" sldId="317"/>
            <ac:grpSpMk id="128" creationId="{D74339EB-AF3B-4F93-B85D-E5189DA0967B}"/>
          </ac:grpSpMkLst>
        </pc:grpChg>
        <pc:grpChg chg="del">
          <ac:chgData name="Bryan Krausen" userId="774916b2a9b30420" providerId="LiveId" clId="{8FC1D5FC-550F-4AF5-A25F-80F39F006A36}" dt="2021-04-29T11:48:35.324" v="4367" actId="478"/>
          <ac:grpSpMkLst>
            <pc:docMk/>
            <pc:sldMk cId="1051862447" sldId="317"/>
            <ac:grpSpMk id="133" creationId="{23E9D658-B0E6-45D6-9FAB-5502A518D640}"/>
          </ac:grpSpMkLst>
        </pc:grpChg>
        <pc:grpChg chg="del mod topLvl">
          <ac:chgData name="Bryan Krausen" userId="774916b2a9b30420" providerId="LiveId" clId="{8FC1D5FC-550F-4AF5-A25F-80F39F006A36}" dt="2021-04-29T12:02:57.356" v="4738" actId="165"/>
          <ac:grpSpMkLst>
            <pc:docMk/>
            <pc:sldMk cId="1051862447" sldId="317"/>
            <ac:grpSpMk id="142" creationId="{DD896331-6DA9-4DFD-AC85-1B5F0B391CC5}"/>
          </ac:grpSpMkLst>
        </pc:grpChg>
        <pc:grpChg chg="add del mod">
          <ac:chgData name="Bryan Krausen" userId="774916b2a9b30420" providerId="LiveId" clId="{8FC1D5FC-550F-4AF5-A25F-80F39F006A36}" dt="2021-04-29T12:05:03.370" v="4767" actId="165"/>
          <ac:grpSpMkLst>
            <pc:docMk/>
            <pc:sldMk cId="1051862447" sldId="317"/>
            <ac:grpSpMk id="159" creationId="{D56EADB8-CB7A-4C89-B95C-3AE1E690EDFC}"/>
          </ac:grpSpMkLst>
        </pc:grpChg>
        <pc:grpChg chg="add del mod">
          <ac:chgData name="Bryan Krausen" userId="774916b2a9b30420" providerId="LiveId" clId="{8FC1D5FC-550F-4AF5-A25F-80F39F006A36}" dt="2021-04-29T12:08:59.360" v="4825" actId="165"/>
          <ac:grpSpMkLst>
            <pc:docMk/>
            <pc:sldMk cId="1051862447" sldId="317"/>
            <ac:grpSpMk id="193" creationId="{5915916A-ED80-4BDB-8D63-B04876C1EFD8}"/>
          </ac:grpSpMkLst>
        </pc:grpChg>
        <pc:grpChg chg="add del mod">
          <ac:chgData name="Bryan Krausen" userId="774916b2a9b30420" providerId="LiveId" clId="{8FC1D5FC-550F-4AF5-A25F-80F39F006A36}" dt="2021-04-29T12:15:38.787" v="4913" actId="165"/>
          <ac:grpSpMkLst>
            <pc:docMk/>
            <pc:sldMk cId="1051862447" sldId="317"/>
            <ac:grpSpMk id="209" creationId="{ACCC997E-8ED7-4803-9368-7BB47C1C9147}"/>
          </ac:grpSpMkLst>
        </pc:grpChg>
        <pc:grpChg chg="del mod topLvl">
          <ac:chgData name="Bryan Krausen" userId="774916b2a9b30420" providerId="LiveId" clId="{8FC1D5FC-550F-4AF5-A25F-80F39F006A36}" dt="2021-04-29T12:16:19.555" v="4928" actId="165"/>
          <ac:grpSpMkLst>
            <pc:docMk/>
            <pc:sldMk cId="1051862447" sldId="317"/>
            <ac:grpSpMk id="211" creationId="{B889B902-C7E7-4BD1-B22D-BE128B82C67E}"/>
          </ac:grpSpMkLst>
        </pc:grpChg>
        <pc:picChg chg="del mod topLvl">
          <ac:chgData name="Bryan Krausen" userId="774916b2a9b30420" providerId="LiveId" clId="{8FC1D5FC-550F-4AF5-A25F-80F39F006A36}" dt="2021-04-29T11:48:50.298" v="4372" actId="478"/>
          <ac:picMkLst>
            <pc:docMk/>
            <pc:sldMk cId="1051862447" sldId="317"/>
            <ac:picMk id="4" creationId="{D97496BD-5CD8-426C-82D6-917FB094B474}"/>
          </ac:picMkLst>
        </pc:picChg>
        <pc:picChg chg="add mod ord topLvl">
          <ac:chgData name="Bryan Krausen" userId="774916b2a9b30420" providerId="LiveId" clId="{8FC1D5FC-550F-4AF5-A25F-80F39F006A36}" dt="2021-04-29T12:34:54.489" v="5388" actId="165"/>
          <ac:picMkLst>
            <pc:docMk/>
            <pc:sldMk cId="1051862447" sldId="317"/>
            <ac:picMk id="5" creationId="{7064EC88-539C-4B1B-8707-3AED35EC8656}"/>
          </ac:picMkLst>
        </pc:picChg>
        <pc:picChg chg="add mod">
          <ac:chgData name="Bryan Krausen" userId="774916b2a9b30420" providerId="LiveId" clId="{8FC1D5FC-550F-4AF5-A25F-80F39F006A36}" dt="2021-04-29T12:01:59.416" v="4722" actId="207"/>
          <ac:picMkLst>
            <pc:docMk/>
            <pc:sldMk cId="1051862447" sldId="317"/>
            <ac:picMk id="8" creationId="{43C79B9D-68B1-48A6-9552-C36953DCA841}"/>
          </ac:picMkLst>
        </pc:picChg>
        <pc:picChg chg="add mod topLvl">
          <ac:chgData name="Bryan Krausen" userId="774916b2a9b30420" providerId="LiveId" clId="{8FC1D5FC-550F-4AF5-A25F-80F39F006A36}" dt="2021-04-29T12:37:21.005" v="5399" actId="165"/>
          <ac:picMkLst>
            <pc:docMk/>
            <pc:sldMk cId="1051862447" sldId="317"/>
            <ac:picMk id="22" creationId="{2A1E83C3-B5E5-42C0-A89D-F7FAB9CD9788}"/>
          </ac:picMkLst>
        </pc:picChg>
        <pc:picChg chg="add mod topLvl">
          <ac:chgData name="Bryan Krausen" userId="774916b2a9b30420" providerId="LiveId" clId="{8FC1D5FC-550F-4AF5-A25F-80F39F006A36}" dt="2021-04-29T12:37:21.005" v="5399" actId="165"/>
          <ac:picMkLst>
            <pc:docMk/>
            <pc:sldMk cId="1051862447" sldId="317"/>
            <ac:picMk id="24" creationId="{8C49835B-C43C-44AC-A10B-79244DE5B7B3}"/>
          </ac:picMkLst>
        </pc:picChg>
        <pc:picChg chg="add mod topLvl">
          <ac:chgData name="Bryan Krausen" userId="774916b2a9b30420" providerId="LiveId" clId="{8FC1D5FC-550F-4AF5-A25F-80F39F006A36}" dt="2021-04-29T12:37:21.005" v="5399" actId="165"/>
          <ac:picMkLst>
            <pc:docMk/>
            <pc:sldMk cId="1051862447" sldId="317"/>
            <ac:picMk id="26" creationId="{46CA5DAD-BFB2-4054-86C4-65FA7267A7CA}"/>
          </ac:picMkLst>
        </pc:picChg>
        <pc:picChg chg="add mod topLvl">
          <ac:chgData name="Bryan Krausen" userId="774916b2a9b30420" providerId="LiveId" clId="{8FC1D5FC-550F-4AF5-A25F-80F39F006A36}" dt="2021-04-29T12:37:21.005" v="5399" actId="165"/>
          <ac:picMkLst>
            <pc:docMk/>
            <pc:sldMk cId="1051862447" sldId="317"/>
            <ac:picMk id="28" creationId="{EC7C92CA-9757-407B-B969-B93D031143B0}"/>
          </ac:picMkLst>
        </pc:picChg>
        <pc:picChg chg="add mod topLvl">
          <ac:chgData name="Bryan Krausen" userId="774916b2a9b30420" providerId="LiveId" clId="{8FC1D5FC-550F-4AF5-A25F-80F39F006A36}" dt="2021-04-29T12:37:21.005" v="5399" actId="165"/>
          <ac:picMkLst>
            <pc:docMk/>
            <pc:sldMk cId="1051862447" sldId="317"/>
            <ac:picMk id="31" creationId="{F9B3D37D-FAC9-4BC7-B702-BADA2BDAA52D}"/>
          </ac:picMkLst>
        </pc:picChg>
        <pc:picChg chg="add mod topLvl">
          <ac:chgData name="Bryan Krausen" userId="774916b2a9b30420" providerId="LiveId" clId="{8FC1D5FC-550F-4AF5-A25F-80F39F006A36}" dt="2021-04-29T12:37:21.005" v="5399" actId="165"/>
          <ac:picMkLst>
            <pc:docMk/>
            <pc:sldMk cId="1051862447" sldId="317"/>
            <ac:picMk id="33" creationId="{073D18E5-EFC0-4835-8A98-FE108D9C7253}"/>
          </ac:picMkLst>
        </pc:picChg>
        <pc:picChg chg="add del mod">
          <ac:chgData name="Bryan Krausen" userId="774916b2a9b30420" providerId="LiveId" clId="{8FC1D5FC-550F-4AF5-A25F-80F39F006A36}" dt="2021-04-29T12:34:08.671" v="5379" actId="478"/>
          <ac:picMkLst>
            <pc:docMk/>
            <pc:sldMk cId="1051862447" sldId="317"/>
            <ac:picMk id="37" creationId="{545C2D87-FD3F-4A82-9890-2B7FB943CA6B}"/>
          </ac:picMkLst>
        </pc:picChg>
        <pc:picChg chg="add mod topLvl">
          <ac:chgData name="Bryan Krausen" userId="774916b2a9b30420" providerId="LiveId" clId="{8FC1D5FC-550F-4AF5-A25F-80F39F006A36}" dt="2021-04-29T12:37:21.005" v="5399" actId="165"/>
          <ac:picMkLst>
            <pc:docMk/>
            <pc:sldMk cId="1051862447" sldId="317"/>
            <ac:picMk id="64" creationId="{0DFF9E22-ED91-4037-8589-336EAD8F98F1}"/>
          </ac:picMkLst>
        </pc:picChg>
        <pc:picChg chg="mod">
          <ac:chgData name="Bryan Krausen" userId="774916b2a9b30420" providerId="LiveId" clId="{8FC1D5FC-550F-4AF5-A25F-80F39F006A36}" dt="2021-05-12T01:57:25.215" v="20556"/>
          <ac:picMkLst>
            <pc:docMk/>
            <pc:sldMk cId="1051862447" sldId="317"/>
            <ac:picMk id="73" creationId="{45F940C8-D0EB-4CD3-860E-7B0D4A8105B6}"/>
          </ac:picMkLst>
        </pc:picChg>
        <pc:picChg chg="mod">
          <ac:chgData name="Bryan Krausen" userId="774916b2a9b30420" providerId="LiveId" clId="{8FC1D5FC-550F-4AF5-A25F-80F39F006A36}" dt="2021-05-12T01:57:25.215" v="20556"/>
          <ac:picMkLst>
            <pc:docMk/>
            <pc:sldMk cId="1051862447" sldId="317"/>
            <ac:picMk id="75" creationId="{92A74149-6939-4BB0-9B0D-926E282A69F9}"/>
          </ac:picMkLst>
        </pc:picChg>
        <pc:picChg chg="mod">
          <ac:chgData name="Bryan Krausen" userId="774916b2a9b30420" providerId="LiveId" clId="{8FC1D5FC-550F-4AF5-A25F-80F39F006A36}" dt="2021-05-12T01:57:25.215" v="20556"/>
          <ac:picMkLst>
            <pc:docMk/>
            <pc:sldMk cId="1051862447" sldId="317"/>
            <ac:picMk id="76" creationId="{AB79230B-60F9-4D9C-B726-8905D78F9532}"/>
          </ac:picMkLst>
        </pc:picChg>
        <pc:picChg chg="mod">
          <ac:chgData name="Bryan Krausen" userId="774916b2a9b30420" providerId="LiveId" clId="{8FC1D5FC-550F-4AF5-A25F-80F39F006A36}" dt="2021-05-12T01:57:25.215" v="20556"/>
          <ac:picMkLst>
            <pc:docMk/>
            <pc:sldMk cId="1051862447" sldId="317"/>
            <ac:picMk id="77" creationId="{61FB1F61-00B6-4D4B-8689-E4776D06A121}"/>
          </ac:picMkLst>
        </pc:picChg>
        <pc:picChg chg="mod">
          <ac:chgData name="Bryan Krausen" userId="774916b2a9b30420" providerId="LiveId" clId="{8FC1D5FC-550F-4AF5-A25F-80F39F006A36}" dt="2021-05-12T01:57:25.215" v="20556"/>
          <ac:picMkLst>
            <pc:docMk/>
            <pc:sldMk cId="1051862447" sldId="317"/>
            <ac:picMk id="78" creationId="{85079E04-896C-4362-85D4-F096BF6B65AB}"/>
          </ac:picMkLst>
        </pc:picChg>
        <pc:picChg chg="del mod topLvl">
          <ac:chgData name="Bryan Krausen" userId="774916b2a9b30420" providerId="LiveId" clId="{8FC1D5FC-550F-4AF5-A25F-80F39F006A36}" dt="2021-04-29T12:02:31.838" v="4727" actId="478"/>
          <ac:picMkLst>
            <pc:docMk/>
            <pc:sldMk cId="1051862447" sldId="317"/>
            <ac:picMk id="148" creationId="{E45C020E-8A87-4FB6-AA07-EDD4A7B3D9E9}"/>
          </ac:picMkLst>
        </pc:picChg>
        <pc:picChg chg="add mod topLvl">
          <ac:chgData name="Bryan Krausen" userId="774916b2a9b30420" providerId="LiveId" clId="{8FC1D5FC-550F-4AF5-A25F-80F39F006A36}" dt="2021-04-29T12:37:21.005" v="5399" actId="165"/>
          <ac:picMkLst>
            <pc:docMk/>
            <pc:sldMk cId="1051862447" sldId="317"/>
            <ac:picMk id="154" creationId="{DA3AF3C6-E787-4F60-97AD-CEAA9A88908A}"/>
          </ac:picMkLst>
        </pc:picChg>
        <pc:picChg chg="add del mod">
          <ac:chgData name="Bryan Krausen" userId="774916b2a9b30420" providerId="LiveId" clId="{8FC1D5FC-550F-4AF5-A25F-80F39F006A36}" dt="2021-04-29T12:04:22.870" v="4751" actId="478"/>
          <ac:picMkLst>
            <pc:docMk/>
            <pc:sldMk cId="1051862447" sldId="317"/>
            <ac:picMk id="168" creationId="{62E61B25-2265-47DD-B56A-D6EEA2ADEB51}"/>
          </ac:picMkLst>
        </pc:picChg>
        <pc:picChg chg="add del mod">
          <ac:chgData name="Bryan Krausen" userId="774916b2a9b30420" providerId="LiveId" clId="{8FC1D5FC-550F-4AF5-A25F-80F39F006A36}" dt="2021-04-29T12:05:22.701" v="4779" actId="478"/>
          <ac:picMkLst>
            <pc:docMk/>
            <pc:sldMk cId="1051862447" sldId="317"/>
            <ac:picMk id="186" creationId="{17994686-0CD6-4230-90FE-56C70A7E92AF}"/>
          </ac:picMkLst>
        </pc:picChg>
        <pc:picChg chg="add del mod">
          <ac:chgData name="Bryan Krausen" userId="774916b2a9b30420" providerId="LiveId" clId="{8FC1D5FC-550F-4AF5-A25F-80F39F006A36}" dt="2021-04-29T12:06:38.953" v="4797" actId="478"/>
          <ac:picMkLst>
            <pc:docMk/>
            <pc:sldMk cId="1051862447" sldId="317"/>
            <ac:picMk id="191" creationId="{D6086FEA-CA6B-4B84-8291-3D34F23CD207}"/>
          </ac:picMkLst>
        </pc:picChg>
        <pc:picChg chg="add del mod">
          <ac:chgData name="Bryan Krausen" userId="774916b2a9b30420" providerId="LiveId" clId="{8FC1D5FC-550F-4AF5-A25F-80F39F006A36}" dt="2021-04-29T12:08:20.346" v="4817" actId="478"/>
          <ac:picMkLst>
            <pc:docMk/>
            <pc:sldMk cId="1051862447" sldId="317"/>
            <ac:picMk id="196" creationId="{8D43EEEC-4665-430E-8C05-555ACD6C65F9}"/>
          </ac:picMkLst>
        </pc:picChg>
        <pc:picChg chg="add del mod">
          <ac:chgData name="Bryan Krausen" userId="774916b2a9b30420" providerId="LiveId" clId="{8FC1D5FC-550F-4AF5-A25F-80F39F006A36}" dt="2021-04-29T12:09:37.611" v="4830" actId="478"/>
          <ac:picMkLst>
            <pc:docMk/>
            <pc:sldMk cId="1051862447" sldId="317"/>
            <ac:picMk id="200" creationId="{0D51D6A0-3CF5-4334-B502-F5229A68916C}"/>
          </ac:picMkLst>
        </pc:picChg>
        <pc:picChg chg="add del mod">
          <ac:chgData name="Bryan Krausen" userId="774916b2a9b30420" providerId="LiveId" clId="{8FC1D5FC-550F-4AF5-A25F-80F39F006A36}" dt="2021-04-29T12:12:16.549" v="4846" actId="478"/>
          <ac:picMkLst>
            <pc:docMk/>
            <pc:sldMk cId="1051862447" sldId="317"/>
            <ac:picMk id="204" creationId="{24325099-3B14-4F7F-8363-C80778D65859}"/>
          </ac:picMkLst>
        </pc:picChg>
        <pc:picChg chg="add del mod">
          <ac:chgData name="Bryan Krausen" userId="774916b2a9b30420" providerId="LiveId" clId="{8FC1D5FC-550F-4AF5-A25F-80F39F006A36}" dt="2021-04-29T12:14:13.949" v="4900" actId="478"/>
          <ac:picMkLst>
            <pc:docMk/>
            <pc:sldMk cId="1051862447" sldId="317"/>
            <ac:picMk id="208" creationId="{2BF7415A-5BDE-4D99-8256-080B26573C34}"/>
          </ac:picMkLst>
        </pc:picChg>
        <pc:picChg chg="del mod topLvl">
          <ac:chgData name="Bryan Krausen" userId="774916b2a9b30420" providerId="LiveId" clId="{8FC1D5FC-550F-4AF5-A25F-80F39F006A36}" dt="2021-04-29T12:15:55.106" v="4918" actId="478"/>
          <ac:picMkLst>
            <pc:docMk/>
            <pc:sldMk cId="1051862447" sldId="317"/>
            <ac:picMk id="212" creationId="{771DF0E6-780D-4D7A-B746-067DFCDA55EF}"/>
          </ac:picMkLst>
        </pc:picChg>
        <pc:picChg chg="add mod topLvl">
          <ac:chgData name="Bryan Krausen" userId="774916b2a9b30420" providerId="LiveId" clId="{8FC1D5FC-550F-4AF5-A25F-80F39F006A36}" dt="2021-04-29T12:37:47.874" v="5411" actId="12788"/>
          <ac:picMkLst>
            <pc:docMk/>
            <pc:sldMk cId="1051862447" sldId="317"/>
            <ac:picMk id="215" creationId="{8845188B-B37A-4751-999E-2BF4F17799A4}"/>
          </ac:picMkLst>
        </pc:picChg>
        <pc:picChg chg="add mod topLvl">
          <ac:chgData name="Bryan Krausen" userId="774916b2a9b30420" providerId="LiveId" clId="{8FC1D5FC-550F-4AF5-A25F-80F39F006A36}" dt="2021-04-29T12:37:44.211" v="5409" actId="12788"/>
          <ac:picMkLst>
            <pc:docMk/>
            <pc:sldMk cId="1051862447" sldId="317"/>
            <ac:picMk id="216" creationId="{5855374F-F6D4-4CC1-8353-9697C45874EE}"/>
          </ac:picMkLst>
        </pc:picChg>
        <pc:picChg chg="add mod topLvl">
          <ac:chgData name="Bryan Krausen" userId="774916b2a9b30420" providerId="LiveId" clId="{8FC1D5FC-550F-4AF5-A25F-80F39F006A36}" dt="2021-04-29T12:37:47.874" v="5411" actId="12788"/>
          <ac:picMkLst>
            <pc:docMk/>
            <pc:sldMk cId="1051862447" sldId="317"/>
            <ac:picMk id="217" creationId="{CA1F22C2-6FD2-4446-825D-CB69C04F046F}"/>
          </ac:picMkLst>
        </pc:picChg>
        <pc:picChg chg="add mod topLvl">
          <ac:chgData name="Bryan Krausen" userId="774916b2a9b30420" providerId="LiveId" clId="{8FC1D5FC-550F-4AF5-A25F-80F39F006A36}" dt="2021-04-29T12:37:44.211" v="5409" actId="12788"/>
          <ac:picMkLst>
            <pc:docMk/>
            <pc:sldMk cId="1051862447" sldId="317"/>
            <ac:picMk id="218" creationId="{CDBD3891-E1D2-4A23-B39D-561B68E9D456}"/>
          </ac:picMkLst>
        </pc:picChg>
        <pc:picChg chg="add mod topLvl">
          <ac:chgData name="Bryan Krausen" userId="774916b2a9b30420" providerId="LiveId" clId="{8FC1D5FC-550F-4AF5-A25F-80F39F006A36}" dt="2021-04-29T12:37:46.083" v="5410" actId="12788"/>
          <ac:picMkLst>
            <pc:docMk/>
            <pc:sldMk cId="1051862447" sldId="317"/>
            <ac:picMk id="219" creationId="{EC3E26BD-77F2-4D06-8482-B1939F4B4EFF}"/>
          </ac:picMkLst>
        </pc:picChg>
        <pc:picChg chg="add mod topLvl">
          <ac:chgData name="Bryan Krausen" userId="774916b2a9b30420" providerId="LiveId" clId="{8FC1D5FC-550F-4AF5-A25F-80F39F006A36}" dt="2021-04-29T12:37:41.775" v="5408" actId="12788"/>
          <ac:picMkLst>
            <pc:docMk/>
            <pc:sldMk cId="1051862447" sldId="317"/>
            <ac:picMk id="220" creationId="{00098229-BF55-44D3-A0E7-EC2B0F1D2490}"/>
          </ac:picMkLst>
        </pc:picChg>
        <pc:picChg chg="add mod topLvl">
          <ac:chgData name="Bryan Krausen" userId="774916b2a9b30420" providerId="LiveId" clId="{8FC1D5FC-550F-4AF5-A25F-80F39F006A36}" dt="2021-04-29T12:37:46.083" v="5410" actId="12788"/>
          <ac:picMkLst>
            <pc:docMk/>
            <pc:sldMk cId="1051862447" sldId="317"/>
            <ac:picMk id="221" creationId="{E19415F4-1D7E-4DE2-9947-CEA23A4E20C4}"/>
          </ac:picMkLst>
        </pc:picChg>
        <pc:picChg chg="add mod">
          <ac:chgData name="Bryan Krausen" userId="774916b2a9b30420" providerId="LiveId" clId="{8FC1D5FC-550F-4AF5-A25F-80F39F006A36}" dt="2021-04-29T12:19:47.656" v="5002" actId="1076"/>
          <ac:picMkLst>
            <pc:docMk/>
            <pc:sldMk cId="1051862447" sldId="317"/>
            <ac:picMk id="222" creationId="{B984F230-E114-4A2B-AEA1-FC7E896CAD21}"/>
          </ac:picMkLst>
        </pc:picChg>
        <pc:picChg chg="add mod">
          <ac:chgData name="Bryan Krausen" userId="774916b2a9b30420" providerId="LiveId" clId="{8FC1D5FC-550F-4AF5-A25F-80F39F006A36}" dt="2021-04-29T12:37:41.775" v="5408" actId="12788"/>
          <ac:picMkLst>
            <pc:docMk/>
            <pc:sldMk cId="1051862447" sldId="317"/>
            <ac:picMk id="225" creationId="{E37FE236-64DF-4D52-B548-14F8835EA95A}"/>
          </ac:picMkLst>
        </pc:picChg>
        <pc:picChg chg="add mod">
          <ac:chgData name="Bryan Krausen" userId="774916b2a9b30420" providerId="LiveId" clId="{8FC1D5FC-550F-4AF5-A25F-80F39F006A36}" dt="2021-05-01T17:14:02.049" v="6661"/>
          <ac:picMkLst>
            <pc:docMk/>
            <pc:sldMk cId="1051862447" sldId="317"/>
            <ac:picMk id="226" creationId="{D23FE15D-F82F-48D3-BB55-EEB3AE69E1E9}"/>
          </ac:picMkLst>
        </pc:picChg>
        <pc:cxnChg chg="add mod">
          <ac:chgData name="Bryan Krausen" userId="774916b2a9b30420" providerId="LiveId" clId="{8FC1D5FC-550F-4AF5-A25F-80F39F006A36}" dt="2021-04-29T12:21:53.569" v="5056" actId="1036"/>
          <ac:cxnSpMkLst>
            <pc:docMk/>
            <pc:sldMk cId="1051862447" sldId="317"/>
            <ac:cxnSpMk id="13" creationId="{04894C8B-34EB-48BB-A7AB-005D043BE2A2}"/>
          </ac:cxnSpMkLst>
        </pc:cxnChg>
        <pc:cxnChg chg="del mod">
          <ac:chgData name="Bryan Krausen" userId="774916b2a9b30420" providerId="LiveId" clId="{8FC1D5FC-550F-4AF5-A25F-80F39F006A36}" dt="2021-04-29T11:48:35.324" v="4367" actId="478"/>
          <ac:cxnSpMkLst>
            <pc:docMk/>
            <pc:sldMk cId="1051862447" sldId="317"/>
            <ac:cxnSpMk id="15" creationId="{CD58D4FE-55BC-41C4-98D1-4E954F812502}"/>
          </ac:cxnSpMkLst>
        </pc:cxnChg>
        <pc:cxnChg chg="add mod">
          <ac:chgData name="Bryan Krausen" userId="774916b2a9b30420" providerId="LiveId" clId="{8FC1D5FC-550F-4AF5-A25F-80F39F006A36}" dt="2021-04-29T12:21:44.092" v="5033" actId="12789"/>
          <ac:cxnSpMkLst>
            <pc:docMk/>
            <pc:sldMk cId="1051862447" sldId="317"/>
            <ac:cxnSpMk id="41" creationId="{0DEE57EE-4E3D-43D2-A4D7-8B21F78AEF9C}"/>
          </ac:cxnSpMkLst>
        </pc:cxnChg>
        <pc:cxnChg chg="del">
          <ac:chgData name="Bryan Krausen" userId="774916b2a9b30420" providerId="LiveId" clId="{8FC1D5FC-550F-4AF5-A25F-80F39F006A36}" dt="2021-04-29T11:48:35.324" v="4367" actId="478"/>
          <ac:cxnSpMkLst>
            <pc:docMk/>
            <pc:sldMk cId="1051862447" sldId="317"/>
            <ac:cxnSpMk id="42" creationId="{C28ADC4B-3EAE-4B83-9DC3-C4D868EB3BA0}"/>
          </ac:cxnSpMkLst>
        </pc:cxnChg>
        <pc:cxnChg chg="del">
          <ac:chgData name="Bryan Krausen" userId="774916b2a9b30420" providerId="LiveId" clId="{8FC1D5FC-550F-4AF5-A25F-80F39F006A36}" dt="2021-04-29T11:48:41.396" v="4370" actId="478"/>
          <ac:cxnSpMkLst>
            <pc:docMk/>
            <pc:sldMk cId="1051862447" sldId="317"/>
            <ac:cxnSpMk id="60" creationId="{E0F8625C-6BF6-443F-B223-BEF3555A178F}"/>
          </ac:cxnSpMkLst>
        </pc:cxnChg>
        <pc:cxnChg chg="del mod">
          <ac:chgData name="Bryan Krausen" userId="774916b2a9b30420" providerId="LiveId" clId="{8FC1D5FC-550F-4AF5-A25F-80F39F006A36}" dt="2021-04-29T11:48:35.324" v="4367" actId="478"/>
          <ac:cxnSpMkLst>
            <pc:docMk/>
            <pc:sldMk cId="1051862447" sldId="317"/>
            <ac:cxnSpMk id="144" creationId="{0BAD0FA3-0F8D-46DE-B696-2A72E2580910}"/>
          </ac:cxnSpMkLst>
        </pc:cxnChg>
        <pc:cxnChg chg="del mod">
          <ac:chgData name="Bryan Krausen" userId="774916b2a9b30420" providerId="LiveId" clId="{8FC1D5FC-550F-4AF5-A25F-80F39F006A36}" dt="2021-04-29T11:48:35.324" v="4367" actId="478"/>
          <ac:cxnSpMkLst>
            <pc:docMk/>
            <pc:sldMk cId="1051862447" sldId="317"/>
            <ac:cxnSpMk id="147" creationId="{5443DE84-75FA-4F35-9A22-433AC06F309D}"/>
          </ac:cxnSpMkLst>
        </pc:cxnChg>
        <pc:cxnChg chg="add mod">
          <ac:chgData name="Bryan Krausen" userId="774916b2a9b30420" providerId="LiveId" clId="{8FC1D5FC-550F-4AF5-A25F-80F39F006A36}" dt="2021-04-29T12:21:44.092" v="5033" actId="12789"/>
          <ac:cxnSpMkLst>
            <pc:docMk/>
            <pc:sldMk cId="1051862447" sldId="317"/>
            <ac:cxnSpMk id="224" creationId="{B0B97FD5-7F03-4700-9F75-C0C910BD09F6}"/>
          </ac:cxnSpMkLst>
        </pc:cxnChg>
      </pc:sldChg>
      <pc:sldChg chg="addSp delSp modSp add">
        <pc:chgData name="Bryan Krausen" userId="774916b2a9b30420" providerId="LiveId" clId="{8FC1D5FC-550F-4AF5-A25F-80F39F006A36}" dt="2021-05-12T01:59:03.070" v="20621"/>
        <pc:sldMkLst>
          <pc:docMk/>
          <pc:sldMk cId="2705106095" sldId="318"/>
        </pc:sldMkLst>
        <pc:grpChg chg="del">
          <ac:chgData name="Bryan Krausen" userId="774916b2a9b30420" providerId="LiveId" clId="{8FC1D5FC-550F-4AF5-A25F-80F39F006A36}" dt="2021-05-12T01:59:02.956" v="20620" actId="478"/>
          <ac:grpSpMkLst>
            <pc:docMk/>
            <pc:sldMk cId="2705106095" sldId="318"/>
            <ac:grpSpMk id="11" creationId="{3EC9B7DF-9C63-4717-A745-9C4916F92CE9}"/>
          </ac:grpSpMkLst>
        </pc:grpChg>
        <pc:grpChg chg="add mod">
          <ac:chgData name="Bryan Krausen" userId="774916b2a9b30420" providerId="LiveId" clId="{8FC1D5FC-550F-4AF5-A25F-80F39F006A36}" dt="2021-05-12T01:59:03.070" v="20621"/>
          <ac:grpSpMkLst>
            <pc:docMk/>
            <pc:sldMk cId="2705106095" sldId="318"/>
            <ac:grpSpMk id="19" creationId="{8E8254C6-9862-4F0A-B19A-6DA00E415BC9}"/>
          </ac:grpSpMkLst>
        </pc:grpChg>
        <pc:grpChg chg="mod">
          <ac:chgData name="Bryan Krausen" userId="774916b2a9b30420" providerId="LiveId" clId="{8FC1D5FC-550F-4AF5-A25F-80F39F006A36}" dt="2021-05-12T01:59:03.070" v="20621"/>
          <ac:grpSpMkLst>
            <pc:docMk/>
            <pc:sldMk cId="2705106095" sldId="318"/>
            <ac:grpSpMk id="20" creationId="{D9977FCD-4AD8-4333-B22F-6EF0F6E9ADF6}"/>
          </ac:grpSpMkLst>
        </pc:grpChg>
        <pc:grpChg chg="mod">
          <ac:chgData name="Bryan Krausen" userId="774916b2a9b30420" providerId="LiveId" clId="{8FC1D5FC-550F-4AF5-A25F-80F39F006A36}" dt="2021-05-12T01:59:03.070" v="20621"/>
          <ac:grpSpMkLst>
            <pc:docMk/>
            <pc:sldMk cId="2705106095" sldId="318"/>
            <ac:grpSpMk id="21" creationId="{CA66F2AF-8BC5-4726-B667-B783CA40C543}"/>
          </ac:grpSpMkLst>
        </pc:grpChg>
        <pc:grpChg chg="mod">
          <ac:chgData name="Bryan Krausen" userId="774916b2a9b30420" providerId="LiveId" clId="{8FC1D5FC-550F-4AF5-A25F-80F39F006A36}" dt="2021-05-12T01:59:03.070" v="20621"/>
          <ac:grpSpMkLst>
            <pc:docMk/>
            <pc:sldMk cId="2705106095" sldId="318"/>
            <ac:grpSpMk id="23" creationId="{D949245B-CCE1-4785-86F9-CCF7EA11617C}"/>
          </ac:grpSpMkLst>
        </pc:grpChg>
        <pc:picChg chg="mod">
          <ac:chgData name="Bryan Krausen" userId="774916b2a9b30420" providerId="LiveId" clId="{8FC1D5FC-550F-4AF5-A25F-80F39F006A36}" dt="2021-05-12T01:59:03.070" v="20621"/>
          <ac:picMkLst>
            <pc:docMk/>
            <pc:sldMk cId="2705106095" sldId="318"/>
            <ac:picMk id="22" creationId="{71BB7F98-2CF1-4474-888F-27E04AE54263}"/>
          </ac:picMkLst>
        </pc:picChg>
        <pc:picChg chg="mod">
          <ac:chgData name="Bryan Krausen" userId="774916b2a9b30420" providerId="LiveId" clId="{8FC1D5FC-550F-4AF5-A25F-80F39F006A36}" dt="2021-05-12T01:59:03.070" v="20621"/>
          <ac:picMkLst>
            <pc:docMk/>
            <pc:sldMk cId="2705106095" sldId="318"/>
            <ac:picMk id="24" creationId="{94273976-F77E-4852-9919-4489F98E99DD}"/>
          </ac:picMkLst>
        </pc:picChg>
        <pc:picChg chg="mod">
          <ac:chgData name="Bryan Krausen" userId="774916b2a9b30420" providerId="LiveId" clId="{8FC1D5FC-550F-4AF5-A25F-80F39F006A36}" dt="2021-05-12T01:59:03.070" v="20621"/>
          <ac:picMkLst>
            <pc:docMk/>
            <pc:sldMk cId="2705106095" sldId="318"/>
            <ac:picMk id="25" creationId="{9E767F57-F357-4B72-8F7C-B5BA1AC9ACE0}"/>
          </ac:picMkLst>
        </pc:picChg>
        <pc:picChg chg="mod">
          <ac:chgData name="Bryan Krausen" userId="774916b2a9b30420" providerId="LiveId" clId="{8FC1D5FC-550F-4AF5-A25F-80F39F006A36}" dt="2021-05-12T01:59:03.070" v="20621"/>
          <ac:picMkLst>
            <pc:docMk/>
            <pc:sldMk cId="2705106095" sldId="318"/>
            <ac:picMk id="26" creationId="{B5278687-368F-4133-A598-B2B4852A1609}"/>
          </ac:picMkLst>
        </pc:picChg>
        <pc:picChg chg="mod">
          <ac:chgData name="Bryan Krausen" userId="774916b2a9b30420" providerId="LiveId" clId="{8FC1D5FC-550F-4AF5-A25F-80F39F006A36}" dt="2021-05-12T01:59:03.070" v="20621"/>
          <ac:picMkLst>
            <pc:docMk/>
            <pc:sldMk cId="2705106095" sldId="318"/>
            <ac:picMk id="27" creationId="{0AD69FAC-1918-4FC4-8D66-E18547EDFF7F}"/>
          </ac:picMkLst>
        </pc:picChg>
      </pc:sldChg>
      <pc:sldChg chg="add del">
        <pc:chgData name="Bryan Krausen" userId="774916b2a9b30420" providerId="LiveId" clId="{8FC1D5FC-550F-4AF5-A25F-80F39F006A36}" dt="2021-05-01T14:37:52.239" v="5474"/>
        <pc:sldMkLst>
          <pc:docMk/>
          <pc:sldMk cId="3775482982" sldId="319"/>
        </pc:sldMkLst>
      </pc:sldChg>
      <pc:sldChg chg="modSp add mod ord">
        <pc:chgData name="Bryan Krausen" userId="774916b2a9b30420" providerId="LiveId" clId="{8FC1D5FC-550F-4AF5-A25F-80F39F006A36}" dt="2021-05-01T17:43:31.961" v="6957" actId="1076"/>
        <pc:sldMkLst>
          <pc:docMk/>
          <pc:sldMk cId="4092803394" sldId="319"/>
        </pc:sldMkLst>
        <pc:spChg chg="mod">
          <ac:chgData name="Bryan Krausen" userId="774916b2a9b30420" providerId="LiveId" clId="{8FC1D5FC-550F-4AF5-A25F-80F39F006A36}" dt="2021-05-01T17:43:31.961" v="6957" actId="1076"/>
          <ac:spMkLst>
            <pc:docMk/>
            <pc:sldMk cId="4092803394" sldId="319"/>
            <ac:spMk id="70" creationId="{00000000-0000-0000-0000-000000000000}"/>
          </ac:spMkLst>
        </pc:spChg>
      </pc:sldChg>
      <pc:sldChg chg="addSp delSp modSp add mod ord">
        <pc:chgData name="Bryan Krausen" userId="774916b2a9b30420" providerId="LiveId" clId="{8FC1D5FC-550F-4AF5-A25F-80F39F006A36}" dt="2021-05-18T13:30:11.947" v="20673" actId="1076"/>
        <pc:sldMkLst>
          <pc:docMk/>
          <pc:sldMk cId="684528625" sldId="320"/>
        </pc:sldMkLst>
        <pc:spChg chg="add mod">
          <ac:chgData name="Bryan Krausen" userId="774916b2a9b30420" providerId="LiveId" clId="{8FC1D5FC-550F-4AF5-A25F-80F39F006A36}" dt="2021-05-18T13:30:03.344" v="20671" actId="6549"/>
          <ac:spMkLst>
            <pc:docMk/>
            <pc:sldMk cId="684528625" sldId="320"/>
            <ac:spMk id="2" creationId="{751492A0-CE83-444A-A656-1298AEB1148E}"/>
          </ac:spMkLst>
        </pc:spChg>
        <pc:spChg chg="del">
          <ac:chgData name="Bryan Krausen" userId="774916b2a9b30420" providerId="LiveId" clId="{8FC1D5FC-550F-4AF5-A25F-80F39F006A36}" dt="2021-05-01T14:39:23.244" v="5496" actId="478"/>
          <ac:spMkLst>
            <pc:docMk/>
            <pc:sldMk cId="684528625" sldId="320"/>
            <ac:spMk id="4" creationId="{45386045-95CC-4738-BB61-8E36A3C92380}"/>
          </ac:spMkLst>
        </pc:spChg>
        <pc:spChg chg="del">
          <ac:chgData name="Bryan Krausen" userId="774916b2a9b30420" providerId="LiveId" clId="{8FC1D5FC-550F-4AF5-A25F-80F39F006A36}" dt="2021-05-01T14:39:19.592" v="5493" actId="478"/>
          <ac:spMkLst>
            <pc:docMk/>
            <pc:sldMk cId="684528625" sldId="320"/>
            <ac:spMk id="6" creationId="{84EC3455-D532-4E90-B6B9-34E3173124E6}"/>
          </ac:spMkLst>
        </pc:spChg>
        <pc:spChg chg="mod">
          <ac:chgData name="Bryan Krausen" userId="774916b2a9b30420" providerId="LiveId" clId="{8FC1D5FC-550F-4AF5-A25F-80F39F006A36}" dt="2021-05-01T14:55:52.467" v="6304" actId="20577"/>
          <ac:spMkLst>
            <pc:docMk/>
            <pc:sldMk cId="684528625" sldId="320"/>
            <ac:spMk id="23" creationId="{ECF5A8F0-30A6-460C-A5C8-0E42F0E917AD}"/>
          </ac:spMkLst>
        </pc:spChg>
        <pc:spChg chg="del">
          <ac:chgData name="Bryan Krausen" userId="774916b2a9b30420" providerId="LiveId" clId="{8FC1D5FC-550F-4AF5-A25F-80F39F006A36}" dt="2021-05-01T14:39:19.592" v="5493" actId="478"/>
          <ac:spMkLst>
            <pc:docMk/>
            <pc:sldMk cId="684528625" sldId="320"/>
            <ac:spMk id="41" creationId="{F7ED88DE-F0D7-4EE1-84D6-DFEB079C3A1A}"/>
          </ac:spMkLst>
        </pc:spChg>
        <pc:spChg chg="del">
          <ac:chgData name="Bryan Krausen" userId="774916b2a9b30420" providerId="LiveId" clId="{8FC1D5FC-550F-4AF5-A25F-80F39F006A36}" dt="2021-05-01T14:39:19.592" v="5493" actId="478"/>
          <ac:spMkLst>
            <pc:docMk/>
            <pc:sldMk cId="684528625" sldId="320"/>
            <ac:spMk id="42" creationId="{181AB61B-958F-4D38-AD52-47B64BB83ABD}"/>
          </ac:spMkLst>
        </pc:spChg>
        <pc:spChg chg="del">
          <ac:chgData name="Bryan Krausen" userId="774916b2a9b30420" providerId="LiveId" clId="{8FC1D5FC-550F-4AF5-A25F-80F39F006A36}" dt="2021-05-01T14:39:19.592" v="5493" actId="478"/>
          <ac:spMkLst>
            <pc:docMk/>
            <pc:sldMk cId="684528625" sldId="320"/>
            <ac:spMk id="43" creationId="{CCE217D9-B4FB-4665-82FB-1AA46E8DB205}"/>
          </ac:spMkLst>
        </pc:spChg>
        <pc:spChg chg="del">
          <ac:chgData name="Bryan Krausen" userId="774916b2a9b30420" providerId="LiveId" clId="{8FC1D5FC-550F-4AF5-A25F-80F39F006A36}" dt="2021-05-01T14:39:22.541" v="5495" actId="478"/>
          <ac:spMkLst>
            <pc:docMk/>
            <pc:sldMk cId="684528625" sldId="320"/>
            <ac:spMk id="55" creationId="{9ECF89C3-202A-4F4D-A096-72D88815CAF2}"/>
          </ac:spMkLst>
        </pc:spChg>
        <pc:spChg chg="del">
          <ac:chgData name="Bryan Krausen" userId="774916b2a9b30420" providerId="LiveId" clId="{8FC1D5FC-550F-4AF5-A25F-80F39F006A36}" dt="2021-05-01T14:39:19.592" v="5493" actId="478"/>
          <ac:spMkLst>
            <pc:docMk/>
            <pc:sldMk cId="684528625" sldId="320"/>
            <ac:spMk id="63" creationId="{CF930E47-B703-410F-9FC3-7273978D678C}"/>
          </ac:spMkLst>
        </pc:spChg>
        <pc:spChg chg="del">
          <ac:chgData name="Bryan Krausen" userId="774916b2a9b30420" providerId="LiveId" clId="{8FC1D5FC-550F-4AF5-A25F-80F39F006A36}" dt="2021-05-01T14:39:21.275" v="5494" actId="478"/>
          <ac:spMkLst>
            <pc:docMk/>
            <pc:sldMk cId="684528625" sldId="320"/>
            <ac:spMk id="66" creationId="{4B245B54-37B7-4922-8DB1-411686F4D328}"/>
          </ac:spMkLst>
        </pc:spChg>
        <pc:spChg chg="del">
          <ac:chgData name="Bryan Krausen" userId="774916b2a9b30420" providerId="LiveId" clId="{8FC1D5FC-550F-4AF5-A25F-80F39F006A36}" dt="2021-05-01T14:39:21.275" v="5494" actId="478"/>
          <ac:spMkLst>
            <pc:docMk/>
            <pc:sldMk cId="684528625" sldId="320"/>
            <ac:spMk id="67" creationId="{1A1B89C4-89BF-4ABD-87A2-153E656BDC48}"/>
          </ac:spMkLst>
        </pc:spChg>
        <pc:grpChg chg="add mod">
          <ac:chgData name="Bryan Krausen" userId="774916b2a9b30420" providerId="LiveId" clId="{8FC1D5FC-550F-4AF5-A25F-80F39F006A36}" dt="2021-05-12T01:58:09.413" v="20586"/>
          <ac:grpSpMkLst>
            <pc:docMk/>
            <pc:sldMk cId="684528625" sldId="320"/>
            <ac:grpSpMk id="17" creationId="{564E8224-2FE5-4A92-BD9A-8B4592B2C408}"/>
          </ac:grpSpMkLst>
        </pc:grpChg>
        <pc:grpChg chg="mod">
          <ac:chgData name="Bryan Krausen" userId="774916b2a9b30420" providerId="LiveId" clId="{8FC1D5FC-550F-4AF5-A25F-80F39F006A36}" dt="2021-05-12T01:58:09.413" v="20586"/>
          <ac:grpSpMkLst>
            <pc:docMk/>
            <pc:sldMk cId="684528625" sldId="320"/>
            <ac:grpSpMk id="18" creationId="{C7770E47-DAA5-4724-B9A3-C456029E0BA1}"/>
          </ac:grpSpMkLst>
        </pc:grpChg>
        <pc:grpChg chg="mod">
          <ac:chgData name="Bryan Krausen" userId="774916b2a9b30420" providerId="LiveId" clId="{8FC1D5FC-550F-4AF5-A25F-80F39F006A36}" dt="2021-05-12T01:58:09.413" v="20586"/>
          <ac:grpSpMkLst>
            <pc:docMk/>
            <pc:sldMk cId="684528625" sldId="320"/>
            <ac:grpSpMk id="19" creationId="{E10C81DB-F2B4-43E8-AA88-0FFF77032A91}"/>
          </ac:grpSpMkLst>
        </pc:grpChg>
        <pc:grpChg chg="mod">
          <ac:chgData name="Bryan Krausen" userId="774916b2a9b30420" providerId="LiveId" clId="{8FC1D5FC-550F-4AF5-A25F-80F39F006A36}" dt="2021-05-12T01:58:09.413" v="20586"/>
          <ac:grpSpMkLst>
            <pc:docMk/>
            <pc:sldMk cId="684528625" sldId="320"/>
            <ac:grpSpMk id="21" creationId="{9CD961A8-8AE1-4F3E-9B3F-532CC23E76C7}"/>
          </ac:grpSpMkLst>
        </pc:grpChg>
        <pc:grpChg chg="del">
          <ac:chgData name="Bryan Krausen" userId="774916b2a9b30420" providerId="LiveId" clId="{8FC1D5FC-550F-4AF5-A25F-80F39F006A36}" dt="2021-05-12T01:58:09.306" v="20585" actId="478"/>
          <ac:grpSpMkLst>
            <pc:docMk/>
            <pc:sldMk cId="684528625" sldId="320"/>
            <ac:grpSpMk id="24" creationId="{16A9A066-A184-44C5-A35B-6EB0418E4F10}"/>
          </ac:grpSpMkLst>
        </pc:grpChg>
        <pc:picChg chg="del">
          <ac:chgData name="Bryan Krausen" userId="774916b2a9b30420" providerId="LiveId" clId="{8FC1D5FC-550F-4AF5-A25F-80F39F006A36}" dt="2021-05-01T14:39:19.592" v="5493" actId="478"/>
          <ac:picMkLst>
            <pc:docMk/>
            <pc:sldMk cId="684528625" sldId="320"/>
            <ac:picMk id="7" creationId="{A00C10F3-53A9-418F-A4B1-439AD4AD8AB8}"/>
          </ac:picMkLst>
        </pc:picChg>
        <pc:picChg chg="mod">
          <ac:chgData name="Bryan Krausen" userId="774916b2a9b30420" providerId="LiveId" clId="{8FC1D5FC-550F-4AF5-A25F-80F39F006A36}" dt="2021-05-12T01:58:09.413" v="20586"/>
          <ac:picMkLst>
            <pc:docMk/>
            <pc:sldMk cId="684528625" sldId="320"/>
            <ac:picMk id="20" creationId="{BF8131BF-80CC-407A-BFE3-85D154903D5D}"/>
          </ac:picMkLst>
        </pc:picChg>
        <pc:picChg chg="mod">
          <ac:chgData name="Bryan Krausen" userId="774916b2a9b30420" providerId="LiveId" clId="{8FC1D5FC-550F-4AF5-A25F-80F39F006A36}" dt="2021-05-12T01:58:09.413" v="20586"/>
          <ac:picMkLst>
            <pc:docMk/>
            <pc:sldMk cId="684528625" sldId="320"/>
            <ac:picMk id="22" creationId="{A531FD63-B4CA-47FA-BEBE-73EDB994CB85}"/>
          </ac:picMkLst>
        </pc:picChg>
        <pc:picChg chg="add del mod">
          <ac:chgData name="Bryan Krausen" userId="774916b2a9b30420" providerId="LiveId" clId="{8FC1D5FC-550F-4AF5-A25F-80F39F006A36}" dt="2021-05-18T13:30:04.255" v="20672" actId="478"/>
          <ac:picMkLst>
            <pc:docMk/>
            <pc:sldMk cId="684528625" sldId="320"/>
            <ac:picMk id="31" creationId="{2331DB0D-54BA-494D-827E-F5F12C04DE2B}"/>
          </ac:picMkLst>
        </pc:picChg>
        <pc:picChg chg="add mod">
          <ac:chgData name="Bryan Krausen" userId="774916b2a9b30420" providerId="LiveId" clId="{8FC1D5FC-550F-4AF5-A25F-80F39F006A36}" dt="2021-05-18T13:30:11.947" v="20673" actId="1076"/>
          <ac:picMkLst>
            <pc:docMk/>
            <pc:sldMk cId="684528625" sldId="320"/>
            <ac:picMk id="32" creationId="{5689476D-4FCD-4E63-BE15-2E8C96F753B3}"/>
          </ac:picMkLst>
        </pc:picChg>
        <pc:picChg chg="add mod">
          <ac:chgData name="Bryan Krausen" userId="774916b2a9b30420" providerId="LiveId" clId="{8FC1D5FC-550F-4AF5-A25F-80F39F006A36}" dt="2021-05-18T13:30:11.947" v="20673" actId="1076"/>
          <ac:picMkLst>
            <pc:docMk/>
            <pc:sldMk cId="684528625" sldId="320"/>
            <ac:picMk id="33" creationId="{CDDDF869-D8D4-432D-9D38-F98E43C19AB6}"/>
          </ac:picMkLst>
        </pc:picChg>
        <pc:picChg chg="add mod">
          <ac:chgData name="Bryan Krausen" userId="774916b2a9b30420" providerId="LiveId" clId="{8FC1D5FC-550F-4AF5-A25F-80F39F006A36}" dt="2021-05-18T13:30:11.947" v="20673" actId="1076"/>
          <ac:picMkLst>
            <pc:docMk/>
            <pc:sldMk cId="684528625" sldId="320"/>
            <ac:picMk id="34" creationId="{BA656039-FF20-4E2C-B436-CD16736F0ACA}"/>
          </ac:picMkLst>
        </pc:picChg>
        <pc:picChg chg="add mod">
          <ac:chgData name="Bryan Krausen" userId="774916b2a9b30420" providerId="LiveId" clId="{8FC1D5FC-550F-4AF5-A25F-80F39F006A36}" dt="2021-05-18T13:30:11.947" v="20673" actId="1076"/>
          <ac:picMkLst>
            <pc:docMk/>
            <pc:sldMk cId="684528625" sldId="320"/>
            <ac:picMk id="35" creationId="{97991DE7-F61B-4414-A1B8-A0B0636390EF}"/>
          </ac:picMkLst>
        </pc:picChg>
        <pc:picChg chg="add mod">
          <ac:chgData name="Bryan Krausen" userId="774916b2a9b30420" providerId="LiveId" clId="{8FC1D5FC-550F-4AF5-A25F-80F39F006A36}" dt="2021-05-01T17:13:54.033" v="6658"/>
          <ac:picMkLst>
            <pc:docMk/>
            <pc:sldMk cId="684528625" sldId="320"/>
            <ac:picMk id="36" creationId="{0D29C0E7-B677-4343-8584-187843AEAC48}"/>
          </ac:picMkLst>
        </pc:picChg>
        <pc:picChg chg="mod">
          <ac:chgData name="Bryan Krausen" userId="774916b2a9b30420" providerId="LiveId" clId="{8FC1D5FC-550F-4AF5-A25F-80F39F006A36}" dt="2021-05-12T01:58:09.413" v="20586"/>
          <ac:picMkLst>
            <pc:docMk/>
            <pc:sldMk cId="684528625" sldId="320"/>
            <ac:picMk id="37" creationId="{EAE51D32-896A-4396-8BC5-25317D550843}"/>
          </ac:picMkLst>
        </pc:picChg>
        <pc:picChg chg="mod">
          <ac:chgData name="Bryan Krausen" userId="774916b2a9b30420" providerId="LiveId" clId="{8FC1D5FC-550F-4AF5-A25F-80F39F006A36}" dt="2021-05-12T01:58:09.413" v="20586"/>
          <ac:picMkLst>
            <pc:docMk/>
            <pc:sldMk cId="684528625" sldId="320"/>
            <ac:picMk id="38" creationId="{2932B3A6-9F0A-4211-9523-BDF78E818297}"/>
          </ac:picMkLst>
        </pc:picChg>
        <pc:picChg chg="mod">
          <ac:chgData name="Bryan Krausen" userId="774916b2a9b30420" providerId="LiveId" clId="{8FC1D5FC-550F-4AF5-A25F-80F39F006A36}" dt="2021-05-12T01:58:09.413" v="20586"/>
          <ac:picMkLst>
            <pc:docMk/>
            <pc:sldMk cId="684528625" sldId="320"/>
            <ac:picMk id="39" creationId="{3CFF78D8-69DA-48C1-A329-152C2B4B3E6F}"/>
          </ac:picMkLst>
        </pc:picChg>
        <pc:picChg chg="del">
          <ac:chgData name="Bryan Krausen" userId="774916b2a9b30420" providerId="LiveId" clId="{8FC1D5FC-550F-4AF5-A25F-80F39F006A36}" dt="2021-05-01T14:39:19.592" v="5493" actId="478"/>
          <ac:picMkLst>
            <pc:docMk/>
            <pc:sldMk cId="684528625" sldId="320"/>
            <ac:picMk id="46" creationId="{7397B652-C81A-4940-95E3-A0AFBB8C6E2F}"/>
          </ac:picMkLst>
        </pc:picChg>
        <pc:picChg chg="del">
          <ac:chgData name="Bryan Krausen" userId="774916b2a9b30420" providerId="LiveId" clId="{8FC1D5FC-550F-4AF5-A25F-80F39F006A36}" dt="2021-05-01T14:39:19.592" v="5493" actId="478"/>
          <ac:picMkLst>
            <pc:docMk/>
            <pc:sldMk cId="684528625" sldId="320"/>
            <ac:picMk id="49" creationId="{857BB314-04AF-4571-A46D-223682C579C9}"/>
          </ac:picMkLst>
        </pc:picChg>
        <pc:picChg chg="del">
          <ac:chgData name="Bryan Krausen" userId="774916b2a9b30420" providerId="LiveId" clId="{8FC1D5FC-550F-4AF5-A25F-80F39F006A36}" dt="2021-05-01T14:39:19.592" v="5493" actId="478"/>
          <ac:picMkLst>
            <pc:docMk/>
            <pc:sldMk cId="684528625" sldId="320"/>
            <ac:picMk id="52" creationId="{0321CDF1-E2FA-4A7D-9039-E1F531F1B297}"/>
          </ac:picMkLst>
        </pc:picChg>
        <pc:picChg chg="del">
          <ac:chgData name="Bryan Krausen" userId="774916b2a9b30420" providerId="LiveId" clId="{8FC1D5FC-550F-4AF5-A25F-80F39F006A36}" dt="2021-05-01T14:39:19.592" v="5493" actId="478"/>
          <ac:picMkLst>
            <pc:docMk/>
            <pc:sldMk cId="684528625" sldId="320"/>
            <ac:picMk id="54" creationId="{CF87AB23-D069-41B2-8515-EC9FB775ABFA}"/>
          </ac:picMkLst>
        </pc:picChg>
        <pc:cxnChg chg="del">
          <ac:chgData name="Bryan Krausen" userId="774916b2a9b30420" providerId="LiveId" clId="{8FC1D5FC-550F-4AF5-A25F-80F39F006A36}" dt="2021-05-01T14:39:19.592" v="5493" actId="478"/>
          <ac:cxnSpMkLst>
            <pc:docMk/>
            <pc:sldMk cId="684528625" sldId="320"/>
            <ac:cxnSpMk id="10" creationId="{BC270D9D-0D69-430E-A289-E099D60FBAFC}"/>
          </ac:cxnSpMkLst>
        </pc:cxnChg>
        <pc:cxnChg chg="del">
          <ac:chgData name="Bryan Krausen" userId="774916b2a9b30420" providerId="LiveId" clId="{8FC1D5FC-550F-4AF5-A25F-80F39F006A36}" dt="2021-05-01T14:39:19.592" v="5493" actId="478"/>
          <ac:cxnSpMkLst>
            <pc:docMk/>
            <pc:sldMk cId="684528625" sldId="320"/>
            <ac:cxnSpMk id="44" creationId="{B4548ABD-8437-4CF3-9CF8-86A16B413995}"/>
          </ac:cxnSpMkLst>
        </pc:cxnChg>
        <pc:cxnChg chg="del">
          <ac:chgData name="Bryan Krausen" userId="774916b2a9b30420" providerId="LiveId" clId="{8FC1D5FC-550F-4AF5-A25F-80F39F006A36}" dt="2021-05-01T14:39:19.592" v="5493" actId="478"/>
          <ac:cxnSpMkLst>
            <pc:docMk/>
            <pc:sldMk cId="684528625" sldId="320"/>
            <ac:cxnSpMk id="47" creationId="{F1B49D71-65DA-41A0-9EB9-C3937FCA368C}"/>
          </ac:cxnSpMkLst>
        </pc:cxnChg>
        <pc:cxnChg chg="del">
          <ac:chgData name="Bryan Krausen" userId="774916b2a9b30420" providerId="LiveId" clId="{8FC1D5FC-550F-4AF5-A25F-80F39F006A36}" dt="2021-05-01T14:39:19.592" v="5493" actId="478"/>
          <ac:cxnSpMkLst>
            <pc:docMk/>
            <pc:sldMk cId="684528625" sldId="320"/>
            <ac:cxnSpMk id="50" creationId="{38D1788F-A4DB-4258-89CC-473F51F9C6C7}"/>
          </ac:cxnSpMkLst>
        </pc:cxnChg>
      </pc:sldChg>
      <pc:sldChg chg="addSp delSp modSp add mod">
        <pc:chgData name="Bryan Krausen" userId="774916b2a9b30420" providerId="LiveId" clId="{8FC1D5FC-550F-4AF5-A25F-80F39F006A36}" dt="2021-05-18T13:31:36.719" v="20674" actId="20577"/>
        <pc:sldMkLst>
          <pc:docMk/>
          <pc:sldMk cId="4036327166" sldId="321"/>
        </pc:sldMkLst>
        <pc:spChg chg="mod">
          <ac:chgData name="Bryan Krausen" userId="774916b2a9b30420" providerId="LiveId" clId="{8FC1D5FC-550F-4AF5-A25F-80F39F006A36}" dt="2021-05-18T13:31:36.719" v="20674" actId="20577"/>
          <ac:spMkLst>
            <pc:docMk/>
            <pc:sldMk cId="4036327166" sldId="321"/>
            <ac:spMk id="2" creationId="{751492A0-CE83-444A-A656-1298AEB1148E}"/>
          </ac:spMkLst>
        </pc:spChg>
        <pc:spChg chg="mod">
          <ac:chgData name="Bryan Krausen" userId="774916b2a9b30420" providerId="LiveId" clId="{8FC1D5FC-550F-4AF5-A25F-80F39F006A36}" dt="2021-05-01T14:55:56.011" v="6305"/>
          <ac:spMkLst>
            <pc:docMk/>
            <pc:sldMk cId="4036327166" sldId="321"/>
            <ac:spMk id="23" creationId="{ECF5A8F0-30A6-460C-A5C8-0E42F0E917AD}"/>
          </ac:spMkLst>
        </pc:spChg>
        <pc:grpChg chg="add mod">
          <ac:chgData name="Bryan Krausen" userId="774916b2a9b30420" providerId="LiveId" clId="{8FC1D5FC-550F-4AF5-A25F-80F39F006A36}" dt="2021-05-12T01:58:11.813" v="20587"/>
          <ac:grpSpMkLst>
            <pc:docMk/>
            <pc:sldMk cId="4036327166" sldId="321"/>
            <ac:grpSpMk id="12" creationId="{394E7970-945D-401B-A906-5AD11FF6290B}"/>
          </ac:grpSpMkLst>
        </pc:grpChg>
        <pc:grpChg chg="mod">
          <ac:chgData name="Bryan Krausen" userId="774916b2a9b30420" providerId="LiveId" clId="{8FC1D5FC-550F-4AF5-A25F-80F39F006A36}" dt="2021-05-12T01:58:11.813" v="20587"/>
          <ac:grpSpMkLst>
            <pc:docMk/>
            <pc:sldMk cId="4036327166" sldId="321"/>
            <ac:grpSpMk id="13" creationId="{577EA0AF-98D5-4B93-9C61-0F3578C89BAB}"/>
          </ac:grpSpMkLst>
        </pc:grpChg>
        <pc:grpChg chg="mod">
          <ac:chgData name="Bryan Krausen" userId="774916b2a9b30420" providerId="LiveId" clId="{8FC1D5FC-550F-4AF5-A25F-80F39F006A36}" dt="2021-05-12T01:58:11.813" v="20587"/>
          <ac:grpSpMkLst>
            <pc:docMk/>
            <pc:sldMk cId="4036327166" sldId="321"/>
            <ac:grpSpMk id="14" creationId="{E88A9331-A57E-4C68-B91D-B9E22D2E784C}"/>
          </ac:grpSpMkLst>
        </pc:grpChg>
        <pc:grpChg chg="mod">
          <ac:chgData name="Bryan Krausen" userId="774916b2a9b30420" providerId="LiveId" clId="{8FC1D5FC-550F-4AF5-A25F-80F39F006A36}" dt="2021-05-12T01:58:11.813" v="20587"/>
          <ac:grpSpMkLst>
            <pc:docMk/>
            <pc:sldMk cId="4036327166" sldId="321"/>
            <ac:grpSpMk id="17" creationId="{065CD3D3-CF39-4D30-97F2-3B28C0F051CD}"/>
          </ac:grpSpMkLst>
        </pc:grpChg>
        <pc:picChg chg="mod">
          <ac:chgData name="Bryan Krausen" userId="774916b2a9b30420" providerId="LiveId" clId="{8FC1D5FC-550F-4AF5-A25F-80F39F006A36}" dt="2021-05-12T01:58:11.813" v="20587"/>
          <ac:picMkLst>
            <pc:docMk/>
            <pc:sldMk cId="4036327166" sldId="321"/>
            <ac:picMk id="15" creationId="{3BA9ACFD-3649-422A-9098-5A06A070AC32}"/>
          </ac:picMkLst>
        </pc:picChg>
        <pc:picChg chg="add mod">
          <ac:chgData name="Bryan Krausen" userId="774916b2a9b30420" providerId="LiveId" clId="{8FC1D5FC-550F-4AF5-A25F-80F39F006A36}" dt="2021-05-01T17:13:53.465" v="6657"/>
          <ac:picMkLst>
            <pc:docMk/>
            <pc:sldMk cId="4036327166" sldId="321"/>
            <ac:picMk id="16" creationId="{5AB35AB2-6F44-4202-B4E7-E6573ED9C0BD}"/>
          </ac:picMkLst>
        </pc:picChg>
        <pc:picChg chg="mod">
          <ac:chgData name="Bryan Krausen" userId="774916b2a9b30420" providerId="LiveId" clId="{8FC1D5FC-550F-4AF5-A25F-80F39F006A36}" dt="2021-05-12T01:58:11.813" v="20587"/>
          <ac:picMkLst>
            <pc:docMk/>
            <pc:sldMk cId="4036327166" sldId="321"/>
            <ac:picMk id="18" creationId="{E4782736-3BA1-4567-BAEC-613A5E189BF3}"/>
          </ac:picMkLst>
        </pc:picChg>
        <pc:picChg chg="mod">
          <ac:chgData name="Bryan Krausen" userId="774916b2a9b30420" providerId="LiveId" clId="{8FC1D5FC-550F-4AF5-A25F-80F39F006A36}" dt="2021-05-12T01:58:11.813" v="20587"/>
          <ac:picMkLst>
            <pc:docMk/>
            <pc:sldMk cId="4036327166" sldId="321"/>
            <ac:picMk id="19" creationId="{DA50EA5C-81CA-4AA8-B88A-7C6809CCBBFE}"/>
          </ac:picMkLst>
        </pc:picChg>
        <pc:picChg chg="mod">
          <ac:chgData name="Bryan Krausen" userId="774916b2a9b30420" providerId="LiveId" clId="{8FC1D5FC-550F-4AF5-A25F-80F39F006A36}" dt="2021-05-12T01:58:11.813" v="20587"/>
          <ac:picMkLst>
            <pc:docMk/>
            <pc:sldMk cId="4036327166" sldId="321"/>
            <ac:picMk id="20" creationId="{A95D5B13-B739-48D0-AFDF-25A8509193CB}"/>
          </ac:picMkLst>
        </pc:picChg>
        <pc:picChg chg="mod">
          <ac:chgData name="Bryan Krausen" userId="774916b2a9b30420" providerId="LiveId" clId="{8FC1D5FC-550F-4AF5-A25F-80F39F006A36}" dt="2021-05-12T01:58:11.813" v="20587"/>
          <ac:picMkLst>
            <pc:docMk/>
            <pc:sldMk cId="4036327166" sldId="321"/>
            <ac:picMk id="21" creationId="{67B6664F-1850-469F-B0BD-AEB37309F600}"/>
          </ac:picMkLst>
        </pc:picChg>
        <pc:picChg chg="del">
          <ac:chgData name="Bryan Krausen" userId="774916b2a9b30420" providerId="LiveId" clId="{8FC1D5FC-550F-4AF5-A25F-80F39F006A36}" dt="2021-05-01T14:45:38.099" v="6028" actId="478"/>
          <ac:picMkLst>
            <pc:docMk/>
            <pc:sldMk cId="4036327166" sldId="321"/>
            <ac:picMk id="31" creationId="{2331DB0D-54BA-494D-827E-F5F12C04DE2B}"/>
          </ac:picMkLst>
        </pc:picChg>
        <pc:picChg chg="del">
          <ac:chgData name="Bryan Krausen" userId="774916b2a9b30420" providerId="LiveId" clId="{8FC1D5FC-550F-4AF5-A25F-80F39F006A36}" dt="2021-05-01T14:45:38.099" v="6028" actId="478"/>
          <ac:picMkLst>
            <pc:docMk/>
            <pc:sldMk cId="4036327166" sldId="321"/>
            <ac:picMk id="32" creationId="{5689476D-4FCD-4E63-BE15-2E8C96F753B3}"/>
          </ac:picMkLst>
        </pc:picChg>
        <pc:picChg chg="del">
          <ac:chgData name="Bryan Krausen" userId="774916b2a9b30420" providerId="LiveId" clId="{8FC1D5FC-550F-4AF5-A25F-80F39F006A36}" dt="2021-05-01T14:45:38.099" v="6028" actId="478"/>
          <ac:picMkLst>
            <pc:docMk/>
            <pc:sldMk cId="4036327166" sldId="321"/>
            <ac:picMk id="33" creationId="{CDDDF869-D8D4-432D-9D38-F98E43C19AB6}"/>
          </ac:picMkLst>
        </pc:picChg>
        <pc:picChg chg="del">
          <ac:chgData name="Bryan Krausen" userId="774916b2a9b30420" providerId="LiveId" clId="{8FC1D5FC-550F-4AF5-A25F-80F39F006A36}" dt="2021-05-01T14:45:38.099" v="6028" actId="478"/>
          <ac:picMkLst>
            <pc:docMk/>
            <pc:sldMk cId="4036327166" sldId="321"/>
            <ac:picMk id="34" creationId="{BA656039-FF20-4E2C-B436-CD16736F0ACA}"/>
          </ac:picMkLst>
        </pc:picChg>
        <pc:picChg chg="del">
          <ac:chgData name="Bryan Krausen" userId="774916b2a9b30420" providerId="LiveId" clId="{8FC1D5FC-550F-4AF5-A25F-80F39F006A36}" dt="2021-05-01T14:45:38.099" v="6028" actId="478"/>
          <ac:picMkLst>
            <pc:docMk/>
            <pc:sldMk cId="4036327166" sldId="321"/>
            <ac:picMk id="35" creationId="{97991DE7-F61B-4414-A1B8-A0B0636390EF}"/>
          </ac:picMkLst>
        </pc:picChg>
      </pc:sldChg>
      <pc:sldChg chg="addSp delSp modSp add mod modClrScheme chgLayout">
        <pc:chgData name="Bryan Krausen" userId="774916b2a9b30420" providerId="LiveId" clId="{8FC1D5FC-550F-4AF5-A25F-80F39F006A36}" dt="2021-05-12T01:58:15.903" v="20589"/>
        <pc:sldMkLst>
          <pc:docMk/>
          <pc:sldMk cId="105493525" sldId="322"/>
        </pc:sldMkLst>
        <pc:spChg chg="del">
          <ac:chgData name="Bryan Krausen" userId="774916b2a9b30420" providerId="LiveId" clId="{8FC1D5FC-550F-4AF5-A25F-80F39F006A36}" dt="2021-05-01T14:46:43.479" v="6084" actId="478"/>
          <ac:spMkLst>
            <pc:docMk/>
            <pc:sldMk cId="105493525" sldId="322"/>
            <ac:spMk id="2" creationId="{751492A0-CE83-444A-A656-1298AEB1148E}"/>
          </ac:spMkLst>
        </pc:spChg>
        <pc:spChg chg="add mod">
          <ac:chgData name="Bryan Krausen" userId="774916b2a9b30420" providerId="LiveId" clId="{8FC1D5FC-550F-4AF5-A25F-80F39F006A36}" dt="2021-05-02T12:47:28.169" v="9837" actId="207"/>
          <ac:spMkLst>
            <pc:docMk/>
            <pc:sldMk cId="105493525" sldId="322"/>
            <ac:spMk id="2" creationId="{A1E84CEA-46A7-430A-AC50-FF40F0F175C9}"/>
          </ac:spMkLst>
        </pc:spChg>
        <pc:spChg chg="add del mod ord">
          <ac:chgData name="Bryan Krausen" userId="774916b2a9b30420" providerId="LiveId" clId="{8FC1D5FC-550F-4AF5-A25F-80F39F006A36}" dt="2021-05-01T14:53:25.003" v="6214" actId="478"/>
          <ac:spMkLst>
            <pc:docMk/>
            <pc:sldMk cId="105493525" sldId="322"/>
            <ac:spMk id="7" creationId="{9A56BBFD-A822-445A-9ABB-7644A9CD4A82}"/>
          </ac:spMkLst>
        </pc:spChg>
        <pc:spChg chg="add del mod">
          <ac:chgData name="Bryan Krausen" userId="774916b2a9b30420" providerId="LiveId" clId="{8FC1D5FC-550F-4AF5-A25F-80F39F006A36}" dt="2021-05-01T14:53:39.051" v="6217" actId="478"/>
          <ac:spMkLst>
            <pc:docMk/>
            <pc:sldMk cId="105493525" sldId="322"/>
            <ac:spMk id="9" creationId="{D0AAB92C-B9DC-48E1-AE1E-BFF64F20E191}"/>
          </ac:spMkLst>
        </pc:spChg>
        <pc:spChg chg="add mod topLvl">
          <ac:chgData name="Bryan Krausen" userId="774916b2a9b30420" providerId="LiveId" clId="{8FC1D5FC-550F-4AF5-A25F-80F39F006A36}" dt="2021-05-01T14:55:09.550" v="6274" actId="164"/>
          <ac:spMkLst>
            <pc:docMk/>
            <pc:sldMk cId="105493525" sldId="322"/>
            <ac:spMk id="16" creationId="{AB1324F3-6DF3-4556-8650-EC0D7E64DCB6}"/>
          </ac:spMkLst>
        </pc:spChg>
        <pc:spChg chg="add mod topLvl">
          <ac:chgData name="Bryan Krausen" userId="774916b2a9b30420" providerId="LiveId" clId="{8FC1D5FC-550F-4AF5-A25F-80F39F006A36}" dt="2021-05-01T14:55:07.514" v="6273" actId="164"/>
          <ac:spMkLst>
            <pc:docMk/>
            <pc:sldMk cId="105493525" sldId="322"/>
            <ac:spMk id="17" creationId="{FD19181E-182F-4476-97D0-44E5FA0AED64}"/>
          </ac:spMkLst>
        </pc:spChg>
        <pc:spChg chg="add mod topLvl">
          <ac:chgData name="Bryan Krausen" userId="774916b2a9b30420" providerId="LiveId" clId="{8FC1D5FC-550F-4AF5-A25F-80F39F006A36}" dt="2021-05-01T14:55:05.735" v="6272" actId="164"/>
          <ac:spMkLst>
            <pc:docMk/>
            <pc:sldMk cId="105493525" sldId="322"/>
            <ac:spMk id="18" creationId="{7596D0F9-0888-4097-9950-1ED60BBDFFAC}"/>
          </ac:spMkLst>
        </pc:spChg>
        <pc:spChg chg="add mod topLvl">
          <ac:chgData name="Bryan Krausen" userId="774916b2a9b30420" providerId="LiveId" clId="{8FC1D5FC-550F-4AF5-A25F-80F39F006A36}" dt="2021-05-01T14:55:03.372" v="6271" actId="164"/>
          <ac:spMkLst>
            <pc:docMk/>
            <pc:sldMk cId="105493525" sldId="322"/>
            <ac:spMk id="19" creationId="{576E8A2C-47FA-4109-A388-9953A998C1B2}"/>
          </ac:spMkLst>
        </pc:spChg>
        <pc:spChg chg="add mod topLvl">
          <ac:chgData name="Bryan Krausen" userId="774916b2a9b30420" providerId="LiveId" clId="{8FC1D5FC-550F-4AF5-A25F-80F39F006A36}" dt="2021-05-01T14:55:09.550" v="6274" actId="164"/>
          <ac:spMkLst>
            <pc:docMk/>
            <pc:sldMk cId="105493525" sldId="322"/>
            <ac:spMk id="20" creationId="{A1E8474E-084B-451C-BD78-223B13421EF7}"/>
          </ac:spMkLst>
        </pc:spChg>
        <pc:spChg chg="add mod topLvl">
          <ac:chgData name="Bryan Krausen" userId="774916b2a9b30420" providerId="LiveId" clId="{8FC1D5FC-550F-4AF5-A25F-80F39F006A36}" dt="2021-05-01T14:55:07.514" v="6273" actId="164"/>
          <ac:spMkLst>
            <pc:docMk/>
            <pc:sldMk cId="105493525" sldId="322"/>
            <ac:spMk id="21" creationId="{30D3AB2A-6FDC-4BA6-8760-AB4DAA884A6E}"/>
          </ac:spMkLst>
        </pc:spChg>
        <pc:spChg chg="add mod topLvl">
          <ac:chgData name="Bryan Krausen" userId="774916b2a9b30420" providerId="LiveId" clId="{8FC1D5FC-550F-4AF5-A25F-80F39F006A36}" dt="2021-05-01T14:55:05.735" v="6272" actId="164"/>
          <ac:spMkLst>
            <pc:docMk/>
            <pc:sldMk cId="105493525" sldId="322"/>
            <ac:spMk id="22" creationId="{D59C8A0C-6330-4C82-846D-26BE443CFB77}"/>
          </ac:spMkLst>
        </pc:spChg>
        <pc:spChg chg="del mod ord">
          <ac:chgData name="Bryan Krausen" userId="774916b2a9b30420" providerId="LiveId" clId="{8FC1D5FC-550F-4AF5-A25F-80F39F006A36}" dt="2021-05-01T14:53:32.540" v="6215" actId="478"/>
          <ac:spMkLst>
            <pc:docMk/>
            <pc:sldMk cId="105493525" sldId="322"/>
            <ac:spMk id="23" creationId="{ECF5A8F0-30A6-460C-A5C8-0E42F0E917AD}"/>
          </ac:spMkLst>
        </pc:spChg>
        <pc:spChg chg="add mod">
          <ac:chgData name="Bryan Krausen" userId="774916b2a9b30420" providerId="LiveId" clId="{8FC1D5FC-550F-4AF5-A25F-80F39F006A36}" dt="2021-05-02T12:47:23.327" v="9836" actId="207"/>
          <ac:spMkLst>
            <pc:docMk/>
            <pc:sldMk cId="105493525" sldId="322"/>
            <ac:spMk id="31" creationId="{D8650C76-8C5E-46FC-BA6F-B2E458D36D53}"/>
          </ac:spMkLst>
        </pc:spChg>
        <pc:spChg chg="add mod topLvl">
          <ac:chgData name="Bryan Krausen" userId="774916b2a9b30420" providerId="LiveId" clId="{8FC1D5FC-550F-4AF5-A25F-80F39F006A36}" dt="2021-05-01T14:55:03.372" v="6271" actId="164"/>
          <ac:spMkLst>
            <pc:docMk/>
            <pc:sldMk cId="105493525" sldId="322"/>
            <ac:spMk id="31" creationId="{F80E099B-52EC-48AC-8160-AED2331AC049}"/>
          </ac:spMkLst>
        </pc:spChg>
        <pc:spChg chg="add mod topLvl">
          <ac:chgData name="Bryan Krausen" userId="774916b2a9b30420" providerId="LiveId" clId="{8FC1D5FC-550F-4AF5-A25F-80F39F006A36}" dt="2021-05-01T14:55:09.550" v="6274" actId="164"/>
          <ac:spMkLst>
            <pc:docMk/>
            <pc:sldMk cId="105493525" sldId="322"/>
            <ac:spMk id="32" creationId="{731E6176-D8EA-4EDF-AD23-F357EC38DFD7}"/>
          </ac:spMkLst>
        </pc:spChg>
        <pc:spChg chg="add mod topLvl">
          <ac:chgData name="Bryan Krausen" userId="774916b2a9b30420" providerId="LiveId" clId="{8FC1D5FC-550F-4AF5-A25F-80F39F006A36}" dt="2021-05-01T14:55:07.514" v="6273" actId="164"/>
          <ac:spMkLst>
            <pc:docMk/>
            <pc:sldMk cId="105493525" sldId="322"/>
            <ac:spMk id="33" creationId="{BF283A94-E7AA-45F3-86B0-29BAE5478051}"/>
          </ac:spMkLst>
        </pc:spChg>
        <pc:spChg chg="add mod topLvl">
          <ac:chgData name="Bryan Krausen" userId="774916b2a9b30420" providerId="LiveId" clId="{8FC1D5FC-550F-4AF5-A25F-80F39F006A36}" dt="2021-05-01T14:55:05.735" v="6272" actId="164"/>
          <ac:spMkLst>
            <pc:docMk/>
            <pc:sldMk cId="105493525" sldId="322"/>
            <ac:spMk id="34" creationId="{7A118659-6128-4423-BA4E-2CBF3574FCB9}"/>
          </ac:spMkLst>
        </pc:spChg>
        <pc:spChg chg="add mod topLvl">
          <ac:chgData name="Bryan Krausen" userId="774916b2a9b30420" providerId="LiveId" clId="{8FC1D5FC-550F-4AF5-A25F-80F39F006A36}" dt="2021-05-01T14:56:11.029" v="6326" actId="6549"/>
          <ac:spMkLst>
            <pc:docMk/>
            <pc:sldMk cId="105493525" sldId="322"/>
            <ac:spMk id="35" creationId="{1671F424-A362-4522-979D-DF486D1FCFD2}"/>
          </ac:spMkLst>
        </pc:spChg>
        <pc:spChg chg="add mod">
          <ac:chgData name="Bryan Krausen" userId="774916b2a9b30420" providerId="LiveId" clId="{8FC1D5FC-550F-4AF5-A25F-80F39F006A36}" dt="2021-05-01T14:53:41.367" v="6222" actId="20577"/>
          <ac:spMkLst>
            <pc:docMk/>
            <pc:sldMk cId="105493525" sldId="322"/>
            <ac:spMk id="36" creationId="{CF75D107-D355-4F3E-8E86-27C894F4990E}"/>
          </ac:spMkLst>
        </pc:spChg>
        <pc:grpChg chg="add del mod">
          <ac:chgData name="Bryan Krausen" userId="774916b2a9b30420" providerId="LiveId" clId="{8FC1D5FC-550F-4AF5-A25F-80F39F006A36}" dt="2021-05-01T14:52:13.370" v="6195" actId="165"/>
          <ac:grpSpMkLst>
            <pc:docMk/>
            <pc:sldMk cId="105493525" sldId="322"/>
            <ac:grpSpMk id="3" creationId="{BFA42223-BB62-4204-979A-D5BAA5EF55C8}"/>
          </ac:grpSpMkLst>
        </pc:grpChg>
        <pc:grpChg chg="add del mod">
          <ac:chgData name="Bryan Krausen" userId="774916b2a9b30420" providerId="LiveId" clId="{8FC1D5FC-550F-4AF5-A25F-80F39F006A36}" dt="2021-05-01T14:52:23.418" v="6196" actId="165"/>
          <ac:grpSpMkLst>
            <pc:docMk/>
            <pc:sldMk cId="105493525" sldId="322"/>
            <ac:grpSpMk id="4" creationId="{E05CC0F2-7DCF-4CA3-946E-2B81236C11AF}"/>
          </ac:grpSpMkLst>
        </pc:grpChg>
        <pc:grpChg chg="add del mod">
          <ac:chgData name="Bryan Krausen" userId="774916b2a9b30420" providerId="LiveId" clId="{8FC1D5FC-550F-4AF5-A25F-80F39F006A36}" dt="2021-05-01T14:52:13.370" v="6195" actId="165"/>
          <ac:grpSpMkLst>
            <pc:docMk/>
            <pc:sldMk cId="105493525" sldId="322"/>
            <ac:grpSpMk id="5" creationId="{91A1863F-3D78-4FB7-B378-A3189F2B6A06}"/>
          </ac:grpSpMkLst>
        </pc:grpChg>
        <pc:grpChg chg="add del mod">
          <ac:chgData name="Bryan Krausen" userId="774916b2a9b30420" providerId="LiveId" clId="{8FC1D5FC-550F-4AF5-A25F-80F39F006A36}" dt="2021-05-01T14:52:13.370" v="6195" actId="165"/>
          <ac:grpSpMkLst>
            <pc:docMk/>
            <pc:sldMk cId="105493525" sldId="322"/>
            <ac:grpSpMk id="6" creationId="{E583C83B-99B7-404B-82F1-E0B4BE752F99}"/>
          </ac:grpSpMkLst>
        </pc:grpChg>
        <pc:grpChg chg="add del mod">
          <ac:chgData name="Bryan Krausen" userId="774916b2a9b30420" providerId="LiveId" clId="{8FC1D5FC-550F-4AF5-A25F-80F39F006A36}" dt="2021-05-01T17:13:24.572" v="6651" actId="478"/>
          <ac:grpSpMkLst>
            <pc:docMk/>
            <pc:sldMk cId="105493525" sldId="322"/>
            <ac:grpSpMk id="10" creationId="{F2D5F3E3-F309-45C8-94E8-A01FCDE602A3}"/>
          </ac:grpSpMkLst>
        </pc:grpChg>
        <pc:grpChg chg="del">
          <ac:chgData name="Bryan Krausen" userId="774916b2a9b30420" providerId="LiveId" clId="{8FC1D5FC-550F-4AF5-A25F-80F39F006A36}" dt="2021-05-12T01:58:15.779" v="20588" actId="478"/>
          <ac:grpSpMkLst>
            <pc:docMk/>
            <pc:sldMk cId="105493525" sldId="322"/>
            <ac:grpSpMk id="24" creationId="{16A9A066-A184-44C5-A35B-6EB0418E4F10}"/>
          </ac:grpSpMkLst>
        </pc:grpChg>
        <pc:grpChg chg="add mod">
          <ac:chgData name="Bryan Krausen" userId="774916b2a9b30420" providerId="LiveId" clId="{8FC1D5FC-550F-4AF5-A25F-80F39F006A36}" dt="2021-05-01T17:13:30.350" v="6652" actId="1076"/>
          <ac:grpSpMkLst>
            <pc:docMk/>
            <pc:sldMk cId="105493525" sldId="322"/>
            <ac:grpSpMk id="37" creationId="{FB00F782-866B-454E-A105-7E91E7336618}"/>
          </ac:grpSpMkLst>
        </pc:grpChg>
        <pc:grpChg chg="add mod">
          <ac:chgData name="Bryan Krausen" userId="774916b2a9b30420" providerId="LiveId" clId="{8FC1D5FC-550F-4AF5-A25F-80F39F006A36}" dt="2021-05-01T17:13:30.350" v="6652" actId="1076"/>
          <ac:grpSpMkLst>
            <pc:docMk/>
            <pc:sldMk cId="105493525" sldId="322"/>
            <ac:grpSpMk id="38" creationId="{4123447F-6103-42C6-9DB9-9C2D6D01AE19}"/>
          </ac:grpSpMkLst>
        </pc:grpChg>
        <pc:grpChg chg="add mod">
          <ac:chgData name="Bryan Krausen" userId="774916b2a9b30420" providerId="LiveId" clId="{8FC1D5FC-550F-4AF5-A25F-80F39F006A36}" dt="2021-05-01T17:13:30.350" v="6652" actId="1076"/>
          <ac:grpSpMkLst>
            <pc:docMk/>
            <pc:sldMk cId="105493525" sldId="322"/>
            <ac:grpSpMk id="39" creationId="{F6E414CF-7DC7-4B41-A850-2817E9FF2594}"/>
          </ac:grpSpMkLst>
        </pc:grpChg>
        <pc:grpChg chg="add mod">
          <ac:chgData name="Bryan Krausen" userId="774916b2a9b30420" providerId="LiveId" clId="{8FC1D5FC-550F-4AF5-A25F-80F39F006A36}" dt="2021-05-12T01:58:15.903" v="20589"/>
          <ac:grpSpMkLst>
            <pc:docMk/>
            <pc:sldMk cId="105493525" sldId="322"/>
            <ac:grpSpMk id="41" creationId="{BDA09EFA-FF1C-46E1-8954-34436C000055}"/>
          </ac:grpSpMkLst>
        </pc:grpChg>
        <pc:grpChg chg="mod">
          <ac:chgData name="Bryan Krausen" userId="774916b2a9b30420" providerId="LiveId" clId="{8FC1D5FC-550F-4AF5-A25F-80F39F006A36}" dt="2021-05-12T01:58:15.903" v="20589"/>
          <ac:grpSpMkLst>
            <pc:docMk/>
            <pc:sldMk cId="105493525" sldId="322"/>
            <ac:grpSpMk id="42" creationId="{220F48C5-655B-493E-8723-361D6B018A49}"/>
          </ac:grpSpMkLst>
        </pc:grpChg>
        <pc:grpChg chg="mod">
          <ac:chgData name="Bryan Krausen" userId="774916b2a9b30420" providerId="LiveId" clId="{8FC1D5FC-550F-4AF5-A25F-80F39F006A36}" dt="2021-05-12T01:58:15.903" v="20589"/>
          <ac:grpSpMkLst>
            <pc:docMk/>
            <pc:sldMk cId="105493525" sldId="322"/>
            <ac:grpSpMk id="43" creationId="{ECD6C451-8055-4014-8BCC-1E5EDE4C376C}"/>
          </ac:grpSpMkLst>
        </pc:grpChg>
        <pc:grpChg chg="mod">
          <ac:chgData name="Bryan Krausen" userId="774916b2a9b30420" providerId="LiveId" clId="{8FC1D5FC-550F-4AF5-A25F-80F39F006A36}" dt="2021-05-12T01:58:15.903" v="20589"/>
          <ac:grpSpMkLst>
            <pc:docMk/>
            <pc:sldMk cId="105493525" sldId="322"/>
            <ac:grpSpMk id="45" creationId="{65D27E18-166E-40DA-8B8F-29A4A68F4619}"/>
          </ac:grpSpMkLst>
        </pc:grpChg>
        <pc:picChg chg="add del mod">
          <ac:chgData name="Bryan Krausen" userId="774916b2a9b30420" providerId="LiveId" clId="{8FC1D5FC-550F-4AF5-A25F-80F39F006A36}" dt="2021-05-01T14:46:46.439" v="6086"/>
          <ac:picMkLst>
            <pc:docMk/>
            <pc:sldMk cId="105493525" sldId="322"/>
            <ac:picMk id="11" creationId="{94B16200-B5EE-44F7-A19F-9C9F86EE13E5}"/>
          </ac:picMkLst>
        </pc:picChg>
        <pc:picChg chg="add del mod">
          <ac:chgData name="Bryan Krausen" userId="774916b2a9b30420" providerId="LiveId" clId="{8FC1D5FC-550F-4AF5-A25F-80F39F006A36}" dt="2021-05-01T14:46:46.439" v="6086"/>
          <ac:picMkLst>
            <pc:docMk/>
            <pc:sldMk cId="105493525" sldId="322"/>
            <ac:picMk id="12" creationId="{DD4C563B-0795-4C24-9BA9-AE515A278D76}"/>
          </ac:picMkLst>
        </pc:picChg>
        <pc:picChg chg="add del mod">
          <ac:chgData name="Bryan Krausen" userId="774916b2a9b30420" providerId="LiveId" clId="{8FC1D5FC-550F-4AF5-A25F-80F39F006A36}" dt="2021-05-01T14:46:46.439" v="6086"/>
          <ac:picMkLst>
            <pc:docMk/>
            <pc:sldMk cId="105493525" sldId="322"/>
            <ac:picMk id="13" creationId="{A6C17043-44CC-4B68-B302-3DB4B74FB0A2}"/>
          </ac:picMkLst>
        </pc:picChg>
        <pc:picChg chg="add del mod">
          <ac:chgData name="Bryan Krausen" userId="774916b2a9b30420" providerId="LiveId" clId="{8FC1D5FC-550F-4AF5-A25F-80F39F006A36}" dt="2021-05-01T14:46:46.439" v="6086"/>
          <ac:picMkLst>
            <pc:docMk/>
            <pc:sldMk cId="105493525" sldId="322"/>
            <ac:picMk id="14" creationId="{154BF203-EE29-4D4B-844A-06489FD7FE4F}"/>
          </ac:picMkLst>
        </pc:picChg>
        <pc:picChg chg="add del mod">
          <ac:chgData name="Bryan Krausen" userId="774916b2a9b30420" providerId="LiveId" clId="{8FC1D5FC-550F-4AF5-A25F-80F39F006A36}" dt="2021-05-01T14:46:46.439" v="6086"/>
          <ac:picMkLst>
            <pc:docMk/>
            <pc:sldMk cId="105493525" sldId="322"/>
            <ac:picMk id="15" creationId="{480AF2ED-7AAA-4DD1-B185-D31249CF0EF3}"/>
          </ac:picMkLst>
        </pc:picChg>
        <pc:picChg chg="add mod">
          <ac:chgData name="Bryan Krausen" userId="774916b2a9b30420" providerId="LiveId" clId="{8FC1D5FC-550F-4AF5-A25F-80F39F006A36}" dt="2021-05-01T17:13:52.745" v="6656"/>
          <ac:picMkLst>
            <pc:docMk/>
            <pc:sldMk cId="105493525" sldId="322"/>
            <ac:picMk id="40" creationId="{39408AFD-C1FD-470A-A063-CEFA40760D3F}"/>
          </ac:picMkLst>
        </pc:picChg>
        <pc:picChg chg="mod">
          <ac:chgData name="Bryan Krausen" userId="774916b2a9b30420" providerId="LiveId" clId="{8FC1D5FC-550F-4AF5-A25F-80F39F006A36}" dt="2021-05-12T01:58:15.903" v="20589"/>
          <ac:picMkLst>
            <pc:docMk/>
            <pc:sldMk cId="105493525" sldId="322"/>
            <ac:picMk id="44" creationId="{B6F1F18C-C6B5-4EDF-92B6-F8920F1C1DB4}"/>
          </ac:picMkLst>
        </pc:picChg>
        <pc:picChg chg="mod">
          <ac:chgData name="Bryan Krausen" userId="774916b2a9b30420" providerId="LiveId" clId="{8FC1D5FC-550F-4AF5-A25F-80F39F006A36}" dt="2021-05-12T01:58:15.903" v="20589"/>
          <ac:picMkLst>
            <pc:docMk/>
            <pc:sldMk cId="105493525" sldId="322"/>
            <ac:picMk id="46" creationId="{FBC829B9-4310-4BC3-B0B9-A5E81B335B74}"/>
          </ac:picMkLst>
        </pc:picChg>
        <pc:picChg chg="mod">
          <ac:chgData name="Bryan Krausen" userId="774916b2a9b30420" providerId="LiveId" clId="{8FC1D5FC-550F-4AF5-A25F-80F39F006A36}" dt="2021-05-12T01:58:15.903" v="20589"/>
          <ac:picMkLst>
            <pc:docMk/>
            <pc:sldMk cId="105493525" sldId="322"/>
            <ac:picMk id="47" creationId="{6DAB3DC2-87B0-4A18-AC3B-1D3EE5804FEE}"/>
          </ac:picMkLst>
        </pc:picChg>
        <pc:picChg chg="mod">
          <ac:chgData name="Bryan Krausen" userId="774916b2a9b30420" providerId="LiveId" clId="{8FC1D5FC-550F-4AF5-A25F-80F39F006A36}" dt="2021-05-12T01:58:15.903" v="20589"/>
          <ac:picMkLst>
            <pc:docMk/>
            <pc:sldMk cId="105493525" sldId="322"/>
            <ac:picMk id="48" creationId="{854C87EC-ACDE-4535-9C57-22CED2CD5ECE}"/>
          </ac:picMkLst>
        </pc:picChg>
        <pc:picChg chg="mod">
          <ac:chgData name="Bryan Krausen" userId="774916b2a9b30420" providerId="LiveId" clId="{8FC1D5FC-550F-4AF5-A25F-80F39F006A36}" dt="2021-05-12T01:58:15.903" v="20589"/>
          <ac:picMkLst>
            <pc:docMk/>
            <pc:sldMk cId="105493525" sldId="322"/>
            <ac:picMk id="49" creationId="{1D7D2756-95B1-4551-8C28-5C2716DD02B6}"/>
          </ac:picMkLst>
        </pc:picChg>
        <pc:cxnChg chg="add mod">
          <ac:chgData name="Bryan Krausen" userId="774916b2a9b30420" providerId="LiveId" clId="{8FC1D5FC-550F-4AF5-A25F-80F39F006A36}" dt="2021-05-02T12:47:39.839" v="9839" actId="208"/>
          <ac:cxnSpMkLst>
            <pc:docMk/>
            <pc:sldMk cId="105493525" sldId="322"/>
            <ac:cxnSpMk id="4" creationId="{957AA0A1-3796-4723-ACE4-C352BAAC7D10}"/>
          </ac:cxnSpMkLst>
        </pc:cxnChg>
        <pc:cxnChg chg="add mod">
          <ac:chgData name="Bryan Krausen" userId="774916b2a9b30420" providerId="LiveId" clId="{8FC1D5FC-550F-4AF5-A25F-80F39F006A36}" dt="2021-05-02T12:47:36.142" v="9838" actId="208"/>
          <ac:cxnSpMkLst>
            <pc:docMk/>
            <pc:sldMk cId="105493525" sldId="322"/>
            <ac:cxnSpMk id="35" creationId="{3AC5953F-C05B-4244-B9E3-36A41FC72338}"/>
          </ac:cxnSpMkLst>
        </pc:cxnChg>
      </pc:sldChg>
      <pc:sldChg chg="addSp delSp modSp add mod ord">
        <pc:chgData name="Bryan Krausen" userId="774916b2a9b30420" providerId="LiveId" clId="{8FC1D5FC-550F-4AF5-A25F-80F39F006A36}" dt="2021-05-12T01:58:19.416" v="20591"/>
        <pc:sldMkLst>
          <pc:docMk/>
          <pc:sldMk cId="169784719" sldId="323"/>
        </pc:sldMkLst>
        <pc:spChg chg="add mod">
          <ac:chgData name="Bryan Krausen" userId="774916b2a9b30420" providerId="LiveId" clId="{8FC1D5FC-550F-4AF5-A25F-80F39F006A36}" dt="2021-05-01T15:04:50.779" v="6638" actId="1037"/>
          <ac:spMkLst>
            <pc:docMk/>
            <pc:sldMk cId="169784719" sldId="323"/>
            <ac:spMk id="5" creationId="{58C60F62-46BB-4FF9-8C98-E00CFA5414CD}"/>
          </ac:spMkLst>
        </pc:spChg>
        <pc:spChg chg="mod">
          <ac:chgData name="Bryan Krausen" userId="774916b2a9b30420" providerId="LiveId" clId="{8FC1D5FC-550F-4AF5-A25F-80F39F006A36}" dt="2021-05-01T14:57:27.932" v="6419" actId="20577"/>
          <ac:spMkLst>
            <pc:docMk/>
            <pc:sldMk cId="169784719" sldId="323"/>
            <ac:spMk id="17" creationId="{23E09767-3FF2-4AB0-B724-668A818E215B}"/>
          </ac:spMkLst>
        </pc:spChg>
        <pc:spChg chg="add mod">
          <ac:chgData name="Bryan Krausen" userId="774916b2a9b30420" providerId="LiveId" clId="{8FC1D5FC-550F-4AF5-A25F-80F39F006A36}" dt="2021-05-04T16:27:54.027" v="13691" actId="20577"/>
          <ac:spMkLst>
            <pc:docMk/>
            <pc:sldMk cId="169784719" sldId="323"/>
            <ac:spMk id="45" creationId="{0692EF0A-8D28-4E75-9083-9137040409B5}"/>
          </ac:spMkLst>
        </pc:spChg>
        <pc:spChg chg="add mod">
          <ac:chgData name="Bryan Krausen" userId="774916b2a9b30420" providerId="LiveId" clId="{8FC1D5FC-550F-4AF5-A25F-80F39F006A36}" dt="2021-05-01T15:04:50.779" v="6638" actId="1037"/>
          <ac:spMkLst>
            <pc:docMk/>
            <pc:sldMk cId="169784719" sldId="323"/>
            <ac:spMk id="57" creationId="{D3698DD9-F359-4DB9-8D85-4FCBCAF9DD9F}"/>
          </ac:spMkLst>
        </pc:spChg>
        <pc:spChg chg="add mod">
          <ac:chgData name="Bryan Krausen" userId="774916b2a9b30420" providerId="LiveId" clId="{8FC1D5FC-550F-4AF5-A25F-80F39F006A36}" dt="2021-05-01T15:04:50.779" v="6638" actId="1037"/>
          <ac:spMkLst>
            <pc:docMk/>
            <pc:sldMk cId="169784719" sldId="323"/>
            <ac:spMk id="58" creationId="{5FF2D261-2327-4203-A3CA-2827697CCDC0}"/>
          </ac:spMkLst>
        </pc:spChg>
        <pc:spChg chg="add mod">
          <ac:chgData name="Bryan Krausen" userId="774916b2a9b30420" providerId="LiveId" clId="{8FC1D5FC-550F-4AF5-A25F-80F39F006A36}" dt="2021-05-01T15:04:50.779" v="6638" actId="1037"/>
          <ac:spMkLst>
            <pc:docMk/>
            <pc:sldMk cId="169784719" sldId="323"/>
            <ac:spMk id="59" creationId="{24D5237C-CB72-4762-969A-9702C6A690DB}"/>
          </ac:spMkLst>
        </pc:spChg>
        <pc:spChg chg="add mod">
          <ac:chgData name="Bryan Krausen" userId="774916b2a9b30420" providerId="LiveId" clId="{8FC1D5FC-550F-4AF5-A25F-80F39F006A36}" dt="2021-05-01T15:04:59.397" v="6644" actId="20577"/>
          <ac:spMkLst>
            <pc:docMk/>
            <pc:sldMk cId="169784719" sldId="323"/>
            <ac:spMk id="60" creationId="{21D56D39-3B8D-4A19-9809-712AA84ED9B7}"/>
          </ac:spMkLst>
        </pc:spChg>
        <pc:spChg chg="add mod">
          <ac:chgData name="Bryan Krausen" userId="774916b2a9b30420" providerId="LiveId" clId="{8FC1D5FC-550F-4AF5-A25F-80F39F006A36}" dt="2021-05-01T15:04:50.779" v="6638" actId="1037"/>
          <ac:spMkLst>
            <pc:docMk/>
            <pc:sldMk cId="169784719" sldId="323"/>
            <ac:spMk id="61" creationId="{1D76B190-C5CB-4DEB-8FE2-4C397F1DC8E9}"/>
          </ac:spMkLst>
        </pc:spChg>
        <pc:spChg chg="add mod">
          <ac:chgData name="Bryan Krausen" userId="774916b2a9b30420" providerId="LiveId" clId="{8FC1D5FC-550F-4AF5-A25F-80F39F006A36}" dt="2021-05-01T15:04:50.779" v="6638" actId="1037"/>
          <ac:spMkLst>
            <pc:docMk/>
            <pc:sldMk cId="169784719" sldId="323"/>
            <ac:spMk id="62" creationId="{39E54BFE-CA67-49DC-8B4F-935236647201}"/>
          </ac:spMkLst>
        </pc:spChg>
        <pc:grpChg chg="del">
          <ac:chgData name="Bryan Krausen" userId="774916b2a9b30420" providerId="LiveId" clId="{8FC1D5FC-550F-4AF5-A25F-80F39F006A36}" dt="2021-05-01T14:56:22.175" v="6327" actId="478"/>
          <ac:grpSpMkLst>
            <pc:docMk/>
            <pc:sldMk cId="169784719" sldId="323"/>
            <ac:grpSpMk id="10" creationId="{45577CD1-E844-49ED-A3E0-8860E8CB4457}"/>
          </ac:grpSpMkLst>
        </pc:grpChg>
        <pc:grpChg chg="del">
          <ac:chgData name="Bryan Krausen" userId="774916b2a9b30420" providerId="LiveId" clId="{8FC1D5FC-550F-4AF5-A25F-80F39F006A36}" dt="2021-05-01T14:56:22.175" v="6327" actId="478"/>
          <ac:grpSpMkLst>
            <pc:docMk/>
            <pc:sldMk cId="169784719" sldId="323"/>
            <ac:grpSpMk id="13" creationId="{C4BF8CDC-C108-4308-BCAA-39AA950EDED8}"/>
          </ac:grpSpMkLst>
        </pc:grpChg>
        <pc:grpChg chg="del">
          <ac:chgData name="Bryan Krausen" userId="774916b2a9b30420" providerId="LiveId" clId="{8FC1D5FC-550F-4AF5-A25F-80F39F006A36}" dt="2021-05-01T14:56:22.175" v="6327" actId="478"/>
          <ac:grpSpMkLst>
            <pc:docMk/>
            <pc:sldMk cId="169784719" sldId="323"/>
            <ac:grpSpMk id="14" creationId="{68E2B8A7-8B8D-45F1-A31A-7F2B97AA32D5}"/>
          </ac:grpSpMkLst>
        </pc:grpChg>
        <pc:grpChg chg="add mod">
          <ac:chgData name="Bryan Krausen" userId="774916b2a9b30420" providerId="LiveId" clId="{8FC1D5FC-550F-4AF5-A25F-80F39F006A36}" dt="2021-05-12T01:58:19.416" v="20591"/>
          <ac:grpSpMkLst>
            <pc:docMk/>
            <pc:sldMk cId="169784719" sldId="323"/>
            <ac:grpSpMk id="20" creationId="{66218DEC-2664-462F-9494-4847EF4397CF}"/>
          </ac:grpSpMkLst>
        </pc:grpChg>
        <pc:grpChg chg="mod">
          <ac:chgData name="Bryan Krausen" userId="774916b2a9b30420" providerId="LiveId" clId="{8FC1D5FC-550F-4AF5-A25F-80F39F006A36}" dt="2021-05-12T01:58:19.416" v="20591"/>
          <ac:grpSpMkLst>
            <pc:docMk/>
            <pc:sldMk cId="169784719" sldId="323"/>
            <ac:grpSpMk id="21" creationId="{FA228CBA-9278-45B8-A1E6-C831A5BC6492}"/>
          </ac:grpSpMkLst>
        </pc:grpChg>
        <pc:grpChg chg="mod">
          <ac:chgData name="Bryan Krausen" userId="774916b2a9b30420" providerId="LiveId" clId="{8FC1D5FC-550F-4AF5-A25F-80F39F006A36}" dt="2021-05-12T01:58:19.416" v="20591"/>
          <ac:grpSpMkLst>
            <pc:docMk/>
            <pc:sldMk cId="169784719" sldId="323"/>
            <ac:grpSpMk id="22" creationId="{CCEF2DF6-83F2-40CA-9AB3-73156F4AA938}"/>
          </ac:grpSpMkLst>
        </pc:grpChg>
        <pc:grpChg chg="mod">
          <ac:chgData name="Bryan Krausen" userId="774916b2a9b30420" providerId="LiveId" clId="{8FC1D5FC-550F-4AF5-A25F-80F39F006A36}" dt="2021-05-12T01:58:19.416" v="20591"/>
          <ac:grpSpMkLst>
            <pc:docMk/>
            <pc:sldMk cId="169784719" sldId="323"/>
            <ac:grpSpMk id="24" creationId="{D76C0E3F-6F15-488D-B809-A4F3A5CAA0FA}"/>
          </ac:grpSpMkLst>
        </pc:grpChg>
        <pc:grpChg chg="del mod">
          <ac:chgData name="Bryan Krausen" userId="774916b2a9b30420" providerId="LiveId" clId="{8FC1D5FC-550F-4AF5-A25F-80F39F006A36}" dt="2021-05-12T01:58:19.258" v="20590" actId="478"/>
          <ac:grpSpMkLst>
            <pc:docMk/>
            <pc:sldMk cId="169784719" sldId="323"/>
            <ac:grpSpMk id="42" creationId="{F7EE36A0-3927-4E2D-B4FC-652966142512}"/>
          </ac:grpSpMkLst>
        </pc:grpChg>
        <pc:picChg chg="add mod">
          <ac:chgData name="Bryan Krausen" userId="774916b2a9b30420" providerId="LiveId" clId="{8FC1D5FC-550F-4AF5-A25F-80F39F006A36}" dt="2021-05-01T14:59:33.801" v="6560" actId="1076"/>
          <ac:picMkLst>
            <pc:docMk/>
            <pc:sldMk cId="169784719" sldId="323"/>
            <ac:picMk id="3" creationId="{6563E79C-7A53-4DAA-98E3-7609C476006F}"/>
          </ac:picMkLst>
        </pc:picChg>
        <pc:picChg chg="mod">
          <ac:chgData name="Bryan Krausen" userId="774916b2a9b30420" providerId="LiveId" clId="{8FC1D5FC-550F-4AF5-A25F-80F39F006A36}" dt="2021-05-12T01:58:19.416" v="20591"/>
          <ac:picMkLst>
            <pc:docMk/>
            <pc:sldMk cId="169784719" sldId="323"/>
            <ac:picMk id="23" creationId="{7A32802C-9D97-4CE1-AD58-096BAF1B00E5}"/>
          </ac:picMkLst>
        </pc:picChg>
        <pc:picChg chg="mod">
          <ac:chgData name="Bryan Krausen" userId="774916b2a9b30420" providerId="LiveId" clId="{8FC1D5FC-550F-4AF5-A25F-80F39F006A36}" dt="2021-05-12T01:58:19.416" v="20591"/>
          <ac:picMkLst>
            <pc:docMk/>
            <pc:sldMk cId="169784719" sldId="323"/>
            <ac:picMk id="25" creationId="{7757F9D0-112B-4D2D-91DF-C7AB499CF82B}"/>
          </ac:picMkLst>
        </pc:picChg>
        <pc:picChg chg="mod">
          <ac:chgData name="Bryan Krausen" userId="774916b2a9b30420" providerId="LiveId" clId="{8FC1D5FC-550F-4AF5-A25F-80F39F006A36}" dt="2021-05-12T01:58:19.416" v="20591"/>
          <ac:picMkLst>
            <pc:docMk/>
            <pc:sldMk cId="169784719" sldId="323"/>
            <ac:picMk id="26" creationId="{4D3C5BED-A650-4E53-8009-373493226168}"/>
          </ac:picMkLst>
        </pc:picChg>
        <pc:picChg chg="mod">
          <ac:chgData name="Bryan Krausen" userId="774916b2a9b30420" providerId="LiveId" clId="{8FC1D5FC-550F-4AF5-A25F-80F39F006A36}" dt="2021-05-12T01:58:19.416" v="20591"/>
          <ac:picMkLst>
            <pc:docMk/>
            <pc:sldMk cId="169784719" sldId="323"/>
            <ac:picMk id="27" creationId="{39C209BF-A306-4E02-AA91-B9D2C0E017F1}"/>
          </ac:picMkLst>
        </pc:picChg>
        <pc:picChg chg="mod">
          <ac:chgData name="Bryan Krausen" userId="774916b2a9b30420" providerId="LiveId" clId="{8FC1D5FC-550F-4AF5-A25F-80F39F006A36}" dt="2021-05-12T01:58:19.416" v="20591"/>
          <ac:picMkLst>
            <pc:docMk/>
            <pc:sldMk cId="169784719" sldId="323"/>
            <ac:picMk id="28" creationId="{95FDD1C7-C493-4668-8F92-798BD1FF2C84}"/>
          </ac:picMkLst>
        </pc:picChg>
        <pc:picChg chg="add mod">
          <ac:chgData name="Bryan Krausen" userId="774916b2a9b30420" providerId="LiveId" clId="{8FC1D5FC-550F-4AF5-A25F-80F39F006A36}" dt="2021-05-01T17:13:49.243" v="6655" actId="1076"/>
          <ac:picMkLst>
            <pc:docMk/>
            <pc:sldMk cId="169784719" sldId="323"/>
            <ac:picMk id="63" creationId="{A6992B3A-B489-44D9-BB4C-9F896EF25C06}"/>
          </ac:picMkLst>
        </pc:picChg>
      </pc:sldChg>
      <pc:sldChg chg="addSp delSp modSp add mod">
        <pc:chgData name="Bryan Krausen" userId="774916b2a9b30420" providerId="LiveId" clId="{8FC1D5FC-550F-4AF5-A25F-80F39F006A36}" dt="2021-05-12T01:58:22.962" v="20593"/>
        <pc:sldMkLst>
          <pc:docMk/>
          <pc:sldMk cId="551854302" sldId="324"/>
        </pc:sldMkLst>
        <pc:spChg chg="del">
          <ac:chgData name="Bryan Krausen" userId="774916b2a9b30420" providerId="LiveId" clId="{8FC1D5FC-550F-4AF5-A25F-80F39F006A36}" dt="2021-05-01T17:22:40.900" v="6840" actId="478"/>
          <ac:spMkLst>
            <pc:docMk/>
            <pc:sldMk cId="551854302" sldId="324"/>
            <ac:spMk id="5" creationId="{58C60F62-46BB-4FF9-8C98-E00CFA5414CD}"/>
          </ac:spMkLst>
        </pc:spChg>
        <pc:spChg chg="add mod">
          <ac:chgData name="Bryan Krausen" userId="774916b2a9b30420" providerId="LiveId" clId="{8FC1D5FC-550F-4AF5-A25F-80F39F006A36}" dt="2021-05-01T18:32:56.423" v="8416" actId="12788"/>
          <ac:spMkLst>
            <pc:docMk/>
            <pc:sldMk cId="551854302" sldId="324"/>
            <ac:spMk id="6" creationId="{D657F1A0-079A-4CA4-AE8D-40E1A63A52BB}"/>
          </ac:spMkLst>
        </pc:spChg>
        <pc:spChg chg="add mod">
          <ac:chgData name="Bryan Krausen" userId="774916b2a9b30420" providerId="LiveId" clId="{8FC1D5FC-550F-4AF5-A25F-80F39F006A36}" dt="2021-05-01T18:32:51.230" v="8415" actId="12788"/>
          <ac:spMkLst>
            <pc:docMk/>
            <pc:sldMk cId="551854302" sldId="324"/>
            <ac:spMk id="15" creationId="{C30E03A4-E268-4473-8166-A97FE7B69B55}"/>
          </ac:spMkLst>
        </pc:spChg>
        <pc:spChg chg="add mod">
          <ac:chgData name="Bryan Krausen" userId="774916b2a9b30420" providerId="LiveId" clId="{8FC1D5FC-550F-4AF5-A25F-80F39F006A36}" dt="2021-05-01T18:32:26.524" v="8404" actId="1037"/>
          <ac:spMkLst>
            <pc:docMk/>
            <pc:sldMk cId="551854302" sldId="324"/>
            <ac:spMk id="16" creationId="{5BFE8D5E-7B7C-4636-B6BC-7C8F4AB60FB8}"/>
          </ac:spMkLst>
        </pc:spChg>
        <pc:spChg chg="add mod">
          <ac:chgData name="Bryan Krausen" userId="774916b2a9b30420" providerId="LiveId" clId="{8FC1D5FC-550F-4AF5-A25F-80F39F006A36}" dt="2021-05-01T17:39:49.959" v="6893" actId="1076"/>
          <ac:spMkLst>
            <pc:docMk/>
            <pc:sldMk cId="551854302" sldId="324"/>
            <ac:spMk id="18" creationId="{6735C5C5-BB88-48E6-9113-DC5230CFB5A9}"/>
          </ac:spMkLst>
        </pc:spChg>
        <pc:spChg chg="add mod">
          <ac:chgData name="Bryan Krausen" userId="774916b2a9b30420" providerId="LiveId" clId="{8FC1D5FC-550F-4AF5-A25F-80F39F006A36}" dt="2021-05-01T18:32:48.363" v="8414" actId="12788"/>
          <ac:spMkLst>
            <pc:docMk/>
            <pc:sldMk cId="551854302" sldId="324"/>
            <ac:spMk id="31" creationId="{A437FB3D-B0B7-45FE-82C5-F336299132D1}"/>
          </ac:spMkLst>
        </pc:spChg>
        <pc:spChg chg="add mod">
          <ac:chgData name="Bryan Krausen" userId="774916b2a9b30420" providerId="LiveId" clId="{8FC1D5FC-550F-4AF5-A25F-80F39F006A36}" dt="2021-05-01T18:32:51.230" v="8415" actId="12788"/>
          <ac:spMkLst>
            <pc:docMk/>
            <pc:sldMk cId="551854302" sldId="324"/>
            <ac:spMk id="36" creationId="{85B80CFD-ABD1-4B1C-80E3-1C944A4D51AA}"/>
          </ac:spMkLst>
        </pc:spChg>
        <pc:spChg chg="add mod">
          <ac:chgData name="Bryan Krausen" userId="774916b2a9b30420" providerId="LiveId" clId="{8FC1D5FC-550F-4AF5-A25F-80F39F006A36}" dt="2021-05-01T18:32:33.691" v="8412" actId="1038"/>
          <ac:spMkLst>
            <pc:docMk/>
            <pc:sldMk cId="551854302" sldId="324"/>
            <ac:spMk id="38" creationId="{8CB29DAF-5FFE-4022-8DD9-C3BF5037E393}"/>
          </ac:spMkLst>
        </pc:spChg>
        <pc:spChg chg="del mod">
          <ac:chgData name="Bryan Krausen" userId="774916b2a9b30420" providerId="LiveId" clId="{8FC1D5FC-550F-4AF5-A25F-80F39F006A36}" dt="2021-05-01T17:15:42.595" v="6682" actId="478"/>
          <ac:spMkLst>
            <pc:docMk/>
            <pc:sldMk cId="551854302" sldId="324"/>
            <ac:spMk id="45" creationId="{0692EF0A-8D28-4E75-9083-9137040409B5}"/>
          </ac:spMkLst>
        </pc:spChg>
        <pc:spChg chg="del">
          <ac:chgData name="Bryan Krausen" userId="774916b2a9b30420" providerId="LiveId" clId="{8FC1D5FC-550F-4AF5-A25F-80F39F006A36}" dt="2021-05-01T17:22:40.900" v="6840" actId="478"/>
          <ac:spMkLst>
            <pc:docMk/>
            <pc:sldMk cId="551854302" sldId="324"/>
            <ac:spMk id="57" creationId="{D3698DD9-F359-4DB9-8D85-4FCBCAF9DD9F}"/>
          </ac:spMkLst>
        </pc:spChg>
        <pc:spChg chg="del">
          <ac:chgData name="Bryan Krausen" userId="774916b2a9b30420" providerId="LiveId" clId="{8FC1D5FC-550F-4AF5-A25F-80F39F006A36}" dt="2021-05-01T17:22:40.900" v="6840" actId="478"/>
          <ac:spMkLst>
            <pc:docMk/>
            <pc:sldMk cId="551854302" sldId="324"/>
            <ac:spMk id="58" creationId="{5FF2D261-2327-4203-A3CA-2827697CCDC0}"/>
          </ac:spMkLst>
        </pc:spChg>
        <pc:spChg chg="del">
          <ac:chgData name="Bryan Krausen" userId="774916b2a9b30420" providerId="LiveId" clId="{8FC1D5FC-550F-4AF5-A25F-80F39F006A36}" dt="2021-05-01T17:22:40.900" v="6840" actId="478"/>
          <ac:spMkLst>
            <pc:docMk/>
            <pc:sldMk cId="551854302" sldId="324"/>
            <ac:spMk id="59" creationId="{24D5237C-CB72-4762-969A-9702C6A690DB}"/>
          </ac:spMkLst>
        </pc:spChg>
        <pc:spChg chg="del">
          <ac:chgData name="Bryan Krausen" userId="774916b2a9b30420" providerId="LiveId" clId="{8FC1D5FC-550F-4AF5-A25F-80F39F006A36}" dt="2021-05-01T17:22:40.900" v="6840" actId="478"/>
          <ac:spMkLst>
            <pc:docMk/>
            <pc:sldMk cId="551854302" sldId="324"/>
            <ac:spMk id="60" creationId="{21D56D39-3B8D-4A19-9809-712AA84ED9B7}"/>
          </ac:spMkLst>
        </pc:spChg>
        <pc:spChg chg="del">
          <ac:chgData name="Bryan Krausen" userId="774916b2a9b30420" providerId="LiveId" clId="{8FC1D5FC-550F-4AF5-A25F-80F39F006A36}" dt="2021-05-01T17:22:40.900" v="6840" actId="478"/>
          <ac:spMkLst>
            <pc:docMk/>
            <pc:sldMk cId="551854302" sldId="324"/>
            <ac:spMk id="61" creationId="{1D76B190-C5CB-4DEB-8FE2-4C397F1DC8E9}"/>
          </ac:spMkLst>
        </pc:spChg>
        <pc:spChg chg="del">
          <ac:chgData name="Bryan Krausen" userId="774916b2a9b30420" providerId="LiveId" clId="{8FC1D5FC-550F-4AF5-A25F-80F39F006A36}" dt="2021-05-01T17:22:40.900" v="6840" actId="478"/>
          <ac:spMkLst>
            <pc:docMk/>
            <pc:sldMk cId="551854302" sldId="324"/>
            <ac:spMk id="62" creationId="{39E54BFE-CA67-49DC-8B4F-935236647201}"/>
          </ac:spMkLst>
        </pc:spChg>
        <pc:grpChg chg="add mod">
          <ac:chgData name="Bryan Krausen" userId="774916b2a9b30420" providerId="LiveId" clId="{8FC1D5FC-550F-4AF5-A25F-80F39F006A36}" dt="2021-05-01T17:20:01.115" v="6749" actId="164"/>
          <ac:grpSpMkLst>
            <pc:docMk/>
            <pc:sldMk cId="551854302" sldId="324"/>
            <ac:grpSpMk id="13" creationId="{8D955DD0-4EE6-4152-8485-4F6D7AF80F4D}"/>
          </ac:grpSpMkLst>
        </pc:grpChg>
        <pc:grpChg chg="add mod ord">
          <ac:chgData name="Bryan Krausen" userId="774916b2a9b30420" providerId="LiveId" clId="{8FC1D5FC-550F-4AF5-A25F-80F39F006A36}" dt="2021-05-01T18:32:56.423" v="8416" actId="12788"/>
          <ac:grpSpMkLst>
            <pc:docMk/>
            <pc:sldMk cId="551854302" sldId="324"/>
            <ac:grpSpMk id="14" creationId="{3C34488B-2983-47CC-AC8B-66167BA0587B}"/>
          </ac:grpSpMkLst>
        </pc:grpChg>
        <pc:grpChg chg="add mod">
          <ac:chgData name="Bryan Krausen" userId="774916b2a9b30420" providerId="LiveId" clId="{8FC1D5FC-550F-4AF5-A25F-80F39F006A36}" dt="2021-05-12T01:58:22.962" v="20593"/>
          <ac:grpSpMkLst>
            <pc:docMk/>
            <pc:sldMk cId="551854302" sldId="324"/>
            <ac:grpSpMk id="27" creationId="{767A797F-8A2F-4904-80F5-1560EA0940FE}"/>
          </ac:grpSpMkLst>
        </pc:grpChg>
        <pc:grpChg chg="mod">
          <ac:chgData name="Bryan Krausen" userId="774916b2a9b30420" providerId="LiveId" clId="{8FC1D5FC-550F-4AF5-A25F-80F39F006A36}" dt="2021-05-12T01:58:22.962" v="20593"/>
          <ac:grpSpMkLst>
            <pc:docMk/>
            <pc:sldMk cId="551854302" sldId="324"/>
            <ac:grpSpMk id="28" creationId="{B27F5A6D-1419-47D0-A45A-062F9A897893}"/>
          </ac:grpSpMkLst>
        </pc:grpChg>
        <pc:grpChg chg="mod">
          <ac:chgData name="Bryan Krausen" userId="774916b2a9b30420" providerId="LiveId" clId="{8FC1D5FC-550F-4AF5-A25F-80F39F006A36}" dt="2021-05-12T01:58:22.962" v="20593"/>
          <ac:grpSpMkLst>
            <pc:docMk/>
            <pc:sldMk cId="551854302" sldId="324"/>
            <ac:grpSpMk id="29" creationId="{79E97A29-1804-45A9-BB99-D836CE1C26B2}"/>
          </ac:grpSpMkLst>
        </pc:grpChg>
        <pc:grpChg chg="mod">
          <ac:chgData name="Bryan Krausen" userId="774916b2a9b30420" providerId="LiveId" clId="{8FC1D5FC-550F-4AF5-A25F-80F39F006A36}" dt="2021-05-12T01:58:22.962" v="20593"/>
          <ac:grpSpMkLst>
            <pc:docMk/>
            <pc:sldMk cId="551854302" sldId="324"/>
            <ac:grpSpMk id="33" creationId="{3255FDF7-BC6B-47FE-8037-F1477137DDE9}"/>
          </ac:grpSpMkLst>
        </pc:grpChg>
        <pc:grpChg chg="del">
          <ac:chgData name="Bryan Krausen" userId="774916b2a9b30420" providerId="LiveId" clId="{8FC1D5FC-550F-4AF5-A25F-80F39F006A36}" dt="2021-05-12T01:58:22.812" v="20592" actId="478"/>
          <ac:grpSpMkLst>
            <pc:docMk/>
            <pc:sldMk cId="551854302" sldId="324"/>
            <ac:grpSpMk id="42" creationId="{F7EE36A0-3927-4E2D-B4FC-652966142512}"/>
          </ac:grpSpMkLst>
        </pc:grpChg>
        <pc:picChg chg="del">
          <ac:chgData name="Bryan Krausen" userId="774916b2a9b30420" providerId="LiveId" clId="{8FC1D5FC-550F-4AF5-A25F-80F39F006A36}" dt="2021-05-01T17:15:43.107" v="6683" actId="478"/>
          <ac:picMkLst>
            <pc:docMk/>
            <pc:sldMk cId="551854302" sldId="324"/>
            <ac:picMk id="3" creationId="{6563E79C-7A53-4DAA-98E3-7609C476006F}"/>
          </ac:picMkLst>
        </pc:picChg>
        <pc:picChg chg="add mod">
          <ac:chgData name="Bryan Krausen" userId="774916b2a9b30420" providerId="LiveId" clId="{8FC1D5FC-550F-4AF5-A25F-80F39F006A36}" dt="2021-05-01T17:20:01.115" v="6749" actId="164"/>
          <ac:picMkLst>
            <pc:docMk/>
            <pc:sldMk cId="551854302" sldId="324"/>
            <ac:picMk id="4" creationId="{ED143475-9364-49D1-ACE8-F12FE69DB4B9}"/>
          </ac:picMkLst>
        </pc:picChg>
        <pc:picChg chg="add mod modCrop">
          <ac:chgData name="Bryan Krausen" userId="774916b2a9b30420" providerId="LiveId" clId="{8FC1D5FC-550F-4AF5-A25F-80F39F006A36}" dt="2021-05-01T17:19:53.957" v="6748" actId="164"/>
          <ac:picMkLst>
            <pc:docMk/>
            <pc:sldMk cId="551854302" sldId="324"/>
            <ac:picMk id="8" creationId="{DFEC4DB2-BDFA-40D8-B6FB-1DF5CDE1DCDB}"/>
          </ac:picMkLst>
        </pc:picChg>
        <pc:picChg chg="add mod">
          <ac:chgData name="Bryan Krausen" userId="774916b2a9b30420" providerId="LiveId" clId="{8FC1D5FC-550F-4AF5-A25F-80F39F006A36}" dt="2021-05-01T18:32:48.363" v="8414" actId="12788"/>
          <ac:picMkLst>
            <pc:docMk/>
            <pc:sldMk cId="551854302" sldId="324"/>
            <ac:picMk id="12" creationId="{B3AB4294-093E-4BD6-B5A0-BC0D181B3814}"/>
          </ac:picMkLst>
        </pc:picChg>
        <pc:picChg chg="add mod">
          <ac:chgData name="Bryan Krausen" userId="774916b2a9b30420" providerId="LiveId" clId="{8FC1D5FC-550F-4AF5-A25F-80F39F006A36}" dt="2021-05-01T17:19:53.957" v="6748" actId="164"/>
          <ac:picMkLst>
            <pc:docMk/>
            <pc:sldMk cId="551854302" sldId="324"/>
            <ac:picMk id="25" creationId="{7C5359A1-D5AB-4619-950E-1BD7F215FB7C}"/>
          </ac:picMkLst>
        </pc:picChg>
        <pc:picChg chg="add mod modCrop">
          <ac:chgData name="Bryan Krausen" userId="774916b2a9b30420" providerId="LiveId" clId="{8FC1D5FC-550F-4AF5-A25F-80F39F006A36}" dt="2021-05-01T17:19:53.957" v="6748" actId="164"/>
          <ac:picMkLst>
            <pc:docMk/>
            <pc:sldMk cId="551854302" sldId="324"/>
            <ac:picMk id="26" creationId="{42692CF2-60E1-4C02-A99D-D5E19CFADE13}"/>
          </ac:picMkLst>
        </pc:picChg>
        <pc:picChg chg="mod">
          <ac:chgData name="Bryan Krausen" userId="774916b2a9b30420" providerId="LiveId" clId="{8FC1D5FC-550F-4AF5-A25F-80F39F006A36}" dt="2021-05-12T01:58:22.962" v="20593"/>
          <ac:picMkLst>
            <pc:docMk/>
            <pc:sldMk cId="551854302" sldId="324"/>
            <ac:picMk id="30" creationId="{128E50EE-F7FA-45ED-A812-C74E9B26749D}"/>
          </ac:picMkLst>
        </pc:picChg>
        <pc:picChg chg="mod">
          <ac:chgData name="Bryan Krausen" userId="774916b2a9b30420" providerId="LiveId" clId="{8FC1D5FC-550F-4AF5-A25F-80F39F006A36}" dt="2021-05-12T01:58:22.962" v="20593"/>
          <ac:picMkLst>
            <pc:docMk/>
            <pc:sldMk cId="551854302" sldId="324"/>
            <ac:picMk id="34" creationId="{1B4CD44B-EFBE-4539-9B0A-04074338F89A}"/>
          </ac:picMkLst>
        </pc:picChg>
        <pc:picChg chg="mod">
          <ac:chgData name="Bryan Krausen" userId="774916b2a9b30420" providerId="LiveId" clId="{8FC1D5FC-550F-4AF5-A25F-80F39F006A36}" dt="2021-05-12T01:58:22.962" v="20593"/>
          <ac:picMkLst>
            <pc:docMk/>
            <pc:sldMk cId="551854302" sldId="324"/>
            <ac:picMk id="35" creationId="{C12B02A3-FEFD-4C85-A7A0-F81208819EAA}"/>
          </ac:picMkLst>
        </pc:picChg>
        <pc:picChg chg="mod">
          <ac:chgData name="Bryan Krausen" userId="774916b2a9b30420" providerId="LiveId" clId="{8FC1D5FC-550F-4AF5-A25F-80F39F006A36}" dt="2021-05-12T01:58:22.962" v="20593"/>
          <ac:picMkLst>
            <pc:docMk/>
            <pc:sldMk cId="551854302" sldId="324"/>
            <ac:picMk id="37" creationId="{DC51EA73-9D8E-4D86-8676-1F76BF2B9446}"/>
          </ac:picMkLst>
        </pc:picChg>
        <pc:picChg chg="mod">
          <ac:chgData name="Bryan Krausen" userId="774916b2a9b30420" providerId="LiveId" clId="{8FC1D5FC-550F-4AF5-A25F-80F39F006A36}" dt="2021-05-12T01:58:22.962" v="20593"/>
          <ac:picMkLst>
            <pc:docMk/>
            <pc:sldMk cId="551854302" sldId="324"/>
            <ac:picMk id="39" creationId="{EB49E49F-7C1E-47A4-BDAB-D090E0B7FB4E}"/>
          </ac:picMkLst>
        </pc:picChg>
        <pc:cxnChg chg="add mod">
          <ac:chgData name="Bryan Krausen" userId="774916b2a9b30420" providerId="LiveId" clId="{8FC1D5FC-550F-4AF5-A25F-80F39F006A36}" dt="2021-05-01T18:32:26.524" v="8404" actId="1037"/>
          <ac:cxnSpMkLst>
            <pc:docMk/>
            <pc:sldMk cId="551854302" sldId="324"/>
            <ac:cxnSpMk id="10" creationId="{446E5051-34F9-40F9-B634-288DF10F5169}"/>
          </ac:cxnSpMkLst>
        </pc:cxnChg>
        <pc:cxnChg chg="add mod">
          <ac:chgData name="Bryan Krausen" userId="774916b2a9b30420" providerId="LiveId" clId="{8FC1D5FC-550F-4AF5-A25F-80F39F006A36}" dt="2021-05-01T18:32:33.691" v="8412" actId="1038"/>
          <ac:cxnSpMkLst>
            <pc:docMk/>
            <pc:sldMk cId="551854302" sldId="324"/>
            <ac:cxnSpMk id="32" creationId="{3CDCCB44-965D-45DD-97B1-E2E34C411D32}"/>
          </ac:cxnSpMkLst>
        </pc:cxnChg>
      </pc:sldChg>
      <pc:sldChg chg="modSp add mod ord">
        <pc:chgData name="Bryan Krausen" userId="774916b2a9b30420" providerId="LiveId" clId="{8FC1D5FC-550F-4AF5-A25F-80F39F006A36}" dt="2021-05-01T17:40:35.743" v="6921" actId="1076"/>
        <pc:sldMkLst>
          <pc:docMk/>
          <pc:sldMk cId="3075318145" sldId="325"/>
        </pc:sldMkLst>
        <pc:spChg chg="mod">
          <ac:chgData name="Bryan Krausen" userId="774916b2a9b30420" providerId="LiveId" clId="{8FC1D5FC-550F-4AF5-A25F-80F39F006A36}" dt="2021-05-01T17:40:35.743" v="6921" actId="1076"/>
          <ac:spMkLst>
            <pc:docMk/>
            <pc:sldMk cId="3075318145" sldId="325"/>
            <ac:spMk id="70" creationId="{00000000-0000-0000-0000-000000000000}"/>
          </ac:spMkLst>
        </pc:spChg>
      </pc:sldChg>
      <pc:sldChg chg="addSp delSp modSp add mod ord">
        <pc:chgData name="Bryan Krausen" userId="774916b2a9b30420" providerId="LiveId" clId="{8FC1D5FC-550F-4AF5-A25F-80F39F006A36}" dt="2021-05-12T01:58:26.359" v="20595"/>
        <pc:sldMkLst>
          <pc:docMk/>
          <pc:sldMk cId="3144353939" sldId="326"/>
        </pc:sldMkLst>
        <pc:spChg chg="add del mod">
          <ac:chgData name="Bryan Krausen" userId="774916b2a9b30420" providerId="LiveId" clId="{8FC1D5FC-550F-4AF5-A25F-80F39F006A36}" dt="2021-05-05T12:53:02.424" v="16102" actId="478"/>
          <ac:spMkLst>
            <pc:docMk/>
            <pc:sldMk cId="3144353939" sldId="326"/>
            <ac:spMk id="2" creationId="{1E8B9C00-D967-46A0-86DB-D46F6C33E70E}"/>
          </ac:spMkLst>
        </pc:spChg>
        <pc:spChg chg="mod">
          <ac:chgData name="Bryan Krausen" userId="774916b2a9b30420" providerId="LiveId" clId="{8FC1D5FC-550F-4AF5-A25F-80F39F006A36}" dt="2021-05-05T12:54:42.828" v="16170" actId="1076"/>
          <ac:spMkLst>
            <pc:docMk/>
            <pc:sldMk cId="3144353939" sldId="326"/>
            <ac:spMk id="5" creationId="{58C60F62-46BB-4FF9-8C98-E00CFA5414CD}"/>
          </ac:spMkLst>
        </pc:spChg>
        <pc:spChg chg="mod">
          <ac:chgData name="Bryan Krausen" userId="774916b2a9b30420" providerId="LiveId" clId="{8FC1D5FC-550F-4AF5-A25F-80F39F006A36}" dt="2021-05-01T18:33:11.332" v="8435" actId="20577"/>
          <ac:spMkLst>
            <pc:docMk/>
            <pc:sldMk cId="3144353939" sldId="326"/>
            <ac:spMk id="17" creationId="{23E09767-3FF2-4AB0-B724-668A818E215B}"/>
          </ac:spMkLst>
        </pc:spChg>
        <pc:spChg chg="mod">
          <ac:chgData name="Bryan Krausen" userId="774916b2a9b30420" providerId="LiveId" clId="{8FC1D5FC-550F-4AF5-A25F-80F39F006A36}" dt="2021-05-05T12:54:10.344" v="16169" actId="20577"/>
          <ac:spMkLst>
            <pc:docMk/>
            <pc:sldMk cId="3144353939" sldId="326"/>
            <ac:spMk id="45" creationId="{0692EF0A-8D28-4E75-9083-9137040409B5}"/>
          </ac:spMkLst>
        </pc:spChg>
        <pc:spChg chg="mod">
          <ac:chgData name="Bryan Krausen" userId="774916b2a9b30420" providerId="LiveId" clId="{8FC1D5FC-550F-4AF5-A25F-80F39F006A36}" dt="2021-05-05T12:54:42.828" v="16170" actId="1076"/>
          <ac:spMkLst>
            <pc:docMk/>
            <pc:sldMk cId="3144353939" sldId="326"/>
            <ac:spMk id="57" creationId="{D3698DD9-F359-4DB9-8D85-4FCBCAF9DD9F}"/>
          </ac:spMkLst>
        </pc:spChg>
        <pc:spChg chg="mod">
          <ac:chgData name="Bryan Krausen" userId="774916b2a9b30420" providerId="LiveId" clId="{8FC1D5FC-550F-4AF5-A25F-80F39F006A36}" dt="2021-05-05T12:54:42.828" v="16170" actId="1076"/>
          <ac:spMkLst>
            <pc:docMk/>
            <pc:sldMk cId="3144353939" sldId="326"/>
            <ac:spMk id="58" creationId="{5FF2D261-2327-4203-A3CA-2827697CCDC0}"/>
          </ac:spMkLst>
        </pc:spChg>
        <pc:spChg chg="mod">
          <ac:chgData name="Bryan Krausen" userId="774916b2a9b30420" providerId="LiveId" clId="{8FC1D5FC-550F-4AF5-A25F-80F39F006A36}" dt="2021-05-05T12:54:42.828" v="16170" actId="1076"/>
          <ac:spMkLst>
            <pc:docMk/>
            <pc:sldMk cId="3144353939" sldId="326"/>
            <ac:spMk id="59" creationId="{24D5237C-CB72-4762-969A-9702C6A690DB}"/>
          </ac:spMkLst>
        </pc:spChg>
        <pc:spChg chg="mod">
          <ac:chgData name="Bryan Krausen" userId="774916b2a9b30420" providerId="LiveId" clId="{8FC1D5FC-550F-4AF5-A25F-80F39F006A36}" dt="2021-05-05T12:54:42.828" v="16170" actId="1076"/>
          <ac:spMkLst>
            <pc:docMk/>
            <pc:sldMk cId="3144353939" sldId="326"/>
            <ac:spMk id="60" creationId="{21D56D39-3B8D-4A19-9809-712AA84ED9B7}"/>
          </ac:spMkLst>
        </pc:spChg>
        <pc:spChg chg="mod">
          <ac:chgData name="Bryan Krausen" userId="774916b2a9b30420" providerId="LiveId" clId="{8FC1D5FC-550F-4AF5-A25F-80F39F006A36}" dt="2021-05-05T12:54:42.828" v="16170" actId="1076"/>
          <ac:spMkLst>
            <pc:docMk/>
            <pc:sldMk cId="3144353939" sldId="326"/>
            <ac:spMk id="61" creationId="{1D76B190-C5CB-4DEB-8FE2-4C397F1DC8E9}"/>
          </ac:spMkLst>
        </pc:spChg>
        <pc:spChg chg="mod">
          <ac:chgData name="Bryan Krausen" userId="774916b2a9b30420" providerId="LiveId" clId="{8FC1D5FC-550F-4AF5-A25F-80F39F006A36}" dt="2021-05-05T12:54:42.828" v="16170" actId="1076"/>
          <ac:spMkLst>
            <pc:docMk/>
            <pc:sldMk cId="3144353939" sldId="326"/>
            <ac:spMk id="62" creationId="{39E54BFE-CA67-49DC-8B4F-935236647201}"/>
          </ac:spMkLst>
        </pc:spChg>
        <pc:grpChg chg="add mod">
          <ac:chgData name="Bryan Krausen" userId="774916b2a9b30420" providerId="LiveId" clId="{8FC1D5FC-550F-4AF5-A25F-80F39F006A36}" dt="2021-05-12T01:58:26.359" v="20595"/>
          <ac:grpSpMkLst>
            <pc:docMk/>
            <pc:sldMk cId="3144353939" sldId="326"/>
            <ac:grpSpMk id="19" creationId="{AC737BE6-E83D-4616-B562-CA7B7C8CCC0A}"/>
          </ac:grpSpMkLst>
        </pc:grpChg>
        <pc:grpChg chg="mod">
          <ac:chgData name="Bryan Krausen" userId="774916b2a9b30420" providerId="LiveId" clId="{8FC1D5FC-550F-4AF5-A25F-80F39F006A36}" dt="2021-05-12T01:58:26.359" v="20595"/>
          <ac:grpSpMkLst>
            <pc:docMk/>
            <pc:sldMk cId="3144353939" sldId="326"/>
            <ac:grpSpMk id="20" creationId="{69608D11-BB0E-4CA6-BBBB-95FD1E73F910}"/>
          </ac:grpSpMkLst>
        </pc:grpChg>
        <pc:grpChg chg="mod">
          <ac:chgData name="Bryan Krausen" userId="774916b2a9b30420" providerId="LiveId" clId="{8FC1D5FC-550F-4AF5-A25F-80F39F006A36}" dt="2021-05-12T01:58:26.359" v="20595"/>
          <ac:grpSpMkLst>
            <pc:docMk/>
            <pc:sldMk cId="3144353939" sldId="326"/>
            <ac:grpSpMk id="21" creationId="{B9C8DFD6-D36B-4A1A-B2F5-BCFE5D5D4ABA}"/>
          </ac:grpSpMkLst>
        </pc:grpChg>
        <pc:grpChg chg="mod">
          <ac:chgData name="Bryan Krausen" userId="774916b2a9b30420" providerId="LiveId" clId="{8FC1D5FC-550F-4AF5-A25F-80F39F006A36}" dt="2021-05-12T01:58:26.359" v="20595"/>
          <ac:grpSpMkLst>
            <pc:docMk/>
            <pc:sldMk cId="3144353939" sldId="326"/>
            <ac:grpSpMk id="23" creationId="{A7052D9B-3132-429B-AD14-9594545BE94E}"/>
          </ac:grpSpMkLst>
        </pc:grpChg>
        <pc:grpChg chg="del">
          <ac:chgData name="Bryan Krausen" userId="774916b2a9b30420" providerId="LiveId" clId="{8FC1D5FC-550F-4AF5-A25F-80F39F006A36}" dt="2021-05-12T01:58:26.222" v="20594" actId="478"/>
          <ac:grpSpMkLst>
            <pc:docMk/>
            <pc:sldMk cId="3144353939" sldId="326"/>
            <ac:grpSpMk id="42" creationId="{F7EE36A0-3927-4E2D-B4FC-652966142512}"/>
          </ac:grpSpMkLst>
        </pc:grpChg>
        <pc:picChg chg="del">
          <ac:chgData name="Bryan Krausen" userId="774916b2a9b30420" providerId="LiveId" clId="{8FC1D5FC-550F-4AF5-A25F-80F39F006A36}" dt="2021-05-01T17:41:15.133" v="6925" actId="478"/>
          <ac:picMkLst>
            <pc:docMk/>
            <pc:sldMk cId="3144353939" sldId="326"/>
            <ac:picMk id="3" creationId="{6563E79C-7A53-4DAA-98E3-7609C476006F}"/>
          </ac:picMkLst>
        </pc:picChg>
        <pc:picChg chg="mod">
          <ac:chgData name="Bryan Krausen" userId="774916b2a9b30420" providerId="LiveId" clId="{8FC1D5FC-550F-4AF5-A25F-80F39F006A36}" dt="2021-05-12T01:58:26.359" v="20595"/>
          <ac:picMkLst>
            <pc:docMk/>
            <pc:sldMk cId="3144353939" sldId="326"/>
            <ac:picMk id="22" creationId="{5D1D580A-5896-4E5A-8484-099DD2BBDC82}"/>
          </ac:picMkLst>
        </pc:picChg>
        <pc:picChg chg="mod">
          <ac:chgData name="Bryan Krausen" userId="774916b2a9b30420" providerId="LiveId" clId="{8FC1D5FC-550F-4AF5-A25F-80F39F006A36}" dt="2021-05-12T01:58:26.359" v="20595"/>
          <ac:picMkLst>
            <pc:docMk/>
            <pc:sldMk cId="3144353939" sldId="326"/>
            <ac:picMk id="24" creationId="{AA8C1E96-C2A6-4D9C-9F87-32A0552E49B0}"/>
          </ac:picMkLst>
        </pc:picChg>
        <pc:picChg chg="mod">
          <ac:chgData name="Bryan Krausen" userId="774916b2a9b30420" providerId="LiveId" clId="{8FC1D5FC-550F-4AF5-A25F-80F39F006A36}" dt="2021-05-12T01:58:26.359" v="20595"/>
          <ac:picMkLst>
            <pc:docMk/>
            <pc:sldMk cId="3144353939" sldId="326"/>
            <ac:picMk id="25" creationId="{7B078DFD-16C0-43A9-B91D-FC27830E296B}"/>
          </ac:picMkLst>
        </pc:picChg>
        <pc:picChg chg="mod">
          <ac:chgData name="Bryan Krausen" userId="774916b2a9b30420" providerId="LiveId" clId="{8FC1D5FC-550F-4AF5-A25F-80F39F006A36}" dt="2021-05-12T01:58:26.359" v="20595"/>
          <ac:picMkLst>
            <pc:docMk/>
            <pc:sldMk cId="3144353939" sldId="326"/>
            <ac:picMk id="26" creationId="{C7AFA60D-DE0D-40BB-9F4E-A9D9BB2A5D4B}"/>
          </ac:picMkLst>
        </pc:picChg>
        <pc:picChg chg="mod">
          <ac:chgData name="Bryan Krausen" userId="774916b2a9b30420" providerId="LiveId" clId="{8FC1D5FC-550F-4AF5-A25F-80F39F006A36}" dt="2021-05-12T01:58:26.359" v="20595"/>
          <ac:picMkLst>
            <pc:docMk/>
            <pc:sldMk cId="3144353939" sldId="326"/>
            <ac:picMk id="27" creationId="{FB3B1DFF-E72C-451D-BF33-D270C4A4E751}"/>
          </ac:picMkLst>
        </pc:picChg>
      </pc:sldChg>
      <pc:sldChg chg="add">
        <pc:chgData name="Bryan Krausen" userId="774916b2a9b30420" providerId="LiveId" clId="{8FC1D5FC-550F-4AF5-A25F-80F39F006A36}" dt="2021-05-01T17:43:20.557" v="6931" actId="2890"/>
        <pc:sldMkLst>
          <pc:docMk/>
          <pc:sldMk cId="886621355" sldId="327"/>
        </pc:sldMkLst>
      </pc:sldChg>
      <pc:sldChg chg="addSp delSp modSp add mod ord">
        <pc:chgData name="Bryan Krausen" userId="774916b2a9b30420" providerId="LiveId" clId="{8FC1D5FC-550F-4AF5-A25F-80F39F006A36}" dt="2021-05-16T17:25:13.128" v="20628" actId="20577"/>
        <pc:sldMkLst>
          <pc:docMk/>
          <pc:sldMk cId="2403733872" sldId="328"/>
        </pc:sldMkLst>
        <pc:spChg chg="mod">
          <ac:chgData name="Bryan Krausen" userId="774916b2a9b30420" providerId="LiveId" clId="{8FC1D5FC-550F-4AF5-A25F-80F39F006A36}" dt="2021-05-01T17:43:43.595" v="6975" actId="20577"/>
          <ac:spMkLst>
            <pc:docMk/>
            <pc:sldMk cId="2403733872" sldId="328"/>
            <ac:spMk id="17" creationId="{23E09767-3FF2-4AB0-B724-668A818E215B}"/>
          </ac:spMkLst>
        </pc:spChg>
        <pc:spChg chg="add mod">
          <ac:chgData name="Bryan Krausen" userId="774916b2a9b30420" providerId="LiveId" clId="{8FC1D5FC-550F-4AF5-A25F-80F39F006A36}" dt="2021-05-16T17:25:13.128" v="20628" actId="20577"/>
          <ac:spMkLst>
            <pc:docMk/>
            <pc:sldMk cId="2403733872" sldId="328"/>
            <ac:spMk id="45" creationId="{9654D1B3-C8D9-4305-89F8-62FDFB68784D}"/>
          </ac:spMkLst>
        </pc:spChg>
        <pc:grpChg chg="del">
          <ac:chgData name="Bryan Krausen" userId="774916b2a9b30420" providerId="LiveId" clId="{8FC1D5FC-550F-4AF5-A25F-80F39F006A36}" dt="2021-05-01T17:43:50.239" v="6976" actId="478"/>
          <ac:grpSpMkLst>
            <pc:docMk/>
            <pc:sldMk cId="2403733872" sldId="328"/>
            <ac:grpSpMk id="10" creationId="{45577CD1-E844-49ED-A3E0-8860E8CB4457}"/>
          </ac:grpSpMkLst>
        </pc:grpChg>
        <pc:grpChg chg="add mod">
          <ac:chgData name="Bryan Krausen" userId="774916b2a9b30420" providerId="LiveId" clId="{8FC1D5FC-550F-4AF5-A25F-80F39F006A36}" dt="2021-05-12T01:57:42.998" v="20568"/>
          <ac:grpSpMkLst>
            <pc:docMk/>
            <pc:sldMk cId="2403733872" sldId="328"/>
            <ac:grpSpMk id="12" creationId="{32F3E4CD-C975-4C53-A200-89B679196A45}"/>
          </ac:grpSpMkLst>
        </pc:grpChg>
        <pc:grpChg chg="mod">
          <ac:chgData name="Bryan Krausen" userId="774916b2a9b30420" providerId="LiveId" clId="{8FC1D5FC-550F-4AF5-A25F-80F39F006A36}" dt="2021-05-12T01:57:42.998" v="20568"/>
          <ac:grpSpMkLst>
            <pc:docMk/>
            <pc:sldMk cId="2403733872" sldId="328"/>
            <ac:grpSpMk id="13" creationId="{2A5469D5-82FC-4833-A257-9AD84A2DEA0A}"/>
          </ac:grpSpMkLst>
        </pc:grpChg>
        <pc:grpChg chg="del">
          <ac:chgData name="Bryan Krausen" userId="774916b2a9b30420" providerId="LiveId" clId="{8FC1D5FC-550F-4AF5-A25F-80F39F006A36}" dt="2021-05-01T17:43:50.239" v="6976" actId="478"/>
          <ac:grpSpMkLst>
            <pc:docMk/>
            <pc:sldMk cId="2403733872" sldId="328"/>
            <ac:grpSpMk id="13" creationId="{C4BF8CDC-C108-4308-BCAA-39AA950EDED8}"/>
          </ac:grpSpMkLst>
        </pc:grpChg>
        <pc:grpChg chg="del">
          <ac:chgData name="Bryan Krausen" userId="774916b2a9b30420" providerId="LiveId" clId="{8FC1D5FC-550F-4AF5-A25F-80F39F006A36}" dt="2021-05-01T17:43:50.239" v="6976" actId="478"/>
          <ac:grpSpMkLst>
            <pc:docMk/>
            <pc:sldMk cId="2403733872" sldId="328"/>
            <ac:grpSpMk id="14" creationId="{68E2B8A7-8B8D-45F1-A31A-7F2B97AA32D5}"/>
          </ac:grpSpMkLst>
        </pc:grpChg>
        <pc:grpChg chg="mod">
          <ac:chgData name="Bryan Krausen" userId="774916b2a9b30420" providerId="LiveId" clId="{8FC1D5FC-550F-4AF5-A25F-80F39F006A36}" dt="2021-05-12T01:57:42.998" v="20568"/>
          <ac:grpSpMkLst>
            <pc:docMk/>
            <pc:sldMk cId="2403733872" sldId="328"/>
            <ac:grpSpMk id="14" creationId="{96E08849-A6C2-4172-B9AD-1679F1A0E304}"/>
          </ac:grpSpMkLst>
        </pc:grpChg>
        <pc:grpChg chg="mod">
          <ac:chgData name="Bryan Krausen" userId="774916b2a9b30420" providerId="LiveId" clId="{8FC1D5FC-550F-4AF5-A25F-80F39F006A36}" dt="2021-05-12T01:57:42.998" v="20568"/>
          <ac:grpSpMkLst>
            <pc:docMk/>
            <pc:sldMk cId="2403733872" sldId="328"/>
            <ac:grpSpMk id="16" creationId="{71BA4D20-8218-4EE0-8A2C-3B688E2FDF55}"/>
          </ac:grpSpMkLst>
        </pc:grpChg>
        <pc:grpChg chg="del">
          <ac:chgData name="Bryan Krausen" userId="774916b2a9b30420" providerId="LiveId" clId="{8FC1D5FC-550F-4AF5-A25F-80F39F006A36}" dt="2021-05-12T01:57:42.786" v="20567" actId="478"/>
          <ac:grpSpMkLst>
            <pc:docMk/>
            <pc:sldMk cId="2403733872" sldId="328"/>
            <ac:grpSpMk id="42" creationId="{F7EE36A0-3927-4E2D-B4FC-652966142512}"/>
          </ac:grpSpMkLst>
        </pc:grpChg>
        <pc:picChg chg="mod">
          <ac:chgData name="Bryan Krausen" userId="774916b2a9b30420" providerId="LiveId" clId="{8FC1D5FC-550F-4AF5-A25F-80F39F006A36}" dt="2021-05-12T01:57:42.998" v="20568"/>
          <ac:picMkLst>
            <pc:docMk/>
            <pc:sldMk cId="2403733872" sldId="328"/>
            <ac:picMk id="15" creationId="{4D775302-F9C1-4E9F-83B2-13F98535BA7E}"/>
          </ac:picMkLst>
        </pc:picChg>
        <pc:picChg chg="mod">
          <ac:chgData name="Bryan Krausen" userId="774916b2a9b30420" providerId="LiveId" clId="{8FC1D5FC-550F-4AF5-A25F-80F39F006A36}" dt="2021-05-12T01:57:42.998" v="20568"/>
          <ac:picMkLst>
            <pc:docMk/>
            <pc:sldMk cId="2403733872" sldId="328"/>
            <ac:picMk id="18" creationId="{D1598C7F-265A-409F-AFF4-994B77CB1163}"/>
          </ac:picMkLst>
        </pc:picChg>
        <pc:picChg chg="mod">
          <ac:chgData name="Bryan Krausen" userId="774916b2a9b30420" providerId="LiveId" clId="{8FC1D5FC-550F-4AF5-A25F-80F39F006A36}" dt="2021-05-12T01:57:42.998" v="20568"/>
          <ac:picMkLst>
            <pc:docMk/>
            <pc:sldMk cId="2403733872" sldId="328"/>
            <ac:picMk id="19" creationId="{F287CA4A-D22D-40CA-9D91-FCBDCECA587D}"/>
          </ac:picMkLst>
        </pc:picChg>
        <pc:picChg chg="mod">
          <ac:chgData name="Bryan Krausen" userId="774916b2a9b30420" providerId="LiveId" clId="{8FC1D5FC-550F-4AF5-A25F-80F39F006A36}" dt="2021-05-12T01:57:42.998" v="20568"/>
          <ac:picMkLst>
            <pc:docMk/>
            <pc:sldMk cId="2403733872" sldId="328"/>
            <ac:picMk id="20" creationId="{C01C9391-7693-407A-AFF0-B183FD462943}"/>
          </ac:picMkLst>
        </pc:picChg>
        <pc:picChg chg="mod">
          <ac:chgData name="Bryan Krausen" userId="774916b2a9b30420" providerId="LiveId" clId="{8FC1D5FC-550F-4AF5-A25F-80F39F006A36}" dt="2021-05-12T01:57:42.998" v="20568"/>
          <ac:picMkLst>
            <pc:docMk/>
            <pc:sldMk cId="2403733872" sldId="328"/>
            <ac:picMk id="21" creationId="{ED22D560-034D-416C-8917-706423A4400D}"/>
          </ac:picMkLst>
        </pc:picChg>
      </pc:sldChg>
      <pc:sldChg chg="addSp delSp modSp add mod">
        <pc:chgData name="Bryan Krausen" userId="774916b2a9b30420" providerId="LiveId" clId="{8FC1D5FC-550F-4AF5-A25F-80F39F006A36}" dt="2021-05-17T12:51:47.588" v="20668" actId="207"/>
        <pc:sldMkLst>
          <pc:docMk/>
          <pc:sldMk cId="1834742221" sldId="329"/>
        </pc:sldMkLst>
        <pc:spChg chg="add mod">
          <ac:chgData name="Bryan Krausen" userId="774916b2a9b30420" providerId="LiveId" clId="{8FC1D5FC-550F-4AF5-A25F-80F39F006A36}" dt="2021-05-01T18:02:57.117" v="7651" actId="207"/>
          <ac:spMkLst>
            <pc:docMk/>
            <pc:sldMk cId="1834742221" sldId="329"/>
            <ac:spMk id="2" creationId="{73FCA383-168C-4241-BD26-1E4619F0EFF0}"/>
          </ac:spMkLst>
        </pc:spChg>
        <pc:spChg chg="mod">
          <ac:chgData name="Bryan Krausen" userId="774916b2a9b30420" providerId="LiveId" clId="{8FC1D5FC-550F-4AF5-A25F-80F39F006A36}" dt="2021-05-01T17:44:42.707" v="6978"/>
          <ac:spMkLst>
            <pc:docMk/>
            <pc:sldMk cId="1834742221" sldId="329"/>
            <ac:spMk id="12" creationId="{7B879AA1-D92F-485A-BF79-3961B464B8D1}"/>
          </ac:spMkLst>
        </pc:spChg>
        <pc:spChg chg="mod">
          <ac:chgData name="Bryan Krausen" userId="774916b2a9b30420" providerId="LiveId" clId="{8FC1D5FC-550F-4AF5-A25F-80F39F006A36}" dt="2021-05-01T18:02:41.620" v="7649" actId="207"/>
          <ac:spMkLst>
            <pc:docMk/>
            <pc:sldMk cId="1834742221" sldId="329"/>
            <ac:spMk id="13" creationId="{C75A023E-EFD0-4BB0-A2CD-D98D340DA861}"/>
          </ac:spMkLst>
        </pc:spChg>
        <pc:spChg chg="mod">
          <ac:chgData name="Bryan Krausen" userId="774916b2a9b30420" providerId="LiveId" clId="{8FC1D5FC-550F-4AF5-A25F-80F39F006A36}" dt="2021-05-01T17:44:42.707" v="6978"/>
          <ac:spMkLst>
            <pc:docMk/>
            <pc:sldMk cId="1834742221" sldId="329"/>
            <ac:spMk id="14" creationId="{EEC320D3-562E-46B1-BF85-08D1253A6511}"/>
          </ac:spMkLst>
        </pc:spChg>
        <pc:spChg chg="mod">
          <ac:chgData name="Bryan Krausen" userId="774916b2a9b30420" providerId="LiveId" clId="{8FC1D5FC-550F-4AF5-A25F-80F39F006A36}" dt="2021-05-01T17:44:42.707" v="6978"/>
          <ac:spMkLst>
            <pc:docMk/>
            <pc:sldMk cId="1834742221" sldId="329"/>
            <ac:spMk id="15" creationId="{156471D6-97B2-4928-9B53-F02B48FBA297}"/>
          </ac:spMkLst>
        </pc:spChg>
        <pc:spChg chg="mod">
          <ac:chgData name="Bryan Krausen" userId="774916b2a9b30420" providerId="LiveId" clId="{8FC1D5FC-550F-4AF5-A25F-80F39F006A36}" dt="2021-05-01T17:44:42.707" v="6978"/>
          <ac:spMkLst>
            <pc:docMk/>
            <pc:sldMk cId="1834742221" sldId="329"/>
            <ac:spMk id="16" creationId="{A650E66A-B2FB-49E4-8667-BC44ABB1FDCA}"/>
          </ac:spMkLst>
        </pc:spChg>
        <pc:spChg chg="mod">
          <ac:chgData name="Bryan Krausen" userId="774916b2a9b30420" providerId="LiveId" clId="{8FC1D5FC-550F-4AF5-A25F-80F39F006A36}" dt="2021-05-01T17:56:45.191" v="7547" actId="14100"/>
          <ac:spMkLst>
            <pc:docMk/>
            <pc:sldMk cId="1834742221" sldId="329"/>
            <ac:spMk id="17" creationId="{23E09767-3FF2-4AB0-B724-668A818E215B}"/>
          </ac:spMkLst>
        </pc:spChg>
        <pc:spChg chg="mod">
          <ac:chgData name="Bryan Krausen" userId="774916b2a9b30420" providerId="LiveId" clId="{8FC1D5FC-550F-4AF5-A25F-80F39F006A36}" dt="2021-05-01T17:44:42.707" v="6978"/>
          <ac:spMkLst>
            <pc:docMk/>
            <pc:sldMk cId="1834742221" sldId="329"/>
            <ac:spMk id="18" creationId="{2493821C-51DF-4AEE-A849-811C38E6AC24}"/>
          </ac:spMkLst>
        </pc:spChg>
        <pc:spChg chg="add mod">
          <ac:chgData name="Bryan Krausen" userId="774916b2a9b30420" providerId="LiveId" clId="{8FC1D5FC-550F-4AF5-A25F-80F39F006A36}" dt="2021-05-01T18:03:09.339" v="7673" actId="1037"/>
          <ac:spMkLst>
            <pc:docMk/>
            <pc:sldMk cId="1834742221" sldId="329"/>
            <ac:spMk id="20" creationId="{09E32112-AEA9-43D9-B7D2-6954ED6CE111}"/>
          </ac:spMkLst>
        </pc:spChg>
        <pc:spChg chg="add mod">
          <ac:chgData name="Bryan Krausen" userId="774916b2a9b30420" providerId="LiveId" clId="{8FC1D5FC-550F-4AF5-A25F-80F39F006A36}" dt="2021-05-17T12:51:35.388" v="20666" actId="12789"/>
          <ac:spMkLst>
            <pc:docMk/>
            <pc:sldMk cId="1834742221" sldId="329"/>
            <ac:spMk id="21" creationId="{B3D59138-1C26-4485-8554-0CCFCC3D3356}"/>
          </ac:spMkLst>
        </pc:spChg>
        <pc:spChg chg="add mod">
          <ac:chgData name="Bryan Krausen" userId="774916b2a9b30420" providerId="LiveId" clId="{8FC1D5FC-550F-4AF5-A25F-80F39F006A36}" dt="2021-05-17T12:51:42.885" v="20667" actId="207"/>
          <ac:spMkLst>
            <pc:docMk/>
            <pc:sldMk cId="1834742221" sldId="329"/>
            <ac:spMk id="22" creationId="{AF31542A-64D9-4463-BD61-11A2CB80034D}"/>
          </ac:spMkLst>
        </pc:spChg>
        <pc:spChg chg="add mod">
          <ac:chgData name="Bryan Krausen" userId="774916b2a9b30420" providerId="LiveId" clId="{8FC1D5FC-550F-4AF5-A25F-80F39F006A36}" dt="2021-05-01T18:03:05.172" v="7662" actId="1038"/>
          <ac:spMkLst>
            <pc:docMk/>
            <pc:sldMk cId="1834742221" sldId="329"/>
            <ac:spMk id="23" creationId="{D417BE82-D313-4950-8DA6-875697EE5D3C}"/>
          </ac:spMkLst>
        </pc:spChg>
        <pc:spChg chg="add mod">
          <ac:chgData name="Bryan Krausen" userId="774916b2a9b30420" providerId="LiveId" clId="{8FC1D5FC-550F-4AF5-A25F-80F39F006A36}" dt="2021-05-17T12:51:47.588" v="20668" actId="207"/>
          <ac:spMkLst>
            <pc:docMk/>
            <pc:sldMk cId="1834742221" sldId="329"/>
            <ac:spMk id="24" creationId="{2D919DFF-2DB5-4FEB-984F-25D61CC16D3A}"/>
          </ac:spMkLst>
        </pc:spChg>
        <pc:grpChg chg="add mod">
          <ac:chgData name="Bryan Krausen" userId="774916b2a9b30420" providerId="LiveId" clId="{8FC1D5FC-550F-4AF5-A25F-80F39F006A36}" dt="2021-05-01T17:55:54.468" v="7515" actId="12788"/>
          <ac:grpSpMkLst>
            <pc:docMk/>
            <pc:sldMk cId="1834742221" sldId="329"/>
            <ac:grpSpMk id="11" creationId="{27A04AC6-D0A0-4406-84A8-7D95C3C784D4}"/>
          </ac:grpSpMkLst>
        </pc:grpChg>
        <pc:grpChg chg="add mod">
          <ac:chgData name="Bryan Krausen" userId="774916b2a9b30420" providerId="LiveId" clId="{8FC1D5FC-550F-4AF5-A25F-80F39F006A36}" dt="2021-05-12T01:57:48.943" v="20572"/>
          <ac:grpSpMkLst>
            <pc:docMk/>
            <pc:sldMk cId="1834742221" sldId="329"/>
            <ac:grpSpMk id="31" creationId="{FEAA55DE-11A7-4BA8-A9F5-E9FD768188C2}"/>
          </ac:grpSpMkLst>
        </pc:grpChg>
        <pc:grpChg chg="mod">
          <ac:chgData name="Bryan Krausen" userId="774916b2a9b30420" providerId="LiveId" clId="{8FC1D5FC-550F-4AF5-A25F-80F39F006A36}" dt="2021-05-12T01:57:48.943" v="20572"/>
          <ac:grpSpMkLst>
            <pc:docMk/>
            <pc:sldMk cId="1834742221" sldId="329"/>
            <ac:grpSpMk id="32" creationId="{20F1364B-93C2-4295-8D89-98900E984A91}"/>
          </ac:grpSpMkLst>
        </pc:grpChg>
        <pc:grpChg chg="mod">
          <ac:chgData name="Bryan Krausen" userId="774916b2a9b30420" providerId="LiveId" clId="{8FC1D5FC-550F-4AF5-A25F-80F39F006A36}" dt="2021-05-12T01:57:48.943" v="20572"/>
          <ac:grpSpMkLst>
            <pc:docMk/>
            <pc:sldMk cId="1834742221" sldId="329"/>
            <ac:grpSpMk id="33" creationId="{692C87F8-54AA-4366-A5B0-DAF4D89D00AE}"/>
          </ac:grpSpMkLst>
        </pc:grpChg>
        <pc:grpChg chg="mod">
          <ac:chgData name="Bryan Krausen" userId="774916b2a9b30420" providerId="LiveId" clId="{8FC1D5FC-550F-4AF5-A25F-80F39F006A36}" dt="2021-05-12T01:57:48.943" v="20572"/>
          <ac:grpSpMkLst>
            <pc:docMk/>
            <pc:sldMk cId="1834742221" sldId="329"/>
            <ac:grpSpMk id="35" creationId="{231E901C-C60A-46CB-8DBF-67FB6CF3C0CB}"/>
          </ac:grpSpMkLst>
        </pc:grpChg>
        <pc:grpChg chg="del">
          <ac:chgData name="Bryan Krausen" userId="774916b2a9b30420" providerId="LiveId" clId="{8FC1D5FC-550F-4AF5-A25F-80F39F006A36}" dt="2021-05-12T01:57:48.795" v="20571" actId="478"/>
          <ac:grpSpMkLst>
            <pc:docMk/>
            <pc:sldMk cId="1834742221" sldId="329"/>
            <ac:grpSpMk id="42" creationId="{F7EE36A0-3927-4E2D-B4FC-652966142512}"/>
          </ac:grpSpMkLst>
        </pc:grpChg>
        <pc:picChg chg="add mod">
          <ac:chgData name="Bryan Krausen" userId="774916b2a9b30420" providerId="LiveId" clId="{8FC1D5FC-550F-4AF5-A25F-80F39F006A36}" dt="2021-05-01T18:01:32.199" v="7639" actId="1076"/>
          <ac:picMkLst>
            <pc:docMk/>
            <pc:sldMk cId="1834742221" sldId="329"/>
            <ac:picMk id="4" creationId="{A83A8E9A-B0BB-40E0-8DA9-8AD2A1DEA8D4}"/>
          </ac:picMkLst>
        </pc:picChg>
        <pc:picChg chg="add mod">
          <ac:chgData name="Bryan Krausen" userId="774916b2a9b30420" providerId="LiveId" clId="{8FC1D5FC-550F-4AF5-A25F-80F39F006A36}" dt="2021-05-17T12:51:17.643" v="20661" actId="1076"/>
          <ac:picMkLst>
            <pc:docMk/>
            <pc:sldMk cId="1834742221" sldId="329"/>
            <ac:picMk id="6" creationId="{29A54754-1996-44B7-84D3-468D4F91F1E3}"/>
          </ac:picMkLst>
        </pc:picChg>
        <pc:picChg chg="add mod">
          <ac:chgData name="Bryan Krausen" userId="774916b2a9b30420" providerId="LiveId" clId="{8FC1D5FC-550F-4AF5-A25F-80F39F006A36}" dt="2021-05-01T18:01:15.491" v="7635" actId="1076"/>
          <ac:picMkLst>
            <pc:docMk/>
            <pc:sldMk cId="1834742221" sldId="329"/>
            <ac:picMk id="8" creationId="{B923C01B-F48A-461F-829D-007EAA4D326D}"/>
          </ac:picMkLst>
        </pc:picChg>
        <pc:picChg chg="add mod">
          <ac:chgData name="Bryan Krausen" userId="774916b2a9b30420" providerId="LiveId" clId="{8FC1D5FC-550F-4AF5-A25F-80F39F006A36}" dt="2021-05-17T12:51:25.143" v="20664" actId="1076"/>
          <ac:picMkLst>
            <pc:docMk/>
            <pc:sldMk cId="1834742221" sldId="329"/>
            <ac:picMk id="10" creationId="{B9D923FB-6135-4BFC-A6E4-2F134952DF0B}"/>
          </ac:picMkLst>
        </pc:picChg>
        <pc:picChg chg="add mod">
          <ac:chgData name="Bryan Krausen" userId="774916b2a9b30420" providerId="LiveId" clId="{8FC1D5FC-550F-4AF5-A25F-80F39F006A36}" dt="2021-05-01T17:56:40.578" v="7544" actId="12789"/>
          <ac:picMkLst>
            <pc:docMk/>
            <pc:sldMk cId="1834742221" sldId="329"/>
            <ac:picMk id="19" creationId="{974B44C4-14BA-4FD9-88E1-426E35054206}"/>
          </ac:picMkLst>
        </pc:picChg>
        <pc:picChg chg="add del mod">
          <ac:chgData name="Bryan Krausen" userId="774916b2a9b30420" providerId="LiveId" clId="{8FC1D5FC-550F-4AF5-A25F-80F39F006A36}" dt="2021-05-01T18:01:26.565" v="7638" actId="478"/>
          <ac:picMkLst>
            <pc:docMk/>
            <pc:sldMk cId="1834742221" sldId="329"/>
            <ac:picMk id="26" creationId="{AD4B6B2A-D9D4-4EDA-A852-3502163EDE7F}"/>
          </ac:picMkLst>
        </pc:picChg>
        <pc:picChg chg="add mod">
          <ac:chgData name="Bryan Krausen" userId="774916b2a9b30420" providerId="LiveId" clId="{8FC1D5FC-550F-4AF5-A25F-80F39F006A36}" dt="2021-05-01T18:01:06.165" v="7633" actId="1076"/>
          <ac:picMkLst>
            <pc:docMk/>
            <pc:sldMk cId="1834742221" sldId="329"/>
            <ac:picMk id="28" creationId="{6CCC2DE1-A3D0-4002-95B5-D44241CACD48}"/>
          </ac:picMkLst>
        </pc:picChg>
        <pc:picChg chg="add mod">
          <ac:chgData name="Bryan Krausen" userId="774916b2a9b30420" providerId="LiveId" clId="{8FC1D5FC-550F-4AF5-A25F-80F39F006A36}" dt="2021-05-01T18:01:59.185" v="7643" actId="1076"/>
          <ac:picMkLst>
            <pc:docMk/>
            <pc:sldMk cId="1834742221" sldId="329"/>
            <ac:picMk id="30" creationId="{B8E68030-15D3-49CA-8C2F-60221940609F}"/>
          </ac:picMkLst>
        </pc:picChg>
        <pc:picChg chg="mod">
          <ac:chgData name="Bryan Krausen" userId="774916b2a9b30420" providerId="LiveId" clId="{8FC1D5FC-550F-4AF5-A25F-80F39F006A36}" dt="2021-05-12T01:57:48.943" v="20572"/>
          <ac:picMkLst>
            <pc:docMk/>
            <pc:sldMk cId="1834742221" sldId="329"/>
            <ac:picMk id="34" creationId="{B08ADC81-7E6F-4305-A096-AE7085731BBC}"/>
          </ac:picMkLst>
        </pc:picChg>
        <pc:picChg chg="mod">
          <ac:chgData name="Bryan Krausen" userId="774916b2a9b30420" providerId="LiveId" clId="{8FC1D5FC-550F-4AF5-A25F-80F39F006A36}" dt="2021-05-12T01:57:48.943" v="20572"/>
          <ac:picMkLst>
            <pc:docMk/>
            <pc:sldMk cId="1834742221" sldId="329"/>
            <ac:picMk id="36" creationId="{ED10EFF8-16EF-452A-99CB-3653995974B1}"/>
          </ac:picMkLst>
        </pc:picChg>
        <pc:picChg chg="mod">
          <ac:chgData name="Bryan Krausen" userId="774916b2a9b30420" providerId="LiveId" clId="{8FC1D5FC-550F-4AF5-A25F-80F39F006A36}" dt="2021-05-12T01:57:48.943" v="20572"/>
          <ac:picMkLst>
            <pc:docMk/>
            <pc:sldMk cId="1834742221" sldId="329"/>
            <ac:picMk id="37" creationId="{570F5E99-C83D-4C84-8FB3-1DC22CE02CD2}"/>
          </ac:picMkLst>
        </pc:picChg>
        <pc:picChg chg="mod">
          <ac:chgData name="Bryan Krausen" userId="774916b2a9b30420" providerId="LiveId" clId="{8FC1D5FC-550F-4AF5-A25F-80F39F006A36}" dt="2021-05-12T01:57:48.943" v="20572"/>
          <ac:picMkLst>
            <pc:docMk/>
            <pc:sldMk cId="1834742221" sldId="329"/>
            <ac:picMk id="38" creationId="{C0BA2BC1-B473-4C29-82B2-B56EDB150A7E}"/>
          </ac:picMkLst>
        </pc:picChg>
        <pc:picChg chg="mod">
          <ac:chgData name="Bryan Krausen" userId="774916b2a9b30420" providerId="LiveId" clId="{8FC1D5FC-550F-4AF5-A25F-80F39F006A36}" dt="2021-05-12T01:57:48.943" v="20572"/>
          <ac:picMkLst>
            <pc:docMk/>
            <pc:sldMk cId="1834742221" sldId="329"/>
            <ac:picMk id="39" creationId="{0202773F-206D-4321-A95A-281634C21C9D}"/>
          </ac:picMkLst>
        </pc:picChg>
      </pc:sldChg>
      <pc:sldChg chg="addSp delSp modSp add del mod ord">
        <pc:chgData name="Bryan Krausen" userId="774916b2a9b30420" providerId="LiveId" clId="{8FC1D5FC-550F-4AF5-A25F-80F39F006A36}" dt="2021-05-02T12:38:14.007" v="9474" actId="47"/>
        <pc:sldMkLst>
          <pc:docMk/>
          <pc:sldMk cId="298456796" sldId="330"/>
        </pc:sldMkLst>
        <pc:spChg chg="del">
          <ac:chgData name="Bryan Krausen" userId="774916b2a9b30420" providerId="LiveId" clId="{8FC1D5FC-550F-4AF5-A25F-80F39F006A36}" dt="2021-05-01T18:03:34.700" v="7675" actId="478"/>
          <ac:spMkLst>
            <pc:docMk/>
            <pc:sldMk cId="298456796" sldId="330"/>
            <ac:spMk id="2" creationId="{73FCA383-168C-4241-BD26-1E4619F0EFF0}"/>
          </ac:spMkLst>
        </pc:spChg>
        <pc:spChg chg="add mod">
          <ac:chgData name="Bryan Krausen" userId="774916b2a9b30420" providerId="LiveId" clId="{8FC1D5FC-550F-4AF5-A25F-80F39F006A36}" dt="2021-05-01T20:05:39.789" v="9403" actId="207"/>
          <ac:spMkLst>
            <pc:docMk/>
            <pc:sldMk cId="298456796" sldId="330"/>
            <ac:spMk id="2" creationId="{998D5165-CEE1-4B56-9046-EDEC26CF7347}"/>
          </ac:spMkLst>
        </pc:spChg>
        <pc:spChg chg="add mod">
          <ac:chgData name="Bryan Krausen" userId="774916b2a9b30420" providerId="LiveId" clId="{8FC1D5FC-550F-4AF5-A25F-80F39F006A36}" dt="2021-05-01T20:03:27.824" v="9352" actId="14100"/>
          <ac:spMkLst>
            <pc:docMk/>
            <pc:sldMk cId="298456796" sldId="330"/>
            <ac:spMk id="4" creationId="{75718E55-7B6B-41EA-9DCD-1C7EA389538E}"/>
          </ac:spMkLst>
        </pc:spChg>
        <pc:spChg chg="add mod">
          <ac:chgData name="Bryan Krausen" userId="774916b2a9b30420" providerId="LiveId" clId="{8FC1D5FC-550F-4AF5-A25F-80F39F006A36}" dt="2021-05-01T20:04:26.878" v="9388" actId="207"/>
          <ac:spMkLst>
            <pc:docMk/>
            <pc:sldMk cId="298456796" sldId="330"/>
            <ac:spMk id="5" creationId="{E7FE5FB6-1F7D-4D2B-B344-30C029977AF0}"/>
          </ac:spMkLst>
        </pc:spChg>
        <pc:spChg chg="add mod">
          <ac:chgData name="Bryan Krausen" userId="774916b2a9b30420" providerId="LiveId" clId="{8FC1D5FC-550F-4AF5-A25F-80F39F006A36}" dt="2021-05-01T20:04:17.966" v="9385" actId="207"/>
          <ac:spMkLst>
            <pc:docMk/>
            <pc:sldMk cId="298456796" sldId="330"/>
            <ac:spMk id="6" creationId="{C2913652-3D6C-4DE3-8C99-5586A6C90A01}"/>
          </ac:spMkLst>
        </pc:spChg>
        <pc:spChg chg="add mod">
          <ac:chgData name="Bryan Krausen" userId="774916b2a9b30420" providerId="LiveId" clId="{8FC1D5FC-550F-4AF5-A25F-80F39F006A36}" dt="2021-05-01T19:56:21.858" v="9233" actId="20577"/>
          <ac:spMkLst>
            <pc:docMk/>
            <pc:sldMk cId="298456796" sldId="330"/>
            <ac:spMk id="12" creationId="{4DD1F069-BB79-4756-AC06-449C0D05059C}"/>
          </ac:spMkLst>
        </pc:spChg>
        <pc:spChg chg="add del mod">
          <ac:chgData name="Bryan Krausen" userId="774916b2a9b30420" providerId="LiveId" clId="{8FC1D5FC-550F-4AF5-A25F-80F39F006A36}" dt="2021-05-01T19:56:15.465" v="9224" actId="478"/>
          <ac:spMkLst>
            <pc:docMk/>
            <pc:sldMk cId="298456796" sldId="330"/>
            <ac:spMk id="13" creationId="{757B4CA4-3E98-4545-BF1D-0FB646705099}"/>
          </ac:spMkLst>
        </pc:spChg>
        <pc:spChg chg="add del mod">
          <ac:chgData name="Bryan Krausen" userId="774916b2a9b30420" providerId="LiveId" clId="{8FC1D5FC-550F-4AF5-A25F-80F39F006A36}" dt="2021-05-01T19:56:15.465" v="9224" actId="478"/>
          <ac:spMkLst>
            <pc:docMk/>
            <pc:sldMk cId="298456796" sldId="330"/>
            <ac:spMk id="14" creationId="{D3AAB5CE-183C-41E6-BD56-99498B703925}"/>
          </ac:spMkLst>
        </pc:spChg>
        <pc:spChg chg="add del mod">
          <ac:chgData name="Bryan Krausen" userId="774916b2a9b30420" providerId="LiveId" clId="{8FC1D5FC-550F-4AF5-A25F-80F39F006A36}" dt="2021-05-01T19:56:15.465" v="9224" actId="478"/>
          <ac:spMkLst>
            <pc:docMk/>
            <pc:sldMk cId="298456796" sldId="330"/>
            <ac:spMk id="15" creationId="{DA719AC3-6C05-44E5-9934-2DAE1DE23CD8}"/>
          </ac:spMkLst>
        </pc:spChg>
        <pc:spChg chg="add del mod">
          <ac:chgData name="Bryan Krausen" userId="774916b2a9b30420" providerId="LiveId" clId="{8FC1D5FC-550F-4AF5-A25F-80F39F006A36}" dt="2021-05-01T19:56:15.465" v="9224" actId="478"/>
          <ac:spMkLst>
            <pc:docMk/>
            <pc:sldMk cId="298456796" sldId="330"/>
            <ac:spMk id="16" creationId="{55D5C3F0-3CFD-4018-B30D-959A0184808C}"/>
          </ac:spMkLst>
        </pc:spChg>
        <pc:spChg chg="add del mod">
          <ac:chgData name="Bryan Krausen" userId="774916b2a9b30420" providerId="LiveId" clId="{8FC1D5FC-550F-4AF5-A25F-80F39F006A36}" dt="2021-05-01T19:56:15.465" v="9224" actId="478"/>
          <ac:spMkLst>
            <pc:docMk/>
            <pc:sldMk cId="298456796" sldId="330"/>
            <ac:spMk id="18" creationId="{9A27E637-56F8-4BCC-A4EE-B56B4DDF1043}"/>
          </ac:spMkLst>
        </pc:spChg>
        <pc:spChg chg="add del mod">
          <ac:chgData name="Bryan Krausen" userId="774916b2a9b30420" providerId="LiveId" clId="{8FC1D5FC-550F-4AF5-A25F-80F39F006A36}" dt="2021-05-01T19:56:15.465" v="9224" actId="478"/>
          <ac:spMkLst>
            <pc:docMk/>
            <pc:sldMk cId="298456796" sldId="330"/>
            <ac:spMk id="19" creationId="{E662D691-374C-46A2-962E-E2B46F43C4AE}"/>
          </ac:spMkLst>
        </pc:spChg>
        <pc:spChg chg="del">
          <ac:chgData name="Bryan Krausen" userId="774916b2a9b30420" providerId="LiveId" clId="{8FC1D5FC-550F-4AF5-A25F-80F39F006A36}" dt="2021-05-01T18:03:34.700" v="7675" actId="478"/>
          <ac:spMkLst>
            <pc:docMk/>
            <pc:sldMk cId="298456796" sldId="330"/>
            <ac:spMk id="20" creationId="{09E32112-AEA9-43D9-B7D2-6954ED6CE111}"/>
          </ac:spMkLst>
        </pc:spChg>
        <pc:spChg chg="add del mod">
          <ac:chgData name="Bryan Krausen" userId="774916b2a9b30420" providerId="LiveId" clId="{8FC1D5FC-550F-4AF5-A25F-80F39F006A36}" dt="2021-05-01T19:56:15.465" v="9224" actId="478"/>
          <ac:spMkLst>
            <pc:docMk/>
            <pc:sldMk cId="298456796" sldId="330"/>
            <ac:spMk id="20" creationId="{79468D0C-C420-40C4-A36B-11D921A12009}"/>
          </ac:spMkLst>
        </pc:spChg>
        <pc:spChg chg="add del mod">
          <ac:chgData name="Bryan Krausen" userId="774916b2a9b30420" providerId="LiveId" clId="{8FC1D5FC-550F-4AF5-A25F-80F39F006A36}" dt="2021-05-01T19:56:15.465" v="9224" actId="478"/>
          <ac:spMkLst>
            <pc:docMk/>
            <pc:sldMk cId="298456796" sldId="330"/>
            <ac:spMk id="21" creationId="{83EB03E3-0C34-4AF0-8EB4-FEE87D82AE85}"/>
          </ac:spMkLst>
        </pc:spChg>
        <pc:spChg chg="del">
          <ac:chgData name="Bryan Krausen" userId="774916b2a9b30420" providerId="LiveId" clId="{8FC1D5FC-550F-4AF5-A25F-80F39F006A36}" dt="2021-05-01T18:03:34.700" v="7675" actId="478"/>
          <ac:spMkLst>
            <pc:docMk/>
            <pc:sldMk cId="298456796" sldId="330"/>
            <ac:spMk id="21" creationId="{B3D59138-1C26-4485-8554-0CCFCC3D3356}"/>
          </ac:spMkLst>
        </pc:spChg>
        <pc:spChg chg="del">
          <ac:chgData name="Bryan Krausen" userId="774916b2a9b30420" providerId="LiveId" clId="{8FC1D5FC-550F-4AF5-A25F-80F39F006A36}" dt="2021-05-01T18:03:34.700" v="7675" actId="478"/>
          <ac:spMkLst>
            <pc:docMk/>
            <pc:sldMk cId="298456796" sldId="330"/>
            <ac:spMk id="22" creationId="{AF31542A-64D9-4463-BD61-11A2CB80034D}"/>
          </ac:spMkLst>
        </pc:spChg>
        <pc:spChg chg="add del mod">
          <ac:chgData name="Bryan Krausen" userId="774916b2a9b30420" providerId="LiveId" clId="{8FC1D5FC-550F-4AF5-A25F-80F39F006A36}" dt="2021-05-01T19:56:15.465" v="9224" actId="478"/>
          <ac:spMkLst>
            <pc:docMk/>
            <pc:sldMk cId="298456796" sldId="330"/>
            <ac:spMk id="22" creationId="{C9D6CE5A-DE82-4FA8-838A-FCAC709EA9BE}"/>
          </ac:spMkLst>
        </pc:spChg>
        <pc:spChg chg="add del mod">
          <ac:chgData name="Bryan Krausen" userId="774916b2a9b30420" providerId="LiveId" clId="{8FC1D5FC-550F-4AF5-A25F-80F39F006A36}" dt="2021-05-01T19:56:15.465" v="9224" actId="478"/>
          <ac:spMkLst>
            <pc:docMk/>
            <pc:sldMk cId="298456796" sldId="330"/>
            <ac:spMk id="23" creationId="{03D8D9F4-4EB6-4E31-BDA3-661A382ABF56}"/>
          </ac:spMkLst>
        </pc:spChg>
        <pc:spChg chg="del">
          <ac:chgData name="Bryan Krausen" userId="774916b2a9b30420" providerId="LiveId" clId="{8FC1D5FC-550F-4AF5-A25F-80F39F006A36}" dt="2021-05-01T18:03:34.700" v="7675" actId="478"/>
          <ac:spMkLst>
            <pc:docMk/>
            <pc:sldMk cId="298456796" sldId="330"/>
            <ac:spMk id="23" creationId="{D417BE82-D313-4950-8DA6-875697EE5D3C}"/>
          </ac:spMkLst>
        </pc:spChg>
        <pc:spChg chg="del">
          <ac:chgData name="Bryan Krausen" userId="774916b2a9b30420" providerId="LiveId" clId="{8FC1D5FC-550F-4AF5-A25F-80F39F006A36}" dt="2021-05-01T18:03:34.700" v="7675" actId="478"/>
          <ac:spMkLst>
            <pc:docMk/>
            <pc:sldMk cId="298456796" sldId="330"/>
            <ac:spMk id="24" creationId="{2D919DFF-2DB5-4FEB-984F-25D61CC16D3A}"/>
          </ac:spMkLst>
        </pc:spChg>
        <pc:spChg chg="add del mod">
          <ac:chgData name="Bryan Krausen" userId="774916b2a9b30420" providerId="LiveId" clId="{8FC1D5FC-550F-4AF5-A25F-80F39F006A36}" dt="2021-05-01T19:56:15.465" v="9224" actId="478"/>
          <ac:spMkLst>
            <pc:docMk/>
            <pc:sldMk cId="298456796" sldId="330"/>
            <ac:spMk id="24" creationId="{F2501CE3-276E-4386-93A3-4E12357151B9}"/>
          </ac:spMkLst>
        </pc:spChg>
        <pc:spChg chg="add del mod">
          <ac:chgData name="Bryan Krausen" userId="774916b2a9b30420" providerId="LiveId" clId="{8FC1D5FC-550F-4AF5-A25F-80F39F006A36}" dt="2021-05-01T19:56:15.465" v="9224" actId="478"/>
          <ac:spMkLst>
            <pc:docMk/>
            <pc:sldMk cId="298456796" sldId="330"/>
            <ac:spMk id="25" creationId="{2E8B2C30-1EF7-4FC1-B52E-6FA51B85FD27}"/>
          </ac:spMkLst>
        </pc:spChg>
        <pc:spChg chg="add del mod">
          <ac:chgData name="Bryan Krausen" userId="774916b2a9b30420" providerId="LiveId" clId="{8FC1D5FC-550F-4AF5-A25F-80F39F006A36}" dt="2021-05-01T19:56:15.465" v="9224" actId="478"/>
          <ac:spMkLst>
            <pc:docMk/>
            <pc:sldMk cId="298456796" sldId="330"/>
            <ac:spMk id="26" creationId="{7E605874-D093-4429-BE31-EDD9F9C34BC5}"/>
          </ac:spMkLst>
        </pc:spChg>
        <pc:spChg chg="add del mod">
          <ac:chgData name="Bryan Krausen" userId="774916b2a9b30420" providerId="LiveId" clId="{8FC1D5FC-550F-4AF5-A25F-80F39F006A36}" dt="2021-05-01T19:56:15.465" v="9224" actId="478"/>
          <ac:spMkLst>
            <pc:docMk/>
            <pc:sldMk cId="298456796" sldId="330"/>
            <ac:spMk id="27" creationId="{E2741B0A-FADE-45E5-8EF6-EAD66C86E5A8}"/>
          </ac:spMkLst>
        </pc:spChg>
        <pc:spChg chg="add del mod">
          <ac:chgData name="Bryan Krausen" userId="774916b2a9b30420" providerId="LiveId" clId="{8FC1D5FC-550F-4AF5-A25F-80F39F006A36}" dt="2021-05-01T20:00:43.515" v="9280" actId="478"/>
          <ac:spMkLst>
            <pc:docMk/>
            <pc:sldMk cId="298456796" sldId="330"/>
            <ac:spMk id="28" creationId="{F938E3A2-4F2B-4977-8D43-2E6D0E5E854D}"/>
          </ac:spMkLst>
        </pc:spChg>
        <pc:spChg chg="add del mod">
          <ac:chgData name="Bryan Krausen" userId="774916b2a9b30420" providerId="LiveId" clId="{8FC1D5FC-550F-4AF5-A25F-80F39F006A36}" dt="2021-05-01T20:02:07.827" v="9293" actId="478"/>
          <ac:spMkLst>
            <pc:docMk/>
            <pc:sldMk cId="298456796" sldId="330"/>
            <ac:spMk id="30" creationId="{1607F37F-2E73-45B8-9479-84E1423AC192}"/>
          </ac:spMkLst>
        </pc:spChg>
        <pc:spChg chg="add mod">
          <ac:chgData name="Bryan Krausen" userId="774916b2a9b30420" providerId="LiveId" clId="{8FC1D5FC-550F-4AF5-A25F-80F39F006A36}" dt="2021-05-01T18:05:00.016" v="7758" actId="1076"/>
          <ac:spMkLst>
            <pc:docMk/>
            <pc:sldMk cId="298456796" sldId="330"/>
            <ac:spMk id="31" creationId="{4C86DBA3-C901-41B1-8862-08E16FADE1DF}"/>
          </ac:spMkLst>
        </pc:spChg>
        <pc:spChg chg="add mod">
          <ac:chgData name="Bryan Krausen" userId="774916b2a9b30420" providerId="LiveId" clId="{8FC1D5FC-550F-4AF5-A25F-80F39F006A36}" dt="2021-05-01T20:04:35.509" v="9389" actId="1076"/>
          <ac:spMkLst>
            <pc:docMk/>
            <pc:sldMk cId="298456796" sldId="330"/>
            <ac:spMk id="32" creationId="{CD63BA09-270B-4413-BEBE-2306FDA38FE7}"/>
          </ac:spMkLst>
        </pc:spChg>
        <pc:spChg chg="add mod">
          <ac:chgData name="Bryan Krausen" userId="774916b2a9b30420" providerId="LiveId" clId="{8FC1D5FC-550F-4AF5-A25F-80F39F006A36}" dt="2021-05-01T20:04:35.509" v="9389" actId="1076"/>
          <ac:spMkLst>
            <pc:docMk/>
            <pc:sldMk cId="298456796" sldId="330"/>
            <ac:spMk id="33" creationId="{CCA1E8CB-B527-4B54-88E4-9D64E8D98DDB}"/>
          </ac:spMkLst>
        </pc:spChg>
        <pc:spChg chg="add mod">
          <ac:chgData name="Bryan Krausen" userId="774916b2a9b30420" providerId="LiveId" clId="{8FC1D5FC-550F-4AF5-A25F-80F39F006A36}" dt="2021-05-01T20:04:35.509" v="9389" actId="1076"/>
          <ac:spMkLst>
            <pc:docMk/>
            <pc:sldMk cId="298456796" sldId="330"/>
            <ac:spMk id="34" creationId="{28A1493E-E297-4B11-8727-DB6E5F06F418}"/>
          </ac:spMkLst>
        </pc:spChg>
        <pc:spChg chg="add mod">
          <ac:chgData name="Bryan Krausen" userId="774916b2a9b30420" providerId="LiveId" clId="{8FC1D5FC-550F-4AF5-A25F-80F39F006A36}" dt="2021-05-01T20:05:19.682" v="9402" actId="207"/>
          <ac:spMkLst>
            <pc:docMk/>
            <pc:sldMk cId="298456796" sldId="330"/>
            <ac:spMk id="35" creationId="{2E69A05E-E88E-4CBE-9342-61099D2114EE}"/>
          </ac:spMkLst>
        </pc:spChg>
        <pc:spChg chg="add mod">
          <ac:chgData name="Bryan Krausen" userId="774916b2a9b30420" providerId="LiveId" clId="{8FC1D5FC-550F-4AF5-A25F-80F39F006A36}" dt="2021-05-01T20:04:35.509" v="9389" actId="1076"/>
          <ac:spMkLst>
            <pc:docMk/>
            <pc:sldMk cId="298456796" sldId="330"/>
            <ac:spMk id="36" creationId="{553D90E0-0038-49B5-9622-4D31D03E02C4}"/>
          </ac:spMkLst>
        </pc:spChg>
        <pc:spChg chg="add mod">
          <ac:chgData name="Bryan Krausen" userId="774916b2a9b30420" providerId="LiveId" clId="{8FC1D5FC-550F-4AF5-A25F-80F39F006A36}" dt="2021-05-01T20:04:35.509" v="9389" actId="1076"/>
          <ac:spMkLst>
            <pc:docMk/>
            <pc:sldMk cId="298456796" sldId="330"/>
            <ac:spMk id="37" creationId="{9C1E7519-7476-4EF5-9109-523C16962253}"/>
          </ac:spMkLst>
        </pc:spChg>
        <pc:spChg chg="add mod">
          <ac:chgData name="Bryan Krausen" userId="774916b2a9b30420" providerId="LiveId" clId="{8FC1D5FC-550F-4AF5-A25F-80F39F006A36}" dt="2021-05-01T20:04:35.509" v="9389" actId="1076"/>
          <ac:spMkLst>
            <pc:docMk/>
            <pc:sldMk cId="298456796" sldId="330"/>
            <ac:spMk id="38" creationId="{35789632-6573-40C9-9DA8-3DBF62DF496F}"/>
          </ac:spMkLst>
        </pc:spChg>
        <pc:spChg chg="add mod">
          <ac:chgData name="Bryan Krausen" userId="774916b2a9b30420" providerId="LiveId" clId="{8FC1D5FC-550F-4AF5-A25F-80F39F006A36}" dt="2021-05-01T20:04:45.522" v="9391" actId="1076"/>
          <ac:spMkLst>
            <pc:docMk/>
            <pc:sldMk cId="298456796" sldId="330"/>
            <ac:spMk id="45" creationId="{51006EE5-0686-40F2-85BE-2691A2F89656}"/>
          </ac:spMkLst>
        </pc:spChg>
        <pc:spChg chg="add mod">
          <ac:chgData name="Bryan Krausen" userId="774916b2a9b30420" providerId="LiveId" clId="{8FC1D5FC-550F-4AF5-A25F-80F39F006A36}" dt="2021-05-01T20:04:48.835" v="9400" actId="20577"/>
          <ac:spMkLst>
            <pc:docMk/>
            <pc:sldMk cId="298456796" sldId="330"/>
            <ac:spMk id="46" creationId="{AB460456-F335-4BB2-A47A-5CD240BB1961}"/>
          </ac:spMkLst>
        </pc:spChg>
        <pc:grpChg chg="del">
          <ac:chgData name="Bryan Krausen" userId="774916b2a9b30420" providerId="LiveId" clId="{8FC1D5FC-550F-4AF5-A25F-80F39F006A36}" dt="2021-05-01T18:03:34.700" v="7675" actId="478"/>
          <ac:grpSpMkLst>
            <pc:docMk/>
            <pc:sldMk cId="298456796" sldId="330"/>
            <ac:grpSpMk id="11" creationId="{27A04AC6-D0A0-4406-84A8-7D95C3C784D4}"/>
          </ac:grpSpMkLst>
        </pc:grpChg>
        <pc:picChg chg="del">
          <ac:chgData name="Bryan Krausen" userId="774916b2a9b30420" providerId="LiveId" clId="{8FC1D5FC-550F-4AF5-A25F-80F39F006A36}" dt="2021-05-01T18:03:34.700" v="7675" actId="478"/>
          <ac:picMkLst>
            <pc:docMk/>
            <pc:sldMk cId="298456796" sldId="330"/>
            <ac:picMk id="4" creationId="{A83A8E9A-B0BB-40E0-8DA9-8AD2A1DEA8D4}"/>
          </ac:picMkLst>
        </pc:picChg>
        <pc:picChg chg="del">
          <ac:chgData name="Bryan Krausen" userId="774916b2a9b30420" providerId="LiveId" clId="{8FC1D5FC-550F-4AF5-A25F-80F39F006A36}" dt="2021-05-01T18:03:34.700" v="7675" actId="478"/>
          <ac:picMkLst>
            <pc:docMk/>
            <pc:sldMk cId="298456796" sldId="330"/>
            <ac:picMk id="6" creationId="{29A54754-1996-44B7-84D3-468D4F91F1E3}"/>
          </ac:picMkLst>
        </pc:picChg>
        <pc:picChg chg="del">
          <ac:chgData name="Bryan Krausen" userId="774916b2a9b30420" providerId="LiveId" clId="{8FC1D5FC-550F-4AF5-A25F-80F39F006A36}" dt="2021-05-01T18:03:34.700" v="7675" actId="478"/>
          <ac:picMkLst>
            <pc:docMk/>
            <pc:sldMk cId="298456796" sldId="330"/>
            <ac:picMk id="8" creationId="{B923C01B-F48A-461F-829D-007EAA4D326D}"/>
          </ac:picMkLst>
        </pc:picChg>
        <pc:picChg chg="del">
          <ac:chgData name="Bryan Krausen" userId="774916b2a9b30420" providerId="LiveId" clId="{8FC1D5FC-550F-4AF5-A25F-80F39F006A36}" dt="2021-05-01T18:03:34.700" v="7675" actId="478"/>
          <ac:picMkLst>
            <pc:docMk/>
            <pc:sldMk cId="298456796" sldId="330"/>
            <ac:picMk id="10" creationId="{B9D923FB-6135-4BFC-A6E4-2F134952DF0B}"/>
          </ac:picMkLst>
        </pc:picChg>
        <pc:picChg chg="del">
          <ac:chgData name="Bryan Krausen" userId="774916b2a9b30420" providerId="LiveId" clId="{8FC1D5FC-550F-4AF5-A25F-80F39F006A36}" dt="2021-05-01T18:03:34.700" v="7675" actId="478"/>
          <ac:picMkLst>
            <pc:docMk/>
            <pc:sldMk cId="298456796" sldId="330"/>
            <ac:picMk id="19" creationId="{974B44C4-14BA-4FD9-88E1-426E35054206}"/>
          </ac:picMkLst>
        </pc:picChg>
        <pc:picChg chg="del">
          <ac:chgData name="Bryan Krausen" userId="774916b2a9b30420" providerId="LiveId" clId="{8FC1D5FC-550F-4AF5-A25F-80F39F006A36}" dt="2021-05-01T18:03:34.700" v="7675" actId="478"/>
          <ac:picMkLst>
            <pc:docMk/>
            <pc:sldMk cId="298456796" sldId="330"/>
            <ac:picMk id="28" creationId="{6CCC2DE1-A3D0-4002-95B5-D44241CACD48}"/>
          </ac:picMkLst>
        </pc:picChg>
        <pc:picChg chg="del">
          <ac:chgData name="Bryan Krausen" userId="774916b2a9b30420" providerId="LiveId" clId="{8FC1D5FC-550F-4AF5-A25F-80F39F006A36}" dt="2021-05-01T18:03:34.700" v="7675" actId="478"/>
          <ac:picMkLst>
            <pc:docMk/>
            <pc:sldMk cId="298456796" sldId="330"/>
            <ac:picMk id="30" creationId="{B8E68030-15D3-49CA-8C2F-60221940609F}"/>
          </ac:picMkLst>
        </pc:picChg>
        <pc:cxnChg chg="add mod">
          <ac:chgData name="Bryan Krausen" userId="774916b2a9b30420" providerId="LiveId" clId="{8FC1D5FC-550F-4AF5-A25F-80F39F006A36}" dt="2021-05-01T20:04:20.373" v="9386" actId="14100"/>
          <ac:cxnSpMkLst>
            <pc:docMk/>
            <pc:sldMk cId="298456796" sldId="330"/>
            <ac:cxnSpMk id="8" creationId="{FD9B1B1C-AB20-4CAC-857B-8BACB5B07E7C}"/>
          </ac:cxnSpMkLst>
        </pc:cxnChg>
      </pc:sldChg>
      <pc:sldChg chg="addSp delSp modSp add del mod">
        <pc:chgData name="Bryan Krausen" userId="774916b2a9b30420" providerId="LiveId" clId="{8FC1D5FC-550F-4AF5-A25F-80F39F006A36}" dt="2021-05-04T23:24:25.417" v="13858" actId="47"/>
        <pc:sldMkLst>
          <pc:docMk/>
          <pc:sldMk cId="2488679772" sldId="331"/>
        </pc:sldMkLst>
        <pc:spChg chg="add del mod">
          <ac:chgData name="Bryan Krausen" userId="774916b2a9b30420" providerId="LiveId" clId="{8FC1D5FC-550F-4AF5-A25F-80F39F006A36}" dt="2021-05-02T21:12:56.693" v="12851" actId="478"/>
          <ac:spMkLst>
            <pc:docMk/>
            <pc:sldMk cId="2488679772" sldId="331"/>
            <ac:spMk id="3" creationId="{704A68B7-E25F-45C0-9E19-0A1F4A7D2303}"/>
          </ac:spMkLst>
        </pc:spChg>
        <pc:spChg chg="add mod">
          <ac:chgData name="Bryan Krausen" userId="774916b2a9b30420" providerId="LiveId" clId="{8FC1D5FC-550F-4AF5-A25F-80F39F006A36}" dt="2021-05-04T23:23:36.119" v="13847" actId="1076"/>
          <ac:spMkLst>
            <pc:docMk/>
            <pc:sldMk cId="2488679772" sldId="331"/>
            <ac:spMk id="4" creationId="{04659C26-229E-47B3-8F6D-7FCEE6663B49}"/>
          </ac:spMkLst>
        </pc:spChg>
        <pc:spChg chg="add mod">
          <ac:chgData name="Bryan Krausen" userId="774916b2a9b30420" providerId="LiveId" clId="{8FC1D5FC-550F-4AF5-A25F-80F39F006A36}" dt="2021-05-02T19:48:54.075" v="12588" actId="1076"/>
          <ac:spMkLst>
            <pc:docMk/>
            <pc:sldMk cId="2488679772" sldId="331"/>
            <ac:spMk id="5" creationId="{591CE52F-C34A-4A18-B1EC-F288012C009D}"/>
          </ac:spMkLst>
        </pc:spChg>
        <pc:spChg chg="add del mod">
          <ac:chgData name="Bryan Krausen" userId="774916b2a9b30420" providerId="LiveId" clId="{8FC1D5FC-550F-4AF5-A25F-80F39F006A36}" dt="2021-05-02T21:12:12.952" v="12847" actId="478"/>
          <ac:spMkLst>
            <pc:docMk/>
            <pc:sldMk cId="2488679772" sldId="331"/>
            <ac:spMk id="12" creationId="{1FAF0796-FF7A-4ED1-9056-94FF389CA1C1}"/>
          </ac:spMkLst>
        </pc:spChg>
        <pc:spChg chg="add del mod">
          <ac:chgData name="Bryan Krausen" userId="774916b2a9b30420" providerId="LiveId" clId="{8FC1D5FC-550F-4AF5-A25F-80F39F006A36}" dt="2021-05-02T21:12:56.693" v="12851" actId="478"/>
          <ac:spMkLst>
            <pc:docMk/>
            <pc:sldMk cId="2488679772" sldId="331"/>
            <ac:spMk id="13" creationId="{7F9AC08C-6E65-413B-84A2-80D311583F7F}"/>
          </ac:spMkLst>
        </pc:spChg>
        <pc:spChg chg="add del mod">
          <ac:chgData name="Bryan Krausen" userId="774916b2a9b30420" providerId="LiveId" clId="{8FC1D5FC-550F-4AF5-A25F-80F39F006A36}" dt="2021-05-02T21:12:56.693" v="12851" actId="478"/>
          <ac:spMkLst>
            <pc:docMk/>
            <pc:sldMk cId="2488679772" sldId="331"/>
            <ac:spMk id="14" creationId="{DB6A9D89-D769-42AB-8D9F-D19C79C74AF4}"/>
          </ac:spMkLst>
        </pc:spChg>
        <pc:spChg chg="add del mod">
          <ac:chgData name="Bryan Krausen" userId="774916b2a9b30420" providerId="LiveId" clId="{8FC1D5FC-550F-4AF5-A25F-80F39F006A36}" dt="2021-05-02T21:12:56.693" v="12851" actId="478"/>
          <ac:spMkLst>
            <pc:docMk/>
            <pc:sldMk cId="2488679772" sldId="331"/>
            <ac:spMk id="15" creationId="{0E360C04-EE0F-4305-8E64-9085D9EF2FF4}"/>
          </ac:spMkLst>
        </pc:spChg>
        <pc:spChg chg="add del mod">
          <ac:chgData name="Bryan Krausen" userId="774916b2a9b30420" providerId="LiveId" clId="{8FC1D5FC-550F-4AF5-A25F-80F39F006A36}" dt="2021-05-02T21:12:56.693" v="12851" actId="478"/>
          <ac:spMkLst>
            <pc:docMk/>
            <pc:sldMk cId="2488679772" sldId="331"/>
            <ac:spMk id="16" creationId="{E3286542-EC55-4534-97A2-CFA370701AD1}"/>
          </ac:spMkLst>
        </pc:spChg>
        <pc:spChg chg="mod">
          <ac:chgData name="Bryan Krausen" userId="774916b2a9b30420" providerId="LiveId" clId="{8FC1D5FC-550F-4AF5-A25F-80F39F006A36}" dt="2021-05-02T19:50:42.892" v="12637" actId="20577"/>
          <ac:spMkLst>
            <pc:docMk/>
            <pc:sldMk cId="2488679772" sldId="331"/>
            <ac:spMk id="17" creationId="{23E09767-3FF2-4AB0-B724-668A818E215B}"/>
          </ac:spMkLst>
        </pc:spChg>
        <pc:spChg chg="add del mod">
          <ac:chgData name="Bryan Krausen" userId="774916b2a9b30420" providerId="LiveId" clId="{8FC1D5FC-550F-4AF5-A25F-80F39F006A36}" dt="2021-05-02T21:12:56.693" v="12851" actId="478"/>
          <ac:spMkLst>
            <pc:docMk/>
            <pc:sldMk cId="2488679772" sldId="331"/>
            <ac:spMk id="18" creationId="{6C8D2A1B-18B2-4F4F-8E7F-6B8A33FFE116}"/>
          </ac:spMkLst>
        </pc:spChg>
        <pc:spChg chg="add del mod">
          <ac:chgData name="Bryan Krausen" userId="774916b2a9b30420" providerId="LiveId" clId="{8FC1D5FC-550F-4AF5-A25F-80F39F006A36}" dt="2021-05-02T21:12:56.693" v="12851" actId="478"/>
          <ac:spMkLst>
            <pc:docMk/>
            <pc:sldMk cId="2488679772" sldId="331"/>
            <ac:spMk id="19" creationId="{7ECD06D0-D248-4C30-B284-E77EF48B934D}"/>
          </ac:spMkLst>
        </pc:spChg>
        <pc:spChg chg="add del mod">
          <ac:chgData name="Bryan Krausen" userId="774916b2a9b30420" providerId="LiveId" clId="{8FC1D5FC-550F-4AF5-A25F-80F39F006A36}" dt="2021-05-02T21:12:56.693" v="12851" actId="478"/>
          <ac:spMkLst>
            <pc:docMk/>
            <pc:sldMk cId="2488679772" sldId="331"/>
            <ac:spMk id="20" creationId="{2DEC4EED-9329-463D-BC6F-9F826A1B271D}"/>
          </ac:spMkLst>
        </pc:spChg>
        <pc:spChg chg="add del mod">
          <ac:chgData name="Bryan Krausen" userId="774916b2a9b30420" providerId="LiveId" clId="{8FC1D5FC-550F-4AF5-A25F-80F39F006A36}" dt="2021-05-02T21:12:56.693" v="12851" actId="478"/>
          <ac:spMkLst>
            <pc:docMk/>
            <pc:sldMk cId="2488679772" sldId="331"/>
            <ac:spMk id="21" creationId="{F6EE077F-2BF8-43E4-8E5C-93F0634EA192}"/>
          </ac:spMkLst>
        </pc:spChg>
        <pc:spChg chg="add del mod">
          <ac:chgData name="Bryan Krausen" userId="774916b2a9b30420" providerId="LiveId" clId="{8FC1D5FC-550F-4AF5-A25F-80F39F006A36}" dt="2021-05-02T21:12:55.338" v="12850"/>
          <ac:spMkLst>
            <pc:docMk/>
            <pc:sldMk cId="2488679772" sldId="331"/>
            <ac:spMk id="26" creationId="{5EE75609-C48F-4442-B3D6-AA267D808029}"/>
          </ac:spMkLst>
        </pc:spChg>
        <pc:spChg chg="add del mod">
          <ac:chgData name="Bryan Krausen" userId="774916b2a9b30420" providerId="LiveId" clId="{8FC1D5FC-550F-4AF5-A25F-80F39F006A36}" dt="2021-05-02T21:12:55.338" v="12850"/>
          <ac:spMkLst>
            <pc:docMk/>
            <pc:sldMk cId="2488679772" sldId="331"/>
            <ac:spMk id="27" creationId="{89D38AB5-105F-4840-BF0D-53D4F27A8B66}"/>
          </ac:spMkLst>
        </pc:spChg>
        <pc:spChg chg="add del mod">
          <ac:chgData name="Bryan Krausen" userId="774916b2a9b30420" providerId="LiveId" clId="{8FC1D5FC-550F-4AF5-A25F-80F39F006A36}" dt="2021-05-02T21:12:55.338" v="12850"/>
          <ac:spMkLst>
            <pc:docMk/>
            <pc:sldMk cId="2488679772" sldId="331"/>
            <ac:spMk id="28" creationId="{C07F12ED-015B-4DBF-8A00-2A04AA4C6540}"/>
          </ac:spMkLst>
        </pc:spChg>
        <pc:spChg chg="add del mod">
          <ac:chgData name="Bryan Krausen" userId="774916b2a9b30420" providerId="LiveId" clId="{8FC1D5FC-550F-4AF5-A25F-80F39F006A36}" dt="2021-05-02T21:12:55.338" v="12850"/>
          <ac:spMkLst>
            <pc:docMk/>
            <pc:sldMk cId="2488679772" sldId="331"/>
            <ac:spMk id="29" creationId="{A961F4A3-F5C3-4D0E-8523-A6D77621CB70}"/>
          </ac:spMkLst>
        </pc:spChg>
        <pc:spChg chg="add del mod">
          <ac:chgData name="Bryan Krausen" userId="774916b2a9b30420" providerId="LiveId" clId="{8FC1D5FC-550F-4AF5-A25F-80F39F006A36}" dt="2021-05-02T21:12:55.338" v="12850"/>
          <ac:spMkLst>
            <pc:docMk/>
            <pc:sldMk cId="2488679772" sldId="331"/>
            <ac:spMk id="30" creationId="{8984F7B4-E7D8-4B94-B87A-351AD1B7530C}"/>
          </ac:spMkLst>
        </pc:spChg>
        <pc:spChg chg="del mod">
          <ac:chgData name="Bryan Krausen" userId="774916b2a9b30420" providerId="LiveId" clId="{8FC1D5FC-550F-4AF5-A25F-80F39F006A36}" dt="2021-05-02T19:50:44.403" v="12638" actId="478"/>
          <ac:spMkLst>
            <pc:docMk/>
            <pc:sldMk cId="2488679772" sldId="331"/>
            <ac:spMk id="31" creationId="{4C86DBA3-C901-41B1-8862-08E16FADE1DF}"/>
          </ac:spMkLst>
        </pc:spChg>
        <pc:spChg chg="add del mod">
          <ac:chgData name="Bryan Krausen" userId="774916b2a9b30420" providerId="LiveId" clId="{8FC1D5FC-550F-4AF5-A25F-80F39F006A36}" dt="2021-05-02T21:12:55.338" v="12850"/>
          <ac:spMkLst>
            <pc:docMk/>
            <pc:sldMk cId="2488679772" sldId="331"/>
            <ac:spMk id="32" creationId="{251C2BAA-0E42-43A1-9CA1-D9526075E748}"/>
          </ac:spMkLst>
        </pc:spChg>
        <pc:spChg chg="add del mod">
          <ac:chgData name="Bryan Krausen" userId="774916b2a9b30420" providerId="LiveId" clId="{8FC1D5FC-550F-4AF5-A25F-80F39F006A36}" dt="2021-05-02T21:12:55.338" v="12850"/>
          <ac:spMkLst>
            <pc:docMk/>
            <pc:sldMk cId="2488679772" sldId="331"/>
            <ac:spMk id="33" creationId="{5FF342F6-C057-4974-A3AB-88796AC21378}"/>
          </ac:spMkLst>
        </pc:spChg>
        <pc:spChg chg="add del mod">
          <ac:chgData name="Bryan Krausen" userId="774916b2a9b30420" providerId="LiveId" clId="{8FC1D5FC-550F-4AF5-A25F-80F39F006A36}" dt="2021-05-02T21:12:55.338" v="12850"/>
          <ac:spMkLst>
            <pc:docMk/>
            <pc:sldMk cId="2488679772" sldId="331"/>
            <ac:spMk id="34" creationId="{6FA5E5E8-E880-46D5-9EE9-7DBDFBEFDCB5}"/>
          </ac:spMkLst>
        </pc:spChg>
        <pc:spChg chg="add del mod">
          <ac:chgData name="Bryan Krausen" userId="774916b2a9b30420" providerId="LiveId" clId="{8FC1D5FC-550F-4AF5-A25F-80F39F006A36}" dt="2021-05-02T21:12:55.338" v="12850"/>
          <ac:spMkLst>
            <pc:docMk/>
            <pc:sldMk cId="2488679772" sldId="331"/>
            <ac:spMk id="35" creationId="{C9F42DBF-01A8-4D12-AACC-FB4118F6E94D}"/>
          </ac:spMkLst>
        </pc:spChg>
        <pc:spChg chg="add mod">
          <ac:chgData name="Bryan Krausen" userId="774916b2a9b30420" providerId="LiveId" clId="{8FC1D5FC-550F-4AF5-A25F-80F39F006A36}" dt="2021-05-02T21:13:00.829" v="12853" actId="1076"/>
          <ac:spMkLst>
            <pc:docMk/>
            <pc:sldMk cId="2488679772" sldId="331"/>
            <ac:spMk id="37" creationId="{31F477CE-E8E1-4296-95DA-12DBAAC0AEF2}"/>
          </ac:spMkLst>
        </pc:spChg>
        <pc:spChg chg="add mod">
          <ac:chgData name="Bryan Krausen" userId="774916b2a9b30420" providerId="LiveId" clId="{8FC1D5FC-550F-4AF5-A25F-80F39F006A36}" dt="2021-05-04T23:23:31.327" v="13845" actId="14100"/>
          <ac:spMkLst>
            <pc:docMk/>
            <pc:sldMk cId="2488679772" sldId="331"/>
            <ac:spMk id="38" creationId="{6DE39CD4-CC55-46C5-B329-DDEF32AB4347}"/>
          </ac:spMkLst>
        </pc:spChg>
        <pc:spChg chg="add mod">
          <ac:chgData name="Bryan Krausen" userId="774916b2a9b30420" providerId="LiveId" clId="{8FC1D5FC-550F-4AF5-A25F-80F39F006A36}" dt="2021-05-02T21:13:00.829" v="12853" actId="1076"/>
          <ac:spMkLst>
            <pc:docMk/>
            <pc:sldMk cId="2488679772" sldId="331"/>
            <ac:spMk id="39" creationId="{D6648670-F167-4030-9A26-BB2B7D420D03}"/>
          </ac:spMkLst>
        </pc:spChg>
        <pc:spChg chg="add mod">
          <ac:chgData name="Bryan Krausen" userId="774916b2a9b30420" providerId="LiveId" clId="{8FC1D5FC-550F-4AF5-A25F-80F39F006A36}" dt="2021-05-02T21:13:00.829" v="12853" actId="1076"/>
          <ac:spMkLst>
            <pc:docMk/>
            <pc:sldMk cId="2488679772" sldId="331"/>
            <ac:spMk id="40" creationId="{A62DCB48-5E62-4E6B-84EA-D78846EE0227}"/>
          </ac:spMkLst>
        </pc:spChg>
        <pc:spChg chg="add mod">
          <ac:chgData name="Bryan Krausen" userId="774916b2a9b30420" providerId="LiveId" clId="{8FC1D5FC-550F-4AF5-A25F-80F39F006A36}" dt="2021-05-02T21:13:00.829" v="12853" actId="1076"/>
          <ac:spMkLst>
            <pc:docMk/>
            <pc:sldMk cId="2488679772" sldId="331"/>
            <ac:spMk id="41" creationId="{71F736D4-3DFD-450C-965C-F9ADF1535BE8}"/>
          </ac:spMkLst>
        </pc:spChg>
        <pc:spChg chg="add mod">
          <ac:chgData name="Bryan Krausen" userId="774916b2a9b30420" providerId="LiveId" clId="{8FC1D5FC-550F-4AF5-A25F-80F39F006A36}" dt="2021-05-02T21:13:00.829" v="12853" actId="1076"/>
          <ac:spMkLst>
            <pc:docMk/>
            <pc:sldMk cId="2488679772" sldId="331"/>
            <ac:spMk id="43" creationId="{5E71207C-D3E2-46C0-B057-6CF012C311BD}"/>
          </ac:spMkLst>
        </pc:spChg>
        <pc:spChg chg="add mod">
          <ac:chgData name="Bryan Krausen" userId="774916b2a9b30420" providerId="LiveId" clId="{8FC1D5FC-550F-4AF5-A25F-80F39F006A36}" dt="2021-05-04T23:23:27.198" v="13844" actId="6549"/>
          <ac:spMkLst>
            <pc:docMk/>
            <pc:sldMk cId="2488679772" sldId="331"/>
            <ac:spMk id="44" creationId="{3A386EAF-6DFB-4F8F-A8E5-990C0B270D7B}"/>
          </ac:spMkLst>
        </pc:spChg>
        <pc:spChg chg="add mod">
          <ac:chgData name="Bryan Krausen" userId="774916b2a9b30420" providerId="LiveId" clId="{8FC1D5FC-550F-4AF5-A25F-80F39F006A36}" dt="2021-05-02T21:13:00.829" v="12853" actId="1076"/>
          <ac:spMkLst>
            <pc:docMk/>
            <pc:sldMk cId="2488679772" sldId="331"/>
            <ac:spMk id="45" creationId="{CB5F6D74-F20A-4248-AEAD-1AA9CEDAE009}"/>
          </ac:spMkLst>
        </pc:spChg>
        <pc:spChg chg="add mod">
          <ac:chgData name="Bryan Krausen" userId="774916b2a9b30420" providerId="LiveId" clId="{8FC1D5FC-550F-4AF5-A25F-80F39F006A36}" dt="2021-05-04T23:23:33.877" v="13846" actId="1076"/>
          <ac:spMkLst>
            <pc:docMk/>
            <pc:sldMk cId="2488679772" sldId="331"/>
            <ac:spMk id="46" creationId="{5DA9C777-DAB0-48F0-A016-9A354554913B}"/>
          </ac:spMkLst>
        </pc:spChg>
        <pc:cxnChg chg="add del mod">
          <ac:chgData name="Bryan Krausen" userId="774916b2a9b30420" providerId="LiveId" clId="{8FC1D5FC-550F-4AF5-A25F-80F39F006A36}" dt="2021-05-02T19:46:14.493" v="12494" actId="478"/>
          <ac:cxnSpMkLst>
            <pc:docMk/>
            <pc:sldMk cId="2488679772" sldId="331"/>
            <ac:cxnSpMk id="22" creationId="{F7B25350-A305-42A4-B9D4-1DFF5FE080E9}"/>
          </ac:cxnSpMkLst>
        </pc:cxnChg>
        <pc:cxnChg chg="add del mod">
          <ac:chgData name="Bryan Krausen" userId="774916b2a9b30420" providerId="LiveId" clId="{8FC1D5FC-550F-4AF5-A25F-80F39F006A36}" dt="2021-05-02T21:12:55.338" v="12850"/>
          <ac:cxnSpMkLst>
            <pc:docMk/>
            <pc:sldMk cId="2488679772" sldId="331"/>
            <ac:cxnSpMk id="36" creationId="{BDCFD8F4-163D-4954-B633-9051A1A269CC}"/>
          </ac:cxnSpMkLst>
        </pc:cxnChg>
        <pc:cxnChg chg="add del mod">
          <ac:chgData name="Bryan Krausen" userId="774916b2a9b30420" providerId="LiveId" clId="{8FC1D5FC-550F-4AF5-A25F-80F39F006A36}" dt="2021-05-02T21:13:03.275" v="12854" actId="478"/>
          <ac:cxnSpMkLst>
            <pc:docMk/>
            <pc:sldMk cId="2488679772" sldId="331"/>
            <ac:cxnSpMk id="47" creationId="{FA89B677-2925-4588-A893-12BAF8E6F9C7}"/>
          </ac:cxnSpMkLst>
        </pc:cxnChg>
      </pc:sldChg>
      <pc:sldChg chg="addSp delSp modSp add mod modAnim">
        <pc:chgData name="Bryan Krausen" userId="774916b2a9b30420" providerId="LiveId" clId="{8FC1D5FC-550F-4AF5-A25F-80F39F006A36}" dt="2021-05-18T13:02:42.621" v="20669" actId="313"/>
        <pc:sldMkLst>
          <pc:docMk/>
          <pc:sldMk cId="3861654878" sldId="332"/>
        </pc:sldMkLst>
        <pc:spChg chg="add del mod">
          <ac:chgData name="Bryan Krausen" userId="774916b2a9b30420" providerId="LiveId" clId="{8FC1D5FC-550F-4AF5-A25F-80F39F006A36}" dt="2021-05-05T11:23:44.049" v="14406" actId="478"/>
          <ac:spMkLst>
            <pc:docMk/>
            <pc:sldMk cId="3861654878" sldId="332"/>
            <ac:spMk id="2" creationId="{5244EC36-1290-49FA-81E8-4416FC1994A9}"/>
          </ac:spMkLst>
        </pc:spChg>
        <pc:spChg chg="add mod ord">
          <ac:chgData name="Bryan Krausen" userId="774916b2a9b30420" providerId="LiveId" clId="{8FC1D5FC-550F-4AF5-A25F-80F39F006A36}" dt="2021-05-18T13:02:42.621" v="20669" actId="313"/>
          <ac:spMkLst>
            <pc:docMk/>
            <pc:sldMk cId="3861654878" sldId="332"/>
            <ac:spMk id="11" creationId="{F233F357-8A1E-4334-A1C7-B4F13D3ABF9B}"/>
          </ac:spMkLst>
        </pc:spChg>
        <pc:spChg chg="mod topLvl">
          <ac:chgData name="Bryan Krausen" userId="774916b2a9b30420" providerId="LiveId" clId="{8FC1D5FC-550F-4AF5-A25F-80F39F006A36}" dt="2021-05-05T11:43:45.491" v="14874" actId="1076"/>
          <ac:spMkLst>
            <pc:docMk/>
            <pc:sldMk cId="3861654878" sldId="332"/>
            <ac:spMk id="14" creationId="{BDB09215-1397-4D8F-9AD7-9F88989A7035}"/>
          </ac:spMkLst>
        </pc:spChg>
        <pc:spChg chg="mod topLvl">
          <ac:chgData name="Bryan Krausen" userId="774916b2a9b30420" providerId="LiveId" clId="{8FC1D5FC-550F-4AF5-A25F-80F39F006A36}" dt="2021-05-05T11:43:45.491" v="14874" actId="1076"/>
          <ac:spMkLst>
            <pc:docMk/>
            <pc:sldMk cId="3861654878" sldId="332"/>
            <ac:spMk id="16" creationId="{CA94FF2B-B41E-4700-B593-D516EAEB3017}"/>
          </ac:spMkLst>
        </pc:spChg>
        <pc:spChg chg="mod">
          <ac:chgData name="Bryan Krausen" userId="774916b2a9b30420" providerId="LiveId" clId="{8FC1D5FC-550F-4AF5-A25F-80F39F006A36}" dt="2021-05-02T21:13:28.923" v="12871" actId="20577"/>
          <ac:spMkLst>
            <pc:docMk/>
            <pc:sldMk cId="3861654878" sldId="332"/>
            <ac:spMk id="17" creationId="{23E09767-3FF2-4AB0-B724-668A818E215B}"/>
          </ac:spMkLst>
        </pc:spChg>
        <pc:spChg chg="add mod">
          <ac:chgData name="Bryan Krausen" userId="774916b2a9b30420" providerId="LiveId" clId="{8FC1D5FC-550F-4AF5-A25F-80F39F006A36}" dt="2021-05-05T11:43:45.491" v="14874" actId="1076"/>
          <ac:spMkLst>
            <pc:docMk/>
            <pc:sldMk cId="3861654878" sldId="332"/>
            <ac:spMk id="18" creationId="{EFBEF55B-6A8B-41C0-A6C3-F6143D5B0BDA}"/>
          </ac:spMkLst>
        </pc:spChg>
        <pc:spChg chg="add mod">
          <ac:chgData name="Bryan Krausen" userId="774916b2a9b30420" providerId="LiveId" clId="{8FC1D5FC-550F-4AF5-A25F-80F39F006A36}" dt="2021-05-05T11:43:45.491" v="14874" actId="1076"/>
          <ac:spMkLst>
            <pc:docMk/>
            <pc:sldMk cId="3861654878" sldId="332"/>
            <ac:spMk id="19" creationId="{56C3711E-192B-490A-BF96-A45A410ADFAA}"/>
          </ac:spMkLst>
        </pc:spChg>
        <pc:spChg chg="add mod">
          <ac:chgData name="Bryan Krausen" userId="774916b2a9b30420" providerId="LiveId" clId="{8FC1D5FC-550F-4AF5-A25F-80F39F006A36}" dt="2021-05-05T11:43:45.491" v="14874" actId="1076"/>
          <ac:spMkLst>
            <pc:docMk/>
            <pc:sldMk cId="3861654878" sldId="332"/>
            <ac:spMk id="20" creationId="{8C0B77C9-FFC0-4467-AA6F-0449906349CA}"/>
          </ac:spMkLst>
        </pc:spChg>
        <pc:spChg chg="add mod">
          <ac:chgData name="Bryan Krausen" userId="774916b2a9b30420" providerId="LiveId" clId="{8FC1D5FC-550F-4AF5-A25F-80F39F006A36}" dt="2021-05-05T11:43:45.491" v="14874" actId="1076"/>
          <ac:spMkLst>
            <pc:docMk/>
            <pc:sldMk cId="3861654878" sldId="332"/>
            <ac:spMk id="21" creationId="{8D2F63D2-E150-4A60-AAFE-201FC71B9D1C}"/>
          </ac:spMkLst>
        </pc:spChg>
        <pc:spChg chg="add mod">
          <ac:chgData name="Bryan Krausen" userId="774916b2a9b30420" providerId="LiveId" clId="{8FC1D5FC-550F-4AF5-A25F-80F39F006A36}" dt="2021-05-05T11:29:04.321" v="14533" actId="164"/>
          <ac:spMkLst>
            <pc:docMk/>
            <pc:sldMk cId="3861654878" sldId="332"/>
            <ac:spMk id="22" creationId="{FABC4BB4-C6FE-4E07-B39C-6AC56FCC0944}"/>
          </ac:spMkLst>
        </pc:spChg>
        <pc:spChg chg="add mod">
          <ac:chgData name="Bryan Krausen" userId="774916b2a9b30420" providerId="LiveId" clId="{8FC1D5FC-550F-4AF5-A25F-80F39F006A36}" dt="2021-05-05T11:29:04.321" v="14533" actId="164"/>
          <ac:spMkLst>
            <pc:docMk/>
            <pc:sldMk cId="3861654878" sldId="332"/>
            <ac:spMk id="23" creationId="{45652B4C-6745-4A1D-B6A9-C53651D4FA51}"/>
          </ac:spMkLst>
        </pc:spChg>
        <pc:spChg chg="del mod">
          <ac:chgData name="Bryan Krausen" userId="774916b2a9b30420" providerId="LiveId" clId="{8FC1D5FC-550F-4AF5-A25F-80F39F006A36}" dt="2021-05-02T21:13:30.818" v="12872" actId="478"/>
          <ac:spMkLst>
            <pc:docMk/>
            <pc:sldMk cId="3861654878" sldId="332"/>
            <ac:spMk id="31" creationId="{4C86DBA3-C901-41B1-8862-08E16FADE1DF}"/>
          </ac:spMkLst>
        </pc:spChg>
        <pc:spChg chg="add del mod">
          <ac:chgData name="Bryan Krausen" userId="774916b2a9b30420" providerId="LiveId" clId="{8FC1D5FC-550F-4AF5-A25F-80F39F006A36}" dt="2021-05-05T11:30:50.115" v="14589" actId="478"/>
          <ac:spMkLst>
            <pc:docMk/>
            <pc:sldMk cId="3861654878" sldId="332"/>
            <ac:spMk id="34" creationId="{7D7BF55C-7410-47A0-BF47-816D2F5F4135}"/>
          </ac:spMkLst>
        </pc:spChg>
        <pc:spChg chg="add mod">
          <ac:chgData name="Bryan Krausen" userId="774916b2a9b30420" providerId="LiveId" clId="{8FC1D5FC-550F-4AF5-A25F-80F39F006A36}" dt="2021-05-05T11:43:45.491" v="14874" actId="1076"/>
          <ac:spMkLst>
            <pc:docMk/>
            <pc:sldMk cId="3861654878" sldId="332"/>
            <ac:spMk id="35" creationId="{8276BB60-16E4-4504-999C-EC7886B91011}"/>
          </ac:spMkLst>
        </pc:spChg>
        <pc:spChg chg="add mod ord">
          <ac:chgData name="Bryan Krausen" userId="774916b2a9b30420" providerId="LiveId" clId="{8FC1D5FC-550F-4AF5-A25F-80F39F006A36}" dt="2021-05-05T11:43:45.491" v="14874" actId="1076"/>
          <ac:spMkLst>
            <pc:docMk/>
            <pc:sldMk cId="3861654878" sldId="332"/>
            <ac:spMk id="37" creationId="{DA21C52C-39B6-4E08-851F-69C0E7C92095}"/>
          </ac:spMkLst>
        </pc:spChg>
        <pc:spChg chg="add del mod">
          <ac:chgData name="Bryan Krausen" userId="774916b2a9b30420" providerId="LiveId" clId="{8FC1D5FC-550F-4AF5-A25F-80F39F006A36}" dt="2021-05-05T11:32:53.016" v="14643" actId="478"/>
          <ac:spMkLst>
            <pc:docMk/>
            <pc:sldMk cId="3861654878" sldId="332"/>
            <ac:spMk id="47" creationId="{097BA5BB-FC1F-4BDC-AFF5-2C9CD00D9E37}"/>
          </ac:spMkLst>
        </pc:spChg>
        <pc:spChg chg="add del mod">
          <ac:chgData name="Bryan Krausen" userId="774916b2a9b30420" providerId="LiveId" clId="{8FC1D5FC-550F-4AF5-A25F-80F39F006A36}" dt="2021-05-05T11:32:47.134" v="14639" actId="478"/>
          <ac:spMkLst>
            <pc:docMk/>
            <pc:sldMk cId="3861654878" sldId="332"/>
            <ac:spMk id="48" creationId="{AD6E8EA1-80FF-4238-B247-B69BAA71E8E5}"/>
          </ac:spMkLst>
        </pc:spChg>
        <pc:spChg chg="add mod">
          <ac:chgData name="Bryan Krausen" userId="774916b2a9b30420" providerId="LiveId" clId="{8FC1D5FC-550F-4AF5-A25F-80F39F006A36}" dt="2021-05-05T11:43:45.491" v="14874" actId="1076"/>
          <ac:spMkLst>
            <pc:docMk/>
            <pc:sldMk cId="3861654878" sldId="332"/>
            <ac:spMk id="49" creationId="{543B908F-194F-41E1-84BA-E13C5A77F1C9}"/>
          </ac:spMkLst>
        </pc:spChg>
        <pc:spChg chg="add mod">
          <ac:chgData name="Bryan Krausen" userId="774916b2a9b30420" providerId="LiveId" clId="{8FC1D5FC-550F-4AF5-A25F-80F39F006A36}" dt="2021-05-05T11:43:45.491" v="14874" actId="1076"/>
          <ac:spMkLst>
            <pc:docMk/>
            <pc:sldMk cId="3861654878" sldId="332"/>
            <ac:spMk id="50" creationId="{01555736-9C55-47F2-9630-A6165168DAF7}"/>
          </ac:spMkLst>
        </pc:spChg>
        <pc:spChg chg="add mod ord">
          <ac:chgData name="Bryan Krausen" userId="774916b2a9b30420" providerId="LiveId" clId="{8FC1D5FC-550F-4AF5-A25F-80F39F006A36}" dt="2021-05-05T11:43:45.491" v="14874" actId="1076"/>
          <ac:spMkLst>
            <pc:docMk/>
            <pc:sldMk cId="3861654878" sldId="332"/>
            <ac:spMk id="58" creationId="{9F89B00B-AB4B-4D73-9058-1D2CF94594A1}"/>
          </ac:spMkLst>
        </pc:spChg>
        <pc:spChg chg="add mod ord">
          <ac:chgData name="Bryan Krausen" userId="774916b2a9b30420" providerId="LiveId" clId="{8FC1D5FC-550F-4AF5-A25F-80F39F006A36}" dt="2021-05-05T11:43:45.491" v="14874" actId="1076"/>
          <ac:spMkLst>
            <pc:docMk/>
            <pc:sldMk cId="3861654878" sldId="332"/>
            <ac:spMk id="59" creationId="{308EEF34-0F50-4EB9-9F4C-810607FDA395}"/>
          </ac:spMkLst>
        </pc:spChg>
        <pc:spChg chg="add mod">
          <ac:chgData name="Bryan Krausen" userId="774916b2a9b30420" providerId="LiveId" clId="{8FC1D5FC-550F-4AF5-A25F-80F39F006A36}" dt="2021-05-05T11:43:45.491" v="14874" actId="1076"/>
          <ac:spMkLst>
            <pc:docMk/>
            <pc:sldMk cId="3861654878" sldId="332"/>
            <ac:spMk id="60" creationId="{60655FF1-7631-42FE-A195-6F88A5CDC06B}"/>
          </ac:spMkLst>
        </pc:spChg>
        <pc:spChg chg="add mod">
          <ac:chgData name="Bryan Krausen" userId="774916b2a9b30420" providerId="LiveId" clId="{8FC1D5FC-550F-4AF5-A25F-80F39F006A36}" dt="2021-05-05T11:43:55.010" v="14877" actId="1076"/>
          <ac:spMkLst>
            <pc:docMk/>
            <pc:sldMk cId="3861654878" sldId="332"/>
            <ac:spMk id="61" creationId="{57190506-C28D-4FC0-B1EE-1E2F4E9DEE85}"/>
          </ac:spMkLst>
        </pc:spChg>
        <pc:spChg chg="add mod">
          <ac:chgData name="Bryan Krausen" userId="774916b2a9b30420" providerId="LiveId" clId="{8FC1D5FC-550F-4AF5-A25F-80F39F006A36}" dt="2021-05-05T11:43:59.549" v="14880" actId="1038"/>
          <ac:spMkLst>
            <pc:docMk/>
            <pc:sldMk cId="3861654878" sldId="332"/>
            <ac:spMk id="63" creationId="{3AF13989-B99F-42BE-ACD4-41076314A9E5}"/>
          </ac:spMkLst>
        </pc:spChg>
        <pc:spChg chg="add mod">
          <ac:chgData name="Bryan Krausen" userId="774916b2a9b30420" providerId="LiveId" clId="{8FC1D5FC-550F-4AF5-A25F-80F39F006A36}" dt="2021-05-05T11:43:59.549" v="14880" actId="1038"/>
          <ac:spMkLst>
            <pc:docMk/>
            <pc:sldMk cId="3861654878" sldId="332"/>
            <ac:spMk id="64" creationId="{B3173D32-C9AC-4BDB-8EF8-4697FE18DC5A}"/>
          </ac:spMkLst>
        </pc:spChg>
        <pc:spChg chg="add del mod">
          <ac:chgData name="Bryan Krausen" userId="774916b2a9b30420" providerId="LiveId" clId="{8FC1D5FC-550F-4AF5-A25F-80F39F006A36}" dt="2021-05-05T11:38:08.537" v="14789" actId="478"/>
          <ac:spMkLst>
            <pc:docMk/>
            <pc:sldMk cId="3861654878" sldId="332"/>
            <ac:spMk id="65" creationId="{E179E7AE-5713-4EAC-98D2-6C3F8787FA38}"/>
          </ac:spMkLst>
        </pc:spChg>
        <pc:spChg chg="add mod">
          <ac:chgData name="Bryan Krausen" userId="774916b2a9b30420" providerId="LiveId" clId="{8FC1D5FC-550F-4AF5-A25F-80F39F006A36}" dt="2021-05-05T11:43:59.549" v="14880" actId="1038"/>
          <ac:spMkLst>
            <pc:docMk/>
            <pc:sldMk cId="3861654878" sldId="332"/>
            <ac:spMk id="66" creationId="{C4A7FD52-D06B-40FF-919D-62B35D825DE6}"/>
          </ac:spMkLst>
        </pc:spChg>
        <pc:grpChg chg="add del mod">
          <ac:chgData name="Bryan Krausen" userId="774916b2a9b30420" providerId="LiveId" clId="{8FC1D5FC-550F-4AF5-A25F-80F39F006A36}" dt="2021-05-05T11:24:14.739" v="14409" actId="165"/>
          <ac:grpSpMkLst>
            <pc:docMk/>
            <pc:sldMk cId="3861654878" sldId="332"/>
            <ac:grpSpMk id="13" creationId="{A00A9FDE-7BA5-4D4C-8798-88DF65F3A97E}"/>
          </ac:grpSpMkLst>
        </pc:grpChg>
        <pc:grpChg chg="add del mod">
          <ac:chgData name="Bryan Krausen" userId="774916b2a9b30420" providerId="LiveId" clId="{8FC1D5FC-550F-4AF5-A25F-80F39F006A36}" dt="2021-05-05T11:32:48.095" v="14640" actId="478"/>
          <ac:grpSpMkLst>
            <pc:docMk/>
            <pc:sldMk cId="3861654878" sldId="332"/>
            <ac:grpSpMk id="28" creationId="{AFD61519-2879-4BD8-80C3-3AC464D94033}"/>
          </ac:grpSpMkLst>
        </pc:grpChg>
        <pc:grpChg chg="add mod">
          <ac:chgData name="Bryan Krausen" userId="774916b2a9b30420" providerId="LiveId" clId="{8FC1D5FC-550F-4AF5-A25F-80F39F006A36}" dt="2021-05-05T11:43:45.491" v="14874" actId="1076"/>
          <ac:grpSpMkLst>
            <pc:docMk/>
            <pc:sldMk cId="3861654878" sldId="332"/>
            <ac:grpSpMk id="29" creationId="{9BA7CE8D-E0EC-419B-9738-36F07973989B}"/>
          </ac:grpSpMkLst>
        </pc:grpChg>
        <pc:grpChg chg="add del mod">
          <ac:chgData name="Bryan Krausen" userId="774916b2a9b30420" providerId="LiveId" clId="{8FC1D5FC-550F-4AF5-A25F-80F39F006A36}" dt="2021-05-05T11:30:16.750" v="14557" actId="165"/>
          <ac:grpSpMkLst>
            <pc:docMk/>
            <pc:sldMk cId="3861654878" sldId="332"/>
            <ac:grpSpMk id="30" creationId="{12260E16-5518-42A7-8A15-7717385F47F0}"/>
          </ac:grpSpMkLst>
        </pc:grpChg>
        <pc:grpChg chg="add del mod">
          <ac:chgData name="Bryan Krausen" userId="774916b2a9b30420" providerId="LiveId" clId="{8FC1D5FC-550F-4AF5-A25F-80F39F006A36}" dt="2021-05-05T11:31:24.355" v="14590" actId="165"/>
          <ac:grpSpMkLst>
            <pc:docMk/>
            <pc:sldMk cId="3861654878" sldId="332"/>
            <ac:grpSpMk id="31" creationId="{7C790F93-ABF3-46C7-B48E-F32BE2C0A456}"/>
          </ac:grpSpMkLst>
        </pc:grpChg>
        <pc:grpChg chg="add mod">
          <ac:chgData name="Bryan Krausen" userId="774916b2a9b30420" providerId="LiveId" clId="{8FC1D5FC-550F-4AF5-A25F-80F39F006A36}" dt="2021-05-12T01:57:57.175" v="20578"/>
          <ac:grpSpMkLst>
            <pc:docMk/>
            <pc:sldMk cId="3861654878" sldId="332"/>
            <ac:grpSpMk id="39" creationId="{88CE4760-7426-43BE-81EE-169178DC8267}"/>
          </ac:grpSpMkLst>
        </pc:grpChg>
        <pc:grpChg chg="mod">
          <ac:chgData name="Bryan Krausen" userId="774916b2a9b30420" providerId="LiveId" clId="{8FC1D5FC-550F-4AF5-A25F-80F39F006A36}" dt="2021-05-12T01:57:57.175" v="20578"/>
          <ac:grpSpMkLst>
            <pc:docMk/>
            <pc:sldMk cId="3861654878" sldId="332"/>
            <ac:grpSpMk id="41" creationId="{85B49845-A2BF-44B0-B21C-0BE52C941017}"/>
          </ac:grpSpMkLst>
        </pc:grpChg>
        <pc:grpChg chg="del">
          <ac:chgData name="Bryan Krausen" userId="774916b2a9b30420" providerId="LiveId" clId="{8FC1D5FC-550F-4AF5-A25F-80F39F006A36}" dt="2021-05-12T01:57:57.037" v="20577" actId="478"/>
          <ac:grpSpMkLst>
            <pc:docMk/>
            <pc:sldMk cId="3861654878" sldId="332"/>
            <ac:grpSpMk id="42" creationId="{F7EE36A0-3927-4E2D-B4FC-652966142512}"/>
          </ac:grpSpMkLst>
        </pc:grpChg>
        <pc:grpChg chg="mod">
          <ac:chgData name="Bryan Krausen" userId="774916b2a9b30420" providerId="LiveId" clId="{8FC1D5FC-550F-4AF5-A25F-80F39F006A36}" dt="2021-05-12T01:57:57.175" v="20578"/>
          <ac:grpSpMkLst>
            <pc:docMk/>
            <pc:sldMk cId="3861654878" sldId="332"/>
            <ac:grpSpMk id="43" creationId="{2A6D7423-AF1B-49C4-9B7B-E1DDB0F6C434}"/>
          </ac:grpSpMkLst>
        </pc:grpChg>
        <pc:grpChg chg="mod">
          <ac:chgData name="Bryan Krausen" userId="774916b2a9b30420" providerId="LiveId" clId="{8FC1D5FC-550F-4AF5-A25F-80F39F006A36}" dt="2021-05-12T01:57:57.175" v="20578"/>
          <ac:grpSpMkLst>
            <pc:docMk/>
            <pc:sldMk cId="3861654878" sldId="332"/>
            <ac:grpSpMk id="45" creationId="{D5E8BCAA-CFBD-4C7E-95EB-7988661856EE}"/>
          </ac:grpSpMkLst>
        </pc:grpChg>
        <pc:picChg chg="add del mod topLvl">
          <ac:chgData name="Bryan Krausen" userId="774916b2a9b30420" providerId="LiveId" clId="{8FC1D5FC-550F-4AF5-A25F-80F39F006A36}" dt="2021-05-05T11:32:46.013" v="14637" actId="478"/>
          <ac:picMkLst>
            <pc:docMk/>
            <pc:sldMk cId="3861654878" sldId="332"/>
            <ac:picMk id="4" creationId="{4AB9645F-B148-4F3B-8C75-663C9C9372C9}"/>
          </ac:picMkLst>
        </pc:picChg>
        <pc:picChg chg="add mod">
          <ac:chgData name="Bryan Krausen" userId="774916b2a9b30420" providerId="LiveId" clId="{8FC1D5FC-550F-4AF5-A25F-80F39F006A36}" dt="2021-05-05T11:29:04.321" v="14533" actId="164"/>
          <ac:picMkLst>
            <pc:docMk/>
            <pc:sldMk cId="3861654878" sldId="332"/>
            <ac:picMk id="6" creationId="{18DCC749-780C-47F6-848E-AEEED1DB6279}"/>
          </ac:picMkLst>
        </pc:picChg>
        <pc:picChg chg="add del mod topLvl">
          <ac:chgData name="Bryan Krausen" userId="774916b2a9b30420" providerId="LiveId" clId="{8FC1D5FC-550F-4AF5-A25F-80F39F006A36}" dt="2021-05-05T11:32:48.823" v="14641" actId="478"/>
          <ac:picMkLst>
            <pc:docMk/>
            <pc:sldMk cId="3861654878" sldId="332"/>
            <ac:picMk id="8" creationId="{E6B0BAC0-ED39-4753-BE8B-950B159DEF87}"/>
          </ac:picMkLst>
        </pc:picChg>
        <pc:picChg chg="add del mod">
          <ac:chgData name="Bryan Krausen" userId="774916b2a9b30420" providerId="LiveId" clId="{8FC1D5FC-550F-4AF5-A25F-80F39F006A36}" dt="2021-05-05T11:27:11.488" v="14506" actId="478"/>
          <ac:picMkLst>
            <pc:docMk/>
            <pc:sldMk cId="3861654878" sldId="332"/>
            <ac:picMk id="10" creationId="{DA1EA52A-FB01-48F0-B876-49595BBF5ACB}"/>
          </ac:picMkLst>
        </pc:picChg>
        <pc:picChg chg="del mod topLvl">
          <ac:chgData name="Bryan Krausen" userId="774916b2a9b30420" providerId="LiveId" clId="{8FC1D5FC-550F-4AF5-A25F-80F39F006A36}" dt="2021-05-05T11:24:18.175" v="14410" actId="478"/>
          <ac:picMkLst>
            <pc:docMk/>
            <pc:sldMk cId="3861654878" sldId="332"/>
            <ac:picMk id="15" creationId="{3F772F32-8702-4BA6-B390-AAF7386C6985}"/>
          </ac:picMkLst>
        </pc:picChg>
        <pc:picChg chg="add mod">
          <ac:chgData name="Bryan Krausen" userId="774916b2a9b30420" providerId="LiveId" clId="{8FC1D5FC-550F-4AF5-A25F-80F39F006A36}" dt="2021-05-05T11:43:45.491" v="14874" actId="1076"/>
          <ac:picMkLst>
            <pc:docMk/>
            <pc:sldMk cId="3861654878" sldId="332"/>
            <ac:picMk id="24" creationId="{48DF83A2-DCD6-4245-B2BB-8BD0D221D520}"/>
          </ac:picMkLst>
        </pc:picChg>
        <pc:picChg chg="add del mod topLvl">
          <ac:chgData name="Bryan Krausen" userId="774916b2a9b30420" providerId="LiveId" clId="{8FC1D5FC-550F-4AF5-A25F-80F39F006A36}" dt="2021-05-05T11:32:46.718" v="14638" actId="478"/>
          <ac:picMkLst>
            <pc:docMk/>
            <pc:sldMk cId="3861654878" sldId="332"/>
            <ac:picMk id="32" creationId="{FF29C3A4-24F3-4CDF-AE4B-40C24DA58ECE}"/>
          </ac:picMkLst>
        </pc:picChg>
        <pc:picChg chg="add del mod topLvl">
          <ac:chgData name="Bryan Krausen" userId="774916b2a9b30420" providerId="LiveId" clId="{8FC1D5FC-550F-4AF5-A25F-80F39F006A36}" dt="2021-05-05T11:32:50.622" v="14642" actId="478"/>
          <ac:picMkLst>
            <pc:docMk/>
            <pc:sldMk cId="3861654878" sldId="332"/>
            <ac:picMk id="33" creationId="{CA63D6F8-BDF0-4519-9198-5012029EFD40}"/>
          </ac:picMkLst>
        </pc:picChg>
        <pc:picChg chg="mod">
          <ac:chgData name="Bryan Krausen" userId="774916b2a9b30420" providerId="LiveId" clId="{8FC1D5FC-550F-4AF5-A25F-80F39F006A36}" dt="2021-05-12T01:57:57.175" v="20578"/>
          <ac:picMkLst>
            <pc:docMk/>
            <pc:sldMk cId="3861654878" sldId="332"/>
            <ac:picMk id="44" creationId="{8F6BF701-150E-408D-99D6-848F6AF27E46}"/>
          </ac:picMkLst>
        </pc:picChg>
        <pc:picChg chg="mod">
          <ac:chgData name="Bryan Krausen" userId="774916b2a9b30420" providerId="LiveId" clId="{8FC1D5FC-550F-4AF5-A25F-80F39F006A36}" dt="2021-05-12T01:57:57.175" v="20578"/>
          <ac:picMkLst>
            <pc:docMk/>
            <pc:sldMk cId="3861654878" sldId="332"/>
            <ac:picMk id="46" creationId="{99244DB1-E611-4E25-BC4D-74F78E976F03}"/>
          </ac:picMkLst>
        </pc:picChg>
        <pc:picChg chg="mod">
          <ac:chgData name="Bryan Krausen" userId="774916b2a9b30420" providerId="LiveId" clId="{8FC1D5FC-550F-4AF5-A25F-80F39F006A36}" dt="2021-05-12T01:57:57.175" v="20578"/>
          <ac:picMkLst>
            <pc:docMk/>
            <pc:sldMk cId="3861654878" sldId="332"/>
            <ac:picMk id="47" creationId="{1738CDCF-A627-4DFA-85C0-9435DA24C33B}"/>
          </ac:picMkLst>
        </pc:picChg>
        <pc:picChg chg="mod">
          <ac:chgData name="Bryan Krausen" userId="774916b2a9b30420" providerId="LiveId" clId="{8FC1D5FC-550F-4AF5-A25F-80F39F006A36}" dt="2021-05-12T01:57:57.175" v="20578"/>
          <ac:picMkLst>
            <pc:docMk/>
            <pc:sldMk cId="3861654878" sldId="332"/>
            <ac:picMk id="48" creationId="{7C326AD8-307F-4F63-B2FF-EC999D2B9D65}"/>
          </ac:picMkLst>
        </pc:picChg>
        <pc:picChg chg="add mod">
          <ac:chgData name="Bryan Krausen" userId="774916b2a9b30420" providerId="LiveId" clId="{8FC1D5FC-550F-4AF5-A25F-80F39F006A36}" dt="2021-05-05T11:43:52.837" v="14876" actId="1076"/>
          <ac:picMkLst>
            <pc:docMk/>
            <pc:sldMk cId="3861654878" sldId="332"/>
            <ac:picMk id="62" creationId="{6D365A07-7287-4E9C-8F23-C411FE69E26F}"/>
          </ac:picMkLst>
        </pc:picChg>
        <pc:picChg chg="mod">
          <ac:chgData name="Bryan Krausen" userId="774916b2a9b30420" providerId="LiveId" clId="{8FC1D5FC-550F-4AF5-A25F-80F39F006A36}" dt="2021-05-12T01:57:57.175" v="20578"/>
          <ac:picMkLst>
            <pc:docMk/>
            <pc:sldMk cId="3861654878" sldId="332"/>
            <ac:picMk id="65" creationId="{998E6144-DE21-4969-937E-CEACD0BDE1D4}"/>
          </ac:picMkLst>
        </pc:picChg>
        <pc:picChg chg="add mod">
          <ac:chgData name="Bryan Krausen" userId="774916b2a9b30420" providerId="LiveId" clId="{8FC1D5FC-550F-4AF5-A25F-80F39F006A36}" dt="2021-05-05T11:43:45.491" v="14874" actId="1076"/>
          <ac:picMkLst>
            <pc:docMk/>
            <pc:sldMk cId="3861654878" sldId="332"/>
            <ac:picMk id="1026" creationId="{D20F1D04-2F73-45AB-AF2C-269B37F3A75C}"/>
          </ac:picMkLst>
        </pc:picChg>
        <pc:cxnChg chg="add mod">
          <ac:chgData name="Bryan Krausen" userId="774916b2a9b30420" providerId="LiveId" clId="{8FC1D5FC-550F-4AF5-A25F-80F39F006A36}" dt="2021-05-05T11:43:45.491" v="14874" actId="1076"/>
          <ac:cxnSpMkLst>
            <pc:docMk/>
            <pc:sldMk cId="3861654878" sldId="332"/>
            <ac:cxnSpMk id="25" creationId="{FF775A62-2F00-4A11-8F83-7DCEFDB5695C}"/>
          </ac:cxnSpMkLst>
        </pc:cxnChg>
        <pc:cxnChg chg="add mod">
          <ac:chgData name="Bryan Krausen" userId="774916b2a9b30420" providerId="LiveId" clId="{8FC1D5FC-550F-4AF5-A25F-80F39F006A36}" dt="2021-05-05T11:43:45.491" v="14874" actId="1076"/>
          <ac:cxnSpMkLst>
            <pc:docMk/>
            <pc:sldMk cId="3861654878" sldId="332"/>
            <ac:cxnSpMk id="36" creationId="{59EC0386-C786-484C-AF07-78F1352EBA51}"/>
          </ac:cxnSpMkLst>
        </pc:cxnChg>
        <pc:cxnChg chg="add mod">
          <ac:chgData name="Bryan Krausen" userId="774916b2a9b30420" providerId="LiveId" clId="{8FC1D5FC-550F-4AF5-A25F-80F39F006A36}" dt="2021-05-05T11:43:45.491" v="14874" actId="1076"/>
          <ac:cxnSpMkLst>
            <pc:docMk/>
            <pc:sldMk cId="3861654878" sldId="332"/>
            <ac:cxnSpMk id="38" creationId="{440738DA-39DF-4EE1-AEE1-F1D9B1E2AF8F}"/>
          </ac:cxnSpMkLst>
        </pc:cxnChg>
        <pc:cxnChg chg="add mod">
          <ac:chgData name="Bryan Krausen" userId="774916b2a9b30420" providerId="LiveId" clId="{8FC1D5FC-550F-4AF5-A25F-80F39F006A36}" dt="2021-05-05T11:43:45.491" v="14874" actId="1076"/>
          <ac:cxnSpMkLst>
            <pc:docMk/>
            <pc:sldMk cId="3861654878" sldId="332"/>
            <ac:cxnSpMk id="40" creationId="{8F2669CC-AB6D-4176-93CD-9AD8FB11F03A}"/>
          </ac:cxnSpMkLst>
        </pc:cxnChg>
      </pc:sldChg>
      <pc:sldChg chg="addSp delSp modSp add mod">
        <pc:chgData name="Bryan Krausen" userId="774916b2a9b30420" providerId="LiveId" clId="{8FC1D5FC-550F-4AF5-A25F-80F39F006A36}" dt="2021-05-12T01:58:00.704" v="20580"/>
        <pc:sldMkLst>
          <pc:docMk/>
          <pc:sldMk cId="1684594420" sldId="333"/>
        </pc:sldMkLst>
        <pc:spChg chg="add del mod">
          <ac:chgData name="Bryan Krausen" userId="774916b2a9b30420" providerId="LiveId" clId="{8FC1D5FC-550F-4AF5-A25F-80F39F006A36}" dt="2021-05-05T12:11:28.489" v="15515" actId="478"/>
          <ac:spMkLst>
            <pc:docMk/>
            <pc:sldMk cId="1684594420" sldId="333"/>
            <ac:spMk id="8" creationId="{16404D3E-6B4C-4856-9B67-714BA834C922}"/>
          </ac:spMkLst>
        </pc:spChg>
        <pc:spChg chg="add mod">
          <ac:chgData name="Bryan Krausen" userId="774916b2a9b30420" providerId="LiveId" clId="{8FC1D5FC-550F-4AF5-A25F-80F39F006A36}" dt="2021-05-05T12:08:39.222" v="15447" actId="207"/>
          <ac:spMkLst>
            <pc:docMk/>
            <pc:sldMk cId="1684594420" sldId="333"/>
            <ac:spMk id="11" creationId="{6F3A5367-EA9F-433F-838C-BEF365693A19}"/>
          </ac:spMkLst>
        </pc:spChg>
        <pc:spChg chg="add del mod">
          <ac:chgData name="Bryan Krausen" userId="774916b2a9b30420" providerId="LiveId" clId="{8FC1D5FC-550F-4AF5-A25F-80F39F006A36}" dt="2021-05-05T12:09:15.670" v="15458" actId="478"/>
          <ac:spMkLst>
            <pc:docMk/>
            <pc:sldMk cId="1684594420" sldId="333"/>
            <ac:spMk id="12" creationId="{72879328-B210-4C21-A245-64991AE36190}"/>
          </ac:spMkLst>
        </pc:spChg>
        <pc:spChg chg="add del mod">
          <ac:chgData name="Bryan Krausen" userId="774916b2a9b30420" providerId="LiveId" clId="{8FC1D5FC-550F-4AF5-A25F-80F39F006A36}" dt="2021-05-05T12:09:16.158" v="15459" actId="478"/>
          <ac:spMkLst>
            <pc:docMk/>
            <pc:sldMk cId="1684594420" sldId="333"/>
            <ac:spMk id="13" creationId="{20D3A865-4492-4B7A-B211-19B1E2E6D838}"/>
          </ac:spMkLst>
        </pc:spChg>
        <pc:spChg chg="mod">
          <ac:chgData name="Bryan Krausen" userId="774916b2a9b30420" providerId="LiveId" clId="{8FC1D5FC-550F-4AF5-A25F-80F39F006A36}" dt="2021-05-05T12:16:12.219" v="15643" actId="1076"/>
          <ac:spMkLst>
            <pc:docMk/>
            <pc:sldMk cId="1684594420" sldId="333"/>
            <ac:spMk id="15" creationId="{9CB8F7D5-5FD0-4B48-9CE9-140B1E5482A9}"/>
          </ac:spMkLst>
        </pc:spChg>
        <pc:spChg chg="mod">
          <ac:chgData name="Bryan Krausen" userId="774916b2a9b30420" providerId="LiveId" clId="{8FC1D5FC-550F-4AF5-A25F-80F39F006A36}" dt="2021-05-05T12:16:12.219" v="15643" actId="1076"/>
          <ac:spMkLst>
            <pc:docMk/>
            <pc:sldMk cId="1684594420" sldId="333"/>
            <ac:spMk id="16" creationId="{321B90B3-11CA-44C5-A171-52E921F18766}"/>
          </ac:spMkLst>
        </pc:spChg>
        <pc:spChg chg="mod">
          <ac:chgData name="Bryan Krausen" userId="774916b2a9b30420" providerId="LiveId" clId="{8FC1D5FC-550F-4AF5-A25F-80F39F006A36}" dt="2021-05-02T21:14:09.355" v="12914" actId="20577"/>
          <ac:spMkLst>
            <pc:docMk/>
            <pc:sldMk cId="1684594420" sldId="333"/>
            <ac:spMk id="17" creationId="{23E09767-3FF2-4AB0-B724-668A818E215B}"/>
          </ac:spMkLst>
        </pc:spChg>
        <pc:spChg chg="add mod topLvl">
          <ac:chgData name="Bryan Krausen" userId="774916b2a9b30420" providerId="LiveId" clId="{8FC1D5FC-550F-4AF5-A25F-80F39F006A36}" dt="2021-05-05T12:16:12.219" v="15643" actId="1076"/>
          <ac:spMkLst>
            <pc:docMk/>
            <pc:sldMk cId="1684594420" sldId="333"/>
            <ac:spMk id="19" creationId="{485AE4A7-BBA6-47B0-A3C7-D89E9E476DA3}"/>
          </ac:spMkLst>
        </pc:spChg>
        <pc:spChg chg="add mod topLvl">
          <ac:chgData name="Bryan Krausen" userId="774916b2a9b30420" providerId="LiveId" clId="{8FC1D5FC-550F-4AF5-A25F-80F39F006A36}" dt="2021-05-05T12:16:12.219" v="15643" actId="1076"/>
          <ac:spMkLst>
            <pc:docMk/>
            <pc:sldMk cId="1684594420" sldId="333"/>
            <ac:spMk id="20" creationId="{B9D0D3B2-F277-4170-B812-9C50FFC974C4}"/>
          </ac:spMkLst>
        </pc:spChg>
        <pc:spChg chg="add mod topLvl">
          <ac:chgData name="Bryan Krausen" userId="774916b2a9b30420" providerId="LiveId" clId="{8FC1D5FC-550F-4AF5-A25F-80F39F006A36}" dt="2021-05-05T12:16:12.219" v="15643" actId="1076"/>
          <ac:spMkLst>
            <pc:docMk/>
            <pc:sldMk cId="1684594420" sldId="333"/>
            <ac:spMk id="22" creationId="{F72290DC-B751-406D-9536-923CE4E4BC81}"/>
          </ac:spMkLst>
        </pc:spChg>
        <pc:spChg chg="add mod topLvl">
          <ac:chgData name="Bryan Krausen" userId="774916b2a9b30420" providerId="LiveId" clId="{8FC1D5FC-550F-4AF5-A25F-80F39F006A36}" dt="2021-05-05T12:16:12.219" v="15643" actId="1076"/>
          <ac:spMkLst>
            <pc:docMk/>
            <pc:sldMk cId="1684594420" sldId="333"/>
            <ac:spMk id="23" creationId="{AD13685C-4EDF-435A-BC4B-859774EE2947}"/>
          </ac:spMkLst>
        </pc:spChg>
        <pc:spChg chg="add mod topLvl">
          <ac:chgData name="Bryan Krausen" userId="774916b2a9b30420" providerId="LiveId" clId="{8FC1D5FC-550F-4AF5-A25F-80F39F006A36}" dt="2021-05-05T12:16:12.219" v="15643" actId="1076"/>
          <ac:spMkLst>
            <pc:docMk/>
            <pc:sldMk cId="1684594420" sldId="333"/>
            <ac:spMk id="24" creationId="{BCCC6626-65D2-4B08-B571-807CA2D9BF08}"/>
          </ac:spMkLst>
        </pc:spChg>
        <pc:spChg chg="add mod">
          <ac:chgData name="Bryan Krausen" userId="774916b2a9b30420" providerId="LiveId" clId="{8FC1D5FC-550F-4AF5-A25F-80F39F006A36}" dt="2021-05-05T12:16:12.219" v="15643" actId="1076"/>
          <ac:spMkLst>
            <pc:docMk/>
            <pc:sldMk cId="1684594420" sldId="333"/>
            <ac:spMk id="25" creationId="{4F457821-0400-45A6-A298-EEE133D2EF96}"/>
          </ac:spMkLst>
        </pc:spChg>
        <pc:spChg chg="add mod">
          <ac:chgData name="Bryan Krausen" userId="774916b2a9b30420" providerId="LiveId" clId="{8FC1D5FC-550F-4AF5-A25F-80F39F006A36}" dt="2021-05-05T12:16:12.219" v="15643" actId="1076"/>
          <ac:spMkLst>
            <pc:docMk/>
            <pc:sldMk cId="1684594420" sldId="333"/>
            <ac:spMk id="26" creationId="{9AB81987-F78B-405B-A657-9A8C9A28F21F}"/>
          </ac:spMkLst>
        </pc:spChg>
        <pc:spChg chg="del mod">
          <ac:chgData name="Bryan Krausen" userId="774916b2a9b30420" providerId="LiveId" clId="{8FC1D5FC-550F-4AF5-A25F-80F39F006A36}" dt="2021-05-02T21:14:11.428" v="12915" actId="478"/>
          <ac:spMkLst>
            <pc:docMk/>
            <pc:sldMk cId="1684594420" sldId="333"/>
            <ac:spMk id="31" creationId="{4C86DBA3-C901-41B1-8862-08E16FADE1DF}"/>
          </ac:spMkLst>
        </pc:spChg>
        <pc:spChg chg="mod topLvl">
          <ac:chgData name="Bryan Krausen" userId="774916b2a9b30420" providerId="LiveId" clId="{8FC1D5FC-550F-4AF5-A25F-80F39F006A36}" dt="2021-05-05T12:16:21.789" v="15645" actId="164"/>
          <ac:spMkLst>
            <pc:docMk/>
            <pc:sldMk cId="1684594420" sldId="333"/>
            <ac:spMk id="36" creationId="{FD6F597A-136E-4F9D-9D2E-0B9D79F3BD1D}"/>
          </ac:spMkLst>
        </pc:spChg>
        <pc:spChg chg="del mod topLvl">
          <ac:chgData name="Bryan Krausen" userId="774916b2a9b30420" providerId="LiveId" clId="{8FC1D5FC-550F-4AF5-A25F-80F39F006A36}" dt="2021-05-05T12:10:56.502" v="15481" actId="478"/>
          <ac:spMkLst>
            <pc:docMk/>
            <pc:sldMk cId="1684594420" sldId="333"/>
            <ac:spMk id="37" creationId="{F3A83B62-1C90-4DAD-A254-E930F2EB1FA8}"/>
          </ac:spMkLst>
        </pc:spChg>
        <pc:spChg chg="add mod">
          <ac:chgData name="Bryan Krausen" userId="774916b2a9b30420" providerId="LiveId" clId="{8FC1D5FC-550F-4AF5-A25F-80F39F006A36}" dt="2021-05-05T12:16:23.801" v="15646" actId="164"/>
          <ac:spMkLst>
            <pc:docMk/>
            <pc:sldMk cId="1684594420" sldId="333"/>
            <ac:spMk id="39" creationId="{21518FFD-49CC-4BC6-A77B-44E37679192F}"/>
          </ac:spMkLst>
        </pc:spChg>
        <pc:spChg chg="add mod">
          <ac:chgData name="Bryan Krausen" userId="774916b2a9b30420" providerId="LiveId" clId="{8FC1D5FC-550F-4AF5-A25F-80F39F006A36}" dt="2021-05-05T12:16:25.427" v="15647" actId="164"/>
          <ac:spMkLst>
            <pc:docMk/>
            <pc:sldMk cId="1684594420" sldId="333"/>
            <ac:spMk id="40" creationId="{8A4675B4-50B0-4684-8EDD-7B821E9E88BA}"/>
          </ac:spMkLst>
        </pc:spChg>
        <pc:spChg chg="add mod">
          <ac:chgData name="Bryan Krausen" userId="774916b2a9b30420" providerId="LiveId" clId="{8FC1D5FC-550F-4AF5-A25F-80F39F006A36}" dt="2021-05-05T12:16:21.789" v="15645" actId="164"/>
          <ac:spMkLst>
            <pc:docMk/>
            <pc:sldMk cId="1684594420" sldId="333"/>
            <ac:spMk id="43" creationId="{A74905D8-70FE-46C8-8E66-AB031EFF142E}"/>
          </ac:spMkLst>
        </pc:spChg>
        <pc:spChg chg="add mod">
          <ac:chgData name="Bryan Krausen" userId="774916b2a9b30420" providerId="LiveId" clId="{8FC1D5FC-550F-4AF5-A25F-80F39F006A36}" dt="2021-05-05T12:16:23.801" v="15646" actId="164"/>
          <ac:spMkLst>
            <pc:docMk/>
            <pc:sldMk cId="1684594420" sldId="333"/>
            <ac:spMk id="44" creationId="{39361720-91EB-4039-A6CA-1B1A70AD768F}"/>
          </ac:spMkLst>
        </pc:spChg>
        <pc:spChg chg="add mod">
          <ac:chgData name="Bryan Krausen" userId="774916b2a9b30420" providerId="LiveId" clId="{8FC1D5FC-550F-4AF5-A25F-80F39F006A36}" dt="2021-05-05T12:16:25.427" v="15647" actId="164"/>
          <ac:spMkLst>
            <pc:docMk/>
            <pc:sldMk cId="1684594420" sldId="333"/>
            <ac:spMk id="45" creationId="{6C347FB3-A01F-407C-A290-E7ED293A3589}"/>
          </ac:spMkLst>
        </pc:spChg>
        <pc:spChg chg="add mod ord">
          <ac:chgData name="Bryan Krausen" userId="774916b2a9b30420" providerId="LiveId" clId="{8FC1D5FC-550F-4AF5-A25F-80F39F006A36}" dt="2021-05-05T12:20:37.276" v="15717" actId="12788"/>
          <ac:spMkLst>
            <pc:docMk/>
            <pc:sldMk cId="1684594420" sldId="333"/>
            <ac:spMk id="46" creationId="{54E51F24-FE42-4030-A811-1D1B58BAEA3F}"/>
          </ac:spMkLst>
        </pc:spChg>
        <pc:spChg chg="add mod">
          <ac:chgData name="Bryan Krausen" userId="774916b2a9b30420" providerId="LiveId" clId="{8FC1D5FC-550F-4AF5-A25F-80F39F006A36}" dt="2021-05-05T12:20:37.276" v="15717" actId="12788"/>
          <ac:spMkLst>
            <pc:docMk/>
            <pc:sldMk cId="1684594420" sldId="333"/>
            <ac:spMk id="47" creationId="{F31C2A2B-8A94-4B5F-854D-7FCCF32F8204}"/>
          </ac:spMkLst>
        </pc:spChg>
        <pc:spChg chg="add del mod">
          <ac:chgData name="Bryan Krausen" userId="774916b2a9b30420" providerId="LiveId" clId="{8FC1D5FC-550F-4AF5-A25F-80F39F006A36}" dt="2021-05-05T12:17:11.567" v="15660" actId="478"/>
          <ac:spMkLst>
            <pc:docMk/>
            <pc:sldMk cId="1684594420" sldId="333"/>
            <ac:spMk id="58" creationId="{2B4CA58F-590B-49AA-B7E2-1D4A99D107CB}"/>
          </ac:spMkLst>
        </pc:spChg>
        <pc:grpChg chg="add del mod">
          <ac:chgData name="Bryan Krausen" userId="774916b2a9b30420" providerId="LiveId" clId="{8FC1D5FC-550F-4AF5-A25F-80F39F006A36}" dt="2021-05-05T12:11:34.089" v="15516" actId="165"/>
          <ac:grpSpMkLst>
            <pc:docMk/>
            <pc:sldMk cId="1684594420" sldId="333"/>
            <ac:grpSpMk id="2" creationId="{277478C6-3842-4D01-9F95-50D686353644}"/>
          </ac:grpSpMkLst>
        </pc:grpChg>
        <pc:grpChg chg="add mod">
          <ac:chgData name="Bryan Krausen" userId="774916b2a9b30420" providerId="LiveId" clId="{8FC1D5FC-550F-4AF5-A25F-80F39F006A36}" dt="2021-05-05T12:16:12.219" v="15643" actId="1076"/>
          <ac:grpSpMkLst>
            <pc:docMk/>
            <pc:sldMk cId="1684594420" sldId="333"/>
            <ac:grpSpMk id="3" creationId="{D999D9C2-05E2-4019-A94C-EF2E46147ABB}"/>
          </ac:grpSpMkLst>
        </pc:grpChg>
        <pc:grpChg chg="add mod">
          <ac:chgData name="Bryan Krausen" userId="774916b2a9b30420" providerId="LiveId" clId="{8FC1D5FC-550F-4AF5-A25F-80F39F006A36}" dt="2021-05-05T12:16:12.219" v="15643" actId="1076"/>
          <ac:grpSpMkLst>
            <pc:docMk/>
            <pc:sldMk cId="1684594420" sldId="333"/>
            <ac:grpSpMk id="14" creationId="{D1C31143-4BDD-483D-8680-6D6DDE7A098E}"/>
          </ac:grpSpMkLst>
        </pc:grpChg>
        <pc:grpChg chg="add del mod">
          <ac:chgData name="Bryan Krausen" userId="774916b2a9b30420" providerId="LiveId" clId="{8FC1D5FC-550F-4AF5-A25F-80F39F006A36}" dt="2021-05-05T12:10:54.610" v="15480" actId="165"/>
          <ac:grpSpMkLst>
            <pc:docMk/>
            <pc:sldMk cId="1684594420" sldId="333"/>
            <ac:grpSpMk id="35" creationId="{604462F7-D69B-474C-AB81-5A7FB2CD2E64}"/>
          </ac:grpSpMkLst>
        </pc:grpChg>
        <pc:grpChg chg="del">
          <ac:chgData name="Bryan Krausen" userId="774916b2a9b30420" providerId="LiveId" clId="{8FC1D5FC-550F-4AF5-A25F-80F39F006A36}" dt="2021-05-12T01:58:00.563" v="20579" actId="478"/>
          <ac:grpSpMkLst>
            <pc:docMk/>
            <pc:sldMk cId="1684594420" sldId="333"/>
            <ac:grpSpMk id="42" creationId="{F7EE36A0-3927-4E2D-B4FC-652966142512}"/>
          </ac:grpSpMkLst>
        </pc:grpChg>
        <pc:grpChg chg="add mod">
          <ac:chgData name="Bryan Krausen" userId="774916b2a9b30420" providerId="LiveId" clId="{8FC1D5FC-550F-4AF5-A25F-80F39F006A36}" dt="2021-05-05T12:20:37.276" v="15717" actId="12788"/>
          <ac:grpSpMkLst>
            <pc:docMk/>
            <pc:sldMk cId="1684594420" sldId="333"/>
            <ac:grpSpMk id="48" creationId="{07257C42-265A-43E6-9BF3-171A2250C650}"/>
          </ac:grpSpMkLst>
        </pc:grpChg>
        <pc:grpChg chg="add mod">
          <ac:chgData name="Bryan Krausen" userId="774916b2a9b30420" providerId="LiveId" clId="{8FC1D5FC-550F-4AF5-A25F-80F39F006A36}" dt="2021-05-05T12:20:37.276" v="15717" actId="12788"/>
          <ac:grpSpMkLst>
            <pc:docMk/>
            <pc:sldMk cId="1684594420" sldId="333"/>
            <ac:grpSpMk id="49" creationId="{21DCDF48-83F2-425A-9FCE-DA8973F45963}"/>
          </ac:grpSpMkLst>
        </pc:grpChg>
        <pc:grpChg chg="add mod">
          <ac:chgData name="Bryan Krausen" userId="774916b2a9b30420" providerId="LiveId" clId="{8FC1D5FC-550F-4AF5-A25F-80F39F006A36}" dt="2021-05-05T12:20:37.276" v="15717" actId="12788"/>
          <ac:grpSpMkLst>
            <pc:docMk/>
            <pc:sldMk cId="1684594420" sldId="333"/>
            <ac:grpSpMk id="50" creationId="{6EF738B5-9B66-4BC0-A27F-2B9955266C73}"/>
          </ac:grpSpMkLst>
        </pc:grpChg>
        <pc:grpChg chg="add mod">
          <ac:chgData name="Bryan Krausen" userId="774916b2a9b30420" providerId="LiveId" clId="{8FC1D5FC-550F-4AF5-A25F-80F39F006A36}" dt="2021-05-12T01:58:00.704" v="20580"/>
          <ac:grpSpMkLst>
            <pc:docMk/>
            <pc:sldMk cId="1684594420" sldId="333"/>
            <ac:grpSpMk id="58" creationId="{1B8F742E-6CB2-4A29-B15E-C4747120FBEB}"/>
          </ac:grpSpMkLst>
        </pc:grpChg>
        <pc:grpChg chg="mod">
          <ac:chgData name="Bryan Krausen" userId="774916b2a9b30420" providerId="LiveId" clId="{8FC1D5FC-550F-4AF5-A25F-80F39F006A36}" dt="2021-05-12T01:58:00.704" v="20580"/>
          <ac:grpSpMkLst>
            <pc:docMk/>
            <pc:sldMk cId="1684594420" sldId="333"/>
            <ac:grpSpMk id="60" creationId="{B5096B97-6390-4E74-90EB-BFD60C52C6E2}"/>
          </ac:grpSpMkLst>
        </pc:grpChg>
        <pc:grpChg chg="mod">
          <ac:chgData name="Bryan Krausen" userId="774916b2a9b30420" providerId="LiveId" clId="{8FC1D5FC-550F-4AF5-A25F-80F39F006A36}" dt="2021-05-12T01:58:00.704" v="20580"/>
          <ac:grpSpMkLst>
            <pc:docMk/>
            <pc:sldMk cId="1684594420" sldId="333"/>
            <ac:grpSpMk id="61" creationId="{4ACCB6D0-728D-4B32-B35E-FE6685745CE7}"/>
          </ac:grpSpMkLst>
        </pc:grpChg>
        <pc:grpChg chg="mod">
          <ac:chgData name="Bryan Krausen" userId="774916b2a9b30420" providerId="LiveId" clId="{8FC1D5FC-550F-4AF5-A25F-80F39F006A36}" dt="2021-05-12T01:58:00.704" v="20580"/>
          <ac:grpSpMkLst>
            <pc:docMk/>
            <pc:sldMk cId="1684594420" sldId="333"/>
            <ac:grpSpMk id="64" creationId="{5286BCD1-E06F-4EDE-8ACA-67C7D2F71B56}"/>
          </ac:grpSpMkLst>
        </pc:grpChg>
        <pc:picChg chg="add mod">
          <ac:chgData name="Bryan Krausen" userId="774916b2a9b30420" providerId="LiveId" clId="{8FC1D5FC-550F-4AF5-A25F-80F39F006A36}" dt="2021-05-05T12:16:25.427" v="15647" actId="164"/>
          <ac:picMkLst>
            <pc:docMk/>
            <pc:sldMk cId="1684594420" sldId="333"/>
            <ac:picMk id="10" creationId="{0105AABD-880B-4F57-A1AB-DBBD4028581A}"/>
          </ac:picMkLst>
        </pc:picChg>
        <pc:picChg chg="mod">
          <ac:chgData name="Bryan Krausen" userId="774916b2a9b30420" providerId="LiveId" clId="{8FC1D5FC-550F-4AF5-A25F-80F39F006A36}" dt="2021-05-05T12:16:12.219" v="15643" actId="1076"/>
          <ac:picMkLst>
            <pc:docMk/>
            <pc:sldMk cId="1684594420" sldId="333"/>
            <ac:picMk id="18" creationId="{BD581A73-E749-495F-AA69-B1242E95B641}"/>
          </ac:picMkLst>
        </pc:picChg>
        <pc:picChg chg="add mod topLvl">
          <ac:chgData name="Bryan Krausen" userId="774916b2a9b30420" providerId="LiveId" clId="{8FC1D5FC-550F-4AF5-A25F-80F39F006A36}" dt="2021-05-05T12:16:12.219" v="15643" actId="1076"/>
          <ac:picMkLst>
            <pc:docMk/>
            <pc:sldMk cId="1684594420" sldId="333"/>
            <ac:picMk id="21" creationId="{44EAFF93-3CD6-41E8-9C46-4D40B434849D}"/>
          </ac:picMkLst>
        </pc:picChg>
        <pc:picChg chg="add mod">
          <ac:chgData name="Bryan Krausen" userId="774916b2a9b30420" providerId="LiveId" clId="{8FC1D5FC-550F-4AF5-A25F-80F39F006A36}" dt="2021-05-05T12:16:12.219" v="15643" actId="1076"/>
          <ac:picMkLst>
            <pc:docMk/>
            <pc:sldMk cId="1684594420" sldId="333"/>
            <ac:picMk id="27" creationId="{BCADACA3-0814-44F5-805B-F63D1E528DA2}"/>
          </ac:picMkLst>
        </pc:picChg>
        <pc:picChg chg="add mod">
          <ac:chgData name="Bryan Krausen" userId="774916b2a9b30420" providerId="LiveId" clId="{8FC1D5FC-550F-4AF5-A25F-80F39F006A36}" dt="2021-05-05T12:16:23.801" v="15646" actId="164"/>
          <ac:picMkLst>
            <pc:docMk/>
            <pc:sldMk cId="1684594420" sldId="333"/>
            <ac:picMk id="29" creationId="{4C0E9C31-FC85-46CF-886D-CA3B185B2551}"/>
          </ac:picMkLst>
        </pc:picChg>
        <pc:picChg chg="add mod">
          <ac:chgData name="Bryan Krausen" userId="774916b2a9b30420" providerId="LiveId" clId="{8FC1D5FC-550F-4AF5-A25F-80F39F006A36}" dt="2021-05-05T12:16:21.789" v="15645" actId="164"/>
          <ac:picMkLst>
            <pc:docMk/>
            <pc:sldMk cId="1684594420" sldId="333"/>
            <ac:picMk id="31" creationId="{13B17030-65D7-4C1D-86EC-FBC5891E4E92}"/>
          </ac:picMkLst>
        </pc:picChg>
        <pc:picChg chg="del mod topLvl">
          <ac:chgData name="Bryan Krausen" userId="774916b2a9b30420" providerId="LiveId" clId="{8FC1D5FC-550F-4AF5-A25F-80F39F006A36}" dt="2021-05-05T12:10:56.502" v="15481" actId="478"/>
          <ac:picMkLst>
            <pc:docMk/>
            <pc:sldMk cId="1684594420" sldId="333"/>
            <ac:picMk id="38" creationId="{D85D07E2-EB0D-430A-B640-3A6F601C3CE1}"/>
          </ac:picMkLst>
        </pc:picChg>
        <pc:picChg chg="add del mod">
          <ac:chgData name="Bryan Krausen" userId="774916b2a9b30420" providerId="LiveId" clId="{8FC1D5FC-550F-4AF5-A25F-80F39F006A36}" dt="2021-05-05T12:13:12.121" v="15583" actId="478"/>
          <ac:picMkLst>
            <pc:docMk/>
            <pc:sldMk cId="1684594420" sldId="333"/>
            <ac:picMk id="41" creationId="{54E029FE-387E-464E-8417-75839ACD9652}"/>
          </ac:picMkLst>
        </pc:picChg>
        <pc:picChg chg="mod">
          <ac:chgData name="Bryan Krausen" userId="774916b2a9b30420" providerId="LiveId" clId="{8FC1D5FC-550F-4AF5-A25F-80F39F006A36}" dt="2021-05-12T01:58:00.704" v="20580"/>
          <ac:picMkLst>
            <pc:docMk/>
            <pc:sldMk cId="1684594420" sldId="333"/>
            <ac:picMk id="62" creationId="{3E7DDA25-D433-4F5C-B15A-3C96CEDEC301}"/>
          </ac:picMkLst>
        </pc:picChg>
        <pc:picChg chg="mod">
          <ac:chgData name="Bryan Krausen" userId="774916b2a9b30420" providerId="LiveId" clId="{8FC1D5FC-550F-4AF5-A25F-80F39F006A36}" dt="2021-05-12T01:58:00.704" v="20580"/>
          <ac:picMkLst>
            <pc:docMk/>
            <pc:sldMk cId="1684594420" sldId="333"/>
            <ac:picMk id="65" creationId="{67262E6E-0AF8-49EA-AC82-E14581EBE604}"/>
          </ac:picMkLst>
        </pc:picChg>
        <pc:picChg chg="mod">
          <ac:chgData name="Bryan Krausen" userId="774916b2a9b30420" providerId="LiveId" clId="{8FC1D5FC-550F-4AF5-A25F-80F39F006A36}" dt="2021-05-12T01:58:00.704" v="20580"/>
          <ac:picMkLst>
            <pc:docMk/>
            <pc:sldMk cId="1684594420" sldId="333"/>
            <ac:picMk id="66" creationId="{8A6E58B9-0F08-490E-83F4-59FCF13F9EEC}"/>
          </ac:picMkLst>
        </pc:picChg>
        <pc:picChg chg="mod">
          <ac:chgData name="Bryan Krausen" userId="774916b2a9b30420" providerId="LiveId" clId="{8FC1D5FC-550F-4AF5-A25F-80F39F006A36}" dt="2021-05-12T01:58:00.704" v="20580"/>
          <ac:picMkLst>
            <pc:docMk/>
            <pc:sldMk cId="1684594420" sldId="333"/>
            <ac:picMk id="67" creationId="{54313451-42C1-49A5-ACD2-A6F4ABF56926}"/>
          </ac:picMkLst>
        </pc:picChg>
        <pc:picChg chg="mod">
          <ac:chgData name="Bryan Krausen" userId="774916b2a9b30420" providerId="LiveId" clId="{8FC1D5FC-550F-4AF5-A25F-80F39F006A36}" dt="2021-05-12T01:58:00.704" v="20580"/>
          <ac:picMkLst>
            <pc:docMk/>
            <pc:sldMk cId="1684594420" sldId="333"/>
            <ac:picMk id="68" creationId="{64BDE5F7-6BFC-4C11-A1F7-55F8FB94286E}"/>
          </ac:picMkLst>
        </pc:picChg>
        <pc:cxnChg chg="add mod">
          <ac:chgData name="Bryan Krausen" userId="774916b2a9b30420" providerId="LiveId" clId="{8FC1D5FC-550F-4AF5-A25F-80F39F006A36}" dt="2021-05-05T12:16:12.219" v="15643" actId="1076"/>
          <ac:cxnSpMkLst>
            <pc:docMk/>
            <pc:sldMk cId="1684594420" sldId="333"/>
            <ac:cxnSpMk id="5" creationId="{A7DF6574-CC7A-4290-959B-55A5E713AFA8}"/>
          </ac:cxnSpMkLst>
        </pc:cxnChg>
        <pc:cxnChg chg="add mod">
          <ac:chgData name="Bryan Krausen" userId="774916b2a9b30420" providerId="LiveId" clId="{8FC1D5FC-550F-4AF5-A25F-80F39F006A36}" dt="2021-05-05T12:16:12.219" v="15643" actId="1076"/>
          <ac:cxnSpMkLst>
            <pc:docMk/>
            <pc:sldMk cId="1684594420" sldId="333"/>
            <ac:cxnSpMk id="33" creationId="{4EBE520E-E99F-4540-A34E-F3AE125AE144}"/>
          </ac:cxnSpMkLst>
        </pc:cxnChg>
        <pc:cxnChg chg="add mod">
          <ac:chgData name="Bryan Krausen" userId="774916b2a9b30420" providerId="LiveId" clId="{8FC1D5FC-550F-4AF5-A25F-80F39F006A36}" dt="2021-05-05T12:16:12.219" v="15643" actId="1076"/>
          <ac:cxnSpMkLst>
            <pc:docMk/>
            <pc:sldMk cId="1684594420" sldId="333"/>
            <ac:cxnSpMk id="34" creationId="{F3DFD997-DDFB-42EA-AD17-C8BF60FBCA4F}"/>
          </ac:cxnSpMkLst>
        </pc:cxnChg>
        <pc:cxnChg chg="add mod">
          <ac:chgData name="Bryan Krausen" userId="774916b2a9b30420" providerId="LiveId" clId="{8FC1D5FC-550F-4AF5-A25F-80F39F006A36}" dt="2021-05-05T12:20:37.276" v="15717" actId="12788"/>
          <ac:cxnSpMkLst>
            <pc:docMk/>
            <pc:sldMk cId="1684594420" sldId="333"/>
            <ac:cxnSpMk id="59" creationId="{BC1E70A7-126E-43BC-B4C1-9432A5DC8C07}"/>
          </ac:cxnSpMkLst>
        </pc:cxnChg>
        <pc:cxnChg chg="add mod">
          <ac:chgData name="Bryan Krausen" userId="774916b2a9b30420" providerId="LiveId" clId="{8FC1D5FC-550F-4AF5-A25F-80F39F006A36}" dt="2021-05-05T12:20:37.276" v="15717" actId="12788"/>
          <ac:cxnSpMkLst>
            <pc:docMk/>
            <pc:sldMk cId="1684594420" sldId="333"/>
            <ac:cxnSpMk id="63" creationId="{8D75E136-6BC5-41CD-8E4C-AF624FAEDADB}"/>
          </ac:cxnSpMkLst>
        </pc:cxnChg>
      </pc:sldChg>
      <pc:sldChg chg="addSp delSp modSp add mod addCm delCm">
        <pc:chgData name="Bryan Krausen" userId="774916b2a9b30420" providerId="LiveId" clId="{8FC1D5FC-550F-4AF5-A25F-80F39F006A36}" dt="2021-05-18T13:25:00.669" v="20670" actId="478"/>
        <pc:sldMkLst>
          <pc:docMk/>
          <pc:sldMk cId="3889367770" sldId="334"/>
        </pc:sldMkLst>
        <pc:spChg chg="add mod">
          <ac:chgData name="Bryan Krausen" userId="774916b2a9b30420" providerId="LiveId" clId="{8FC1D5FC-550F-4AF5-A25F-80F39F006A36}" dt="2021-05-05T12:24:17.796" v="15951" actId="207"/>
          <ac:spMkLst>
            <pc:docMk/>
            <pc:sldMk cId="3889367770" sldId="334"/>
            <ac:spMk id="4" creationId="{D72D50FB-B200-4BD9-8FC3-60D1E5F62712}"/>
          </ac:spMkLst>
        </pc:spChg>
        <pc:spChg chg="add del mod">
          <ac:chgData name="Bryan Krausen" userId="774916b2a9b30420" providerId="LiveId" clId="{8FC1D5FC-550F-4AF5-A25F-80F39F006A36}" dt="2021-05-18T13:25:00.669" v="20670" actId="478"/>
          <ac:spMkLst>
            <pc:docMk/>
            <pc:sldMk cId="3889367770" sldId="334"/>
            <ac:spMk id="5" creationId="{BFA34E47-5458-429E-B7E6-011FC24CAB50}"/>
          </ac:spMkLst>
        </pc:spChg>
        <pc:spChg chg="add del mod">
          <ac:chgData name="Bryan Krausen" userId="774916b2a9b30420" providerId="LiveId" clId="{8FC1D5FC-550F-4AF5-A25F-80F39F006A36}" dt="2021-05-05T12:23:19.794" v="15925" actId="478"/>
          <ac:spMkLst>
            <pc:docMk/>
            <pc:sldMk cId="3889367770" sldId="334"/>
            <ac:spMk id="11" creationId="{6352D039-33C0-4D62-97CE-20B804B03F20}"/>
          </ac:spMkLst>
        </pc:spChg>
        <pc:spChg chg="add mod">
          <ac:chgData name="Bryan Krausen" userId="774916b2a9b30420" providerId="LiveId" clId="{8FC1D5FC-550F-4AF5-A25F-80F39F006A36}" dt="2021-05-05T12:22:57.448" v="15923" actId="207"/>
          <ac:spMkLst>
            <pc:docMk/>
            <pc:sldMk cId="3889367770" sldId="334"/>
            <ac:spMk id="12" creationId="{125E7018-5269-483D-A86C-13252DA430D9}"/>
          </ac:spMkLst>
        </pc:spChg>
        <pc:spChg chg="mod">
          <ac:chgData name="Bryan Krausen" userId="774916b2a9b30420" providerId="LiveId" clId="{8FC1D5FC-550F-4AF5-A25F-80F39F006A36}" dt="2021-05-05T12:23:23.868" v="15927" actId="1076"/>
          <ac:spMkLst>
            <pc:docMk/>
            <pc:sldMk cId="3889367770" sldId="334"/>
            <ac:spMk id="14" creationId="{FB6A6464-76D4-4A22-97B6-6FFFF654AF32}"/>
          </ac:spMkLst>
        </pc:spChg>
        <pc:spChg chg="mod">
          <ac:chgData name="Bryan Krausen" userId="774916b2a9b30420" providerId="LiveId" clId="{8FC1D5FC-550F-4AF5-A25F-80F39F006A36}" dt="2021-05-05T12:24:38.590" v="15954" actId="1076"/>
          <ac:spMkLst>
            <pc:docMk/>
            <pc:sldMk cId="3889367770" sldId="334"/>
            <ac:spMk id="15" creationId="{A233A178-747F-4F2F-BFA7-3A59538ADD3C}"/>
          </ac:spMkLst>
        </pc:spChg>
        <pc:spChg chg="mod">
          <ac:chgData name="Bryan Krausen" userId="774916b2a9b30420" providerId="LiveId" clId="{8FC1D5FC-550F-4AF5-A25F-80F39F006A36}" dt="2021-05-02T21:14:16.239" v="12928" actId="20577"/>
          <ac:spMkLst>
            <pc:docMk/>
            <pc:sldMk cId="3889367770" sldId="334"/>
            <ac:spMk id="17" creationId="{23E09767-3FF2-4AB0-B724-668A818E215B}"/>
          </ac:spMkLst>
        </pc:spChg>
        <pc:spChg chg="add mod">
          <ac:chgData name="Bryan Krausen" userId="774916b2a9b30420" providerId="LiveId" clId="{8FC1D5FC-550F-4AF5-A25F-80F39F006A36}" dt="2021-05-05T12:23:58.162" v="15940" actId="1076"/>
          <ac:spMkLst>
            <pc:docMk/>
            <pc:sldMk cId="3889367770" sldId="334"/>
            <ac:spMk id="18" creationId="{D1E35F3C-A54D-418B-90AB-2D15F0548DF2}"/>
          </ac:spMkLst>
        </pc:spChg>
        <pc:spChg chg="add mod">
          <ac:chgData name="Bryan Krausen" userId="774916b2a9b30420" providerId="LiveId" clId="{8FC1D5FC-550F-4AF5-A25F-80F39F006A36}" dt="2021-05-05T12:25:02.497" v="15967" actId="1076"/>
          <ac:spMkLst>
            <pc:docMk/>
            <pc:sldMk cId="3889367770" sldId="334"/>
            <ac:spMk id="19" creationId="{A7CABE0B-2D49-443A-87E7-F90440B1EE3A}"/>
          </ac:spMkLst>
        </pc:spChg>
        <pc:spChg chg="add del mod">
          <ac:chgData name="Bryan Krausen" userId="774916b2a9b30420" providerId="LiveId" clId="{8FC1D5FC-550F-4AF5-A25F-80F39F006A36}" dt="2021-05-05T12:23:35.055" v="15937" actId="478"/>
          <ac:spMkLst>
            <pc:docMk/>
            <pc:sldMk cId="3889367770" sldId="334"/>
            <ac:spMk id="21" creationId="{2F9785C8-6BF5-4389-9A8B-D629378B78CD}"/>
          </ac:spMkLst>
        </pc:spChg>
        <pc:spChg chg="add del mod">
          <ac:chgData name="Bryan Krausen" userId="774916b2a9b30420" providerId="LiveId" clId="{8FC1D5FC-550F-4AF5-A25F-80F39F006A36}" dt="2021-05-05T12:23:35.055" v="15937" actId="478"/>
          <ac:spMkLst>
            <pc:docMk/>
            <pc:sldMk cId="3889367770" sldId="334"/>
            <ac:spMk id="22" creationId="{A0820DC1-472E-4E7C-9FA1-71A079BF13AF}"/>
          </ac:spMkLst>
        </pc:spChg>
        <pc:spChg chg="add del mod">
          <ac:chgData name="Bryan Krausen" userId="774916b2a9b30420" providerId="LiveId" clId="{8FC1D5FC-550F-4AF5-A25F-80F39F006A36}" dt="2021-05-05T12:23:35.055" v="15937" actId="478"/>
          <ac:spMkLst>
            <pc:docMk/>
            <pc:sldMk cId="3889367770" sldId="334"/>
            <ac:spMk id="23" creationId="{A0566618-C270-42FC-8A97-E37412BA0E0E}"/>
          </ac:spMkLst>
        </pc:spChg>
        <pc:spChg chg="mod">
          <ac:chgData name="Bryan Krausen" userId="774916b2a9b30420" providerId="LiveId" clId="{8FC1D5FC-550F-4AF5-A25F-80F39F006A36}" dt="2021-05-05T12:23:23.868" v="15927" actId="1076"/>
          <ac:spMkLst>
            <pc:docMk/>
            <pc:sldMk cId="3889367770" sldId="334"/>
            <ac:spMk id="25" creationId="{C236C5A3-C2AD-4B84-B85E-12C1712BA3AF}"/>
          </ac:spMkLst>
        </pc:spChg>
        <pc:spChg chg="mod">
          <ac:chgData name="Bryan Krausen" userId="774916b2a9b30420" providerId="LiveId" clId="{8FC1D5FC-550F-4AF5-A25F-80F39F006A36}" dt="2021-05-05T12:23:23.868" v="15927" actId="1076"/>
          <ac:spMkLst>
            <pc:docMk/>
            <pc:sldMk cId="3889367770" sldId="334"/>
            <ac:spMk id="26" creationId="{2DF5E3AA-9DD4-45C8-AADE-7F114D46122E}"/>
          </ac:spMkLst>
        </pc:spChg>
        <pc:spChg chg="del mod">
          <ac:chgData name="Bryan Krausen" userId="774916b2a9b30420" providerId="LiveId" clId="{8FC1D5FC-550F-4AF5-A25F-80F39F006A36}" dt="2021-05-02T21:14:18.628" v="12929" actId="478"/>
          <ac:spMkLst>
            <pc:docMk/>
            <pc:sldMk cId="3889367770" sldId="334"/>
            <ac:spMk id="31" creationId="{4C86DBA3-C901-41B1-8862-08E16FADE1DF}"/>
          </ac:spMkLst>
        </pc:spChg>
        <pc:grpChg chg="add mod">
          <ac:chgData name="Bryan Krausen" userId="774916b2a9b30420" providerId="LiveId" clId="{8FC1D5FC-550F-4AF5-A25F-80F39F006A36}" dt="2021-05-05T12:23:23.868" v="15927" actId="1076"/>
          <ac:grpSpMkLst>
            <pc:docMk/>
            <pc:sldMk cId="3889367770" sldId="334"/>
            <ac:grpSpMk id="13" creationId="{2F8BFB26-9719-4902-9551-1DE98CC35C0C}"/>
          </ac:grpSpMkLst>
        </pc:grpChg>
        <pc:grpChg chg="add mod">
          <ac:chgData name="Bryan Krausen" userId="774916b2a9b30420" providerId="LiveId" clId="{8FC1D5FC-550F-4AF5-A25F-80F39F006A36}" dt="2021-05-05T12:23:23.868" v="15927" actId="1076"/>
          <ac:grpSpMkLst>
            <pc:docMk/>
            <pc:sldMk cId="3889367770" sldId="334"/>
            <ac:grpSpMk id="24" creationId="{68D8F8D7-D1A6-488F-8DE6-79C247810022}"/>
          </ac:grpSpMkLst>
        </pc:grpChg>
        <pc:grpChg chg="add mod">
          <ac:chgData name="Bryan Krausen" userId="774916b2a9b30420" providerId="LiveId" clId="{8FC1D5FC-550F-4AF5-A25F-80F39F006A36}" dt="2021-05-12T01:58:03.256" v="20582"/>
          <ac:grpSpMkLst>
            <pc:docMk/>
            <pc:sldMk cId="3889367770" sldId="334"/>
            <ac:grpSpMk id="31" creationId="{AAFA0C69-265F-4535-AA41-ADE76A8E4FDA}"/>
          </ac:grpSpMkLst>
        </pc:grpChg>
        <pc:grpChg chg="mod">
          <ac:chgData name="Bryan Krausen" userId="774916b2a9b30420" providerId="LiveId" clId="{8FC1D5FC-550F-4AF5-A25F-80F39F006A36}" dt="2021-05-12T01:58:03.256" v="20582"/>
          <ac:grpSpMkLst>
            <pc:docMk/>
            <pc:sldMk cId="3889367770" sldId="334"/>
            <ac:grpSpMk id="32" creationId="{AD6AE8C0-8B93-4BA9-828D-D0F5305F81E1}"/>
          </ac:grpSpMkLst>
        </pc:grpChg>
        <pc:grpChg chg="mod">
          <ac:chgData name="Bryan Krausen" userId="774916b2a9b30420" providerId="LiveId" clId="{8FC1D5FC-550F-4AF5-A25F-80F39F006A36}" dt="2021-05-12T01:58:03.256" v="20582"/>
          <ac:grpSpMkLst>
            <pc:docMk/>
            <pc:sldMk cId="3889367770" sldId="334"/>
            <ac:grpSpMk id="33" creationId="{99113CAD-B5FF-4CC6-AA05-8C84EC3616B6}"/>
          </ac:grpSpMkLst>
        </pc:grpChg>
        <pc:grpChg chg="mod">
          <ac:chgData name="Bryan Krausen" userId="774916b2a9b30420" providerId="LiveId" clId="{8FC1D5FC-550F-4AF5-A25F-80F39F006A36}" dt="2021-05-12T01:58:03.256" v="20582"/>
          <ac:grpSpMkLst>
            <pc:docMk/>
            <pc:sldMk cId="3889367770" sldId="334"/>
            <ac:grpSpMk id="35" creationId="{FFFEE08D-14BA-49F4-8DEA-47ADDF8BE311}"/>
          </ac:grpSpMkLst>
        </pc:grpChg>
        <pc:grpChg chg="del">
          <ac:chgData name="Bryan Krausen" userId="774916b2a9b30420" providerId="LiveId" clId="{8FC1D5FC-550F-4AF5-A25F-80F39F006A36}" dt="2021-05-12T01:58:03.124" v="20581" actId="478"/>
          <ac:grpSpMkLst>
            <pc:docMk/>
            <pc:sldMk cId="3889367770" sldId="334"/>
            <ac:grpSpMk id="42" creationId="{F7EE36A0-3927-4E2D-B4FC-652966142512}"/>
          </ac:grpSpMkLst>
        </pc:grpChg>
        <pc:picChg chg="mod">
          <ac:chgData name="Bryan Krausen" userId="774916b2a9b30420" providerId="LiveId" clId="{8FC1D5FC-550F-4AF5-A25F-80F39F006A36}" dt="2021-05-05T12:23:23.868" v="15927" actId="1076"/>
          <ac:picMkLst>
            <pc:docMk/>
            <pc:sldMk cId="3889367770" sldId="334"/>
            <ac:picMk id="16" creationId="{B99D3B42-878C-4CF8-8644-0BD06F242E7D}"/>
          </ac:picMkLst>
        </pc:picChg>
        <pc:picChg chg="add del mod">
          <ac:chgData name="Bryan Krausen" userId="774916b2a9b30420" providerId="LiveId" clId="{8FC1D5FC-550F-4AF5-A25F-80F39F006A36}" dt="2021-05-05T12:23:35.055" v="15937" actId="478"/>
          <ac:picMkLst>
            <pc:docMk/>
            <pc:sldMk cId="3889367770" sldId="334"/>
            <ac:picMk id="20" creationId="{59297EE1-AF8C-4E9F-B7E6-95D95F533A3D}"/>
          </ac:picMkLst>
        </pc:picChg>
        <pc:picChg chg="mod">
          <ac:chgData name="Bryan Krausen" userId="774916b2a9b30420" providerId="LiveId" clId="{8FC1D5FC-550F-4AF5-A25F-80F39F006A36}" dt="2021-05-05T12:23:23.868" v="15927" actId="1076"/>
          <ac:picMkLst>
            <pc:docMk/>
            <pc:sldMk cId="3889367770" sldId="334"/>
            <ac:picMk id="27" creationId="{BC2EDA82-D6B1-46FC-969C-ABBA02EE60AD}"/>
          </ac:picMkLst>
        </pc:picChg>
        <pc:picChg chg="add mod">
          <ac:chgData name="Bryan Krausen" userId="774916b2a9b30420" providerId="LiveId" clId="{8FC1D5FC-550F-4AF5-A25F-80F39F006A36}" dt="2021-05-05T12:23:58.162" v="15940" actId="1076"/>
          <ac:picMkLst>
            <pc:docMk/>
            <pc:sldMk cId="3889367770" sldId="334"/>
            <ac:picMk id="30" creationId="{0AAF1EA4-6EA7-4666-80DA-546F6C5986F5}"/>
          </ac:picMkLst>
        </pc:picChg>
        <pc:picChg chg="mod">
          <ac:chgData name="Bryan Krausen" userId="774916b2a9b30420" providerId="LiveId" clId="{8FC1D5FC-550F-4AF5-A25F-80F39F006A36}" dt="2021-05-12T01:58:03.256" v="20582"/>
          <ac:picMkLst>
            <pc:docMk/>
            <pc:sldMk cId="3889367770" sldId="334"/>
            <ac:picMk id="34" creationId="{6AF54E58-E76F-4E39-BAA3-B6AF69A53B55}"/>
          </ac:picMkLst>
        </pc:picChg>
        <pc:picChg chg="mod">
          <ac:chgData name="Bryan Krausen" userId="774916b2a9b30420" providerId="LiveId" clId="{8FC1D5FC-550F-4AF5-A25F-80F39F006A36}" dt="2021-05-12T01:58:03.256" v="20582"/>
          <ac:picMkLst>
            <pc:docMk/>
            <pc:sldMk cId="3889367770" sldId="334"/>
            <ac:picMk id="36" creationId="{CF5E5EC8-F2DD-4EF1-A246-F1995739DE8F}"/>
          </ac:picMkLst>
        </pc:picChg>
        <pc:picChg chg="mod">
          <ac:chgData name="Bryan Krausen" userId="774916b2a9b30420" providerId="LiveId" clId="{8FC1D5FC-550F-4AF5-A25F-80F39F006A36}" dt="2021-05-12T01:58:03.256" v="20582"/>
          <ac:picMkLst>
            <pc:docMk/>
            <pc:sldMk cId="3889367770" sldId="334"/>
            <ac:picMk id="37" creationId="{608B82EA-53DE-486F-B057-90BD3BECE8EC}"/>
          </ac:picMkLst>
        </pc:picChg>
        <pc:picChg chg="mod">
          <ac:chgData name="Bryan Krausen" userId="774916b2a9b30420" providerId="LiveId" clId="{8FC1D5FC-550F-4AF5-A25F-80F39F006A36}" dt="2021-05-12T01:58:03.256" v="20582"/>
          <ac:picMkLst>
            <pc:docMk/>
            <pc:sldMk cId="3889367770" sldId="334"/>
            <ac:picMk id="38" creationId="{0BE8FBBB-9631-4528-823B-D9DF6B2AA22D}"/>
          </ac:picMkLst>
        </pc:picChg>
        <pc:picChg chg="mod">
          <ac:chgData name="Bryan Krausen" userId="774916b2a9b30420" providerId="LiveId" clId="{8FC1D5FC-550F-4AF5-A25F-80F39F006A36}" dt="2021-05-12T01:58:03.256" v="20582"/>
          <ac:picMkLst>
            <pc:docMk/>
            <pc:sldMk cId="3889367770" sldId="334"/>
            <ac:picMk id="39" creationId="{76EC941F-A0AB-413F-81F6-F205C4D1ABCA}"/>
          </ac:picMkLst>
        </pc:picChg>
        <pc:cxnChg chg="add mod">
          <ac:chgData name="Bryan Krausen" userId="774916b2a9b30420" providerId="LiveId" clId="{8FC1D5FC-550F-4AF5-A25F-80F39F006A36}" dt="2021-05-05T12:23:23.868" v="15927" actId="1076"/>
          <ac:cxnSpMkLst>
            <pc:docMk/>
            <pc:sldMk cId="3889367770" sldId="334"/>
            <ac:cxnSpMk id="28" creationId="{302DC1AD-5576-4ECB-B012-1E24B1272D12}"/>
          </ac:cxnSpMkLst>
        </pc:cxnChg>
        <pc:cxnChg chg="add mod">
          <ac:chgData name="Bryan Krausen" userId="774916b2a9b30420" providerId="LiveId" clId="{8FC1D5FC-550F-4AF5-A25F-80F39F006A36}" dt="2021-05-05T12:24:02.921" v="15942" actId="14100"/>
          <ac:cxnSpMkLst>
            <pc:docMk/>
            <pc:sldMk cId="3889367770" sldId="334"/>
            <ac:cxnSpMk id="29" creationId="{66EF4B4D-7101-4AAB-82FC-DE46E4669BBD}"/>
          </ac:cxnSpMkLst>
        </pc:cxnChg>
      </pc:sldChg>
      <pc:sldChg chg="addSp delSp modSp add mod ord">
        <pc:chgData name="Bryan Krausen" userId="774916b2a9b30420" providerId="LiveId" clId="{8FC1D5FC-550F-4AF5-A25F-80F39F006A36}" dt="2021-05-12T01:58:06.975" v="20584"/>
        <pc:sldMkLst>
          <pc:docMk/>
          <pc:sldMk cId="2532591562" sldId="335"/>
        </pc:sldMkLst>
        <pc:spChg chg="add mod">
          <ac:chgData name="Bryan Krausen" userId="774916b2a9b30420" providerId="LiveId" clId="{8FC1D5FC-550F-4AF5-A25F-80F39F006A36}" dt="2021-05-02T13:30:48.312" v="10350" actId="207"/>
          <ac:spMkLst>
            <pc:docMk/>
            <pc:sldMk cId="2532591562" sldId="335"/>
            <ac:spMk id="12" creationId="{EC76C527-8B0D-4AA2-B3DB-85517B9429DC}"/>
          </ac:spMkLst>
        </pc:spChg>
        <pc:spChg chg="add mod ord">
          <ac:chgData name="Bryan Krausen" userId="774916b2a9b30420" providerId="LiveId" clId="{8FC1D5FC-550F-4AF5-A25F-80F39F006A36}" dt="2021-05-02T17:04:44.294" v="11832" actId="207"/>
          <ac:spMkLst>
            <pc:docMk/>
            <pc:sldMk cId="2532591562" sldId="335"/>
            <ac:spMk id="14" creationId="{06C98C2A-9676-4BE4-AA4D-819F0BD98C3C}"/>
          </ac:spMkLst>
        </pc:spChg>
        <pc:spChg chg="add mod ord">
          <ac:chgData name="Bryan Krausen" userId="774916b2a9b30420" providerId="LiveId" clId="{8FC1D5FC-550F-4AF5-A25F-80F39F006A36}" dt="2021-05-02T13:28:02.450" v="10314" actId="1076"/>
          <ac:spMkLst>
            <pc:docMk/>
            <pc:sldMk cId="2532591562" sldId="335"/>
            <ac:spMk id="15" creationId="{16920F67-F8D0-450D-AE53-AF534ED6E316}"/>
          </ac:spMkLst>
        </pc:spChg>
        <pc:spChg chg="add mod ord">
          <ac:chgData name="Bryan Krausen" userId="774916b2a9b30420" providerId="LiveId" clId="{8FC1D5FC-550F-4AF5-A25F-80F39F006A36}" dt="2021-05-02T14:10:00.291" v="10934" actId="208"/>
          <ac:spMkLst>
            <pc:docMk/>
            <pc:sldMk cId="2532591562" sldId="335"/>
            <ac:spMk id="16" creationId="{3D6D5798-09C1-4953-9D48-D1D117B2BA52}"/>
          </ac:spMkLst>
        </pc:spChg>
        <pc:spChg chg="mod">
          <ac:chgData name="Bryan Krausen" userId="774916b2a9b30420" providerId="LiveId" clId="{8FC1D5FC-550F-4AF5-A25F-80F39F006A36}" dt="2021-05-02T19:49:54.147" v="12604" actId="20577"/>
          <ac:spMkLst>
            <pc:docMk/>
            <pc:sldMk cId="2532591562" sldId="335"/>
            <ac:spMk id="17" creationId="{23E09767-3FF2-4AB0-B724-668A818E215B}"/>
          </ac:spMkLst>
        </pc:spChg>
        <pc:spChg chg="add mod ord">
          <ac:chgData name="Bryan Krausen" userId="774916b2a9b30420" providerId="LiveId" clId="{8FC1D5FC-550F-4AF5-A25F-80F39F006A36}" dt="2021-05-02T14:09:55.579" v="10933" actId="207"/>
          <ac:spMkLst>
            <pc:docMk/>
            <pc:sldMk cId="2532591562" sldId="335"/>
            <ac:spMk id="18" creationId="{AD8ACAB5-B71F-44D5-BCA6-241D104C899F}"/>
          </ac:spMkLst>
        </pc:spChg>
        <pc:spChg chg="add del mod">
          <ac:chgData name="Bryan Krausen" userId="774916b2a9b30420" providerId="LiveId" clId="{8FC1D5FC-550F-4AF5-A25F-80F39F006A36}" dt="2021-05-02T13:25:53.346" v="10288" actId="478"/>
          <ac:spMkLst>
            <pc:docMk/>
            <pc:sldMk cId="2532591562" sldId="335"/>
            <ac:spMk id="19" creationId="{47B436CC-1ABC-4C4D-BAFD-2691411942BB}"/>
          </ac:spMkLst>
        </pc:spChg>
        <pc:spChg chg="add mod ord">
          <ac:chgData name="Bryan Krausen" userId="774916b2a9b30420" providerId="LiveId" clId="{8FC1D5FC-550F-4AF5-A25F-80F39F006A36}" dt="2021-05-02T13:28:02.450" v="10314" actId="1076"/>
          <ac:spMkLst>
            <pc:docMk/>
            <pc:sldMk cId="2532591562" sldId="335"/>
            <ac:spMk id="20" creationId="{0BAE8803-B867-4AA1-866C-93B6C9E8E2D4}"/>
          </ac:spMkLst>
        </pc:spChg>
        <pc:spChg chg="add mod ord">
          <ac:chgData name="Bryan Krausen" userId="774916b2a9b30420" providerId="LiveId" clId="{8FC1D5FC-550F-4AF5-A25F-80F39F006A36}" dt="2021-05-02T13:28:02.450" v="10314" actId="1076"/>
          <ac:spMkLst>
            <pc:docMk/>
            <pc:sldMk cId="2532591562" sldId="335"/>
            <ac:spMk id="21" creationId="{4DF73F89-0951-48C9-8A1D-1304C267EC88}"/>
          </ac:spMkLst>
        </pc:spChg>
        <pc:spChg chg="add mod ord">
          <ac:chgData name="Bryan Krausen" userId="774916b2a9b30420" providerId="LiveId" clId="{8FC1D5FC-550F-4AF5-A25F-80F39F006A36}" dt="2021-05-02T13:28:02.450" v="10314" actId="1076"/>
          <ac:spMkLst>
            <pc:docMk/>
            <pc:sldMk cId="2532591562" sldId="335"/>
            <ac:spMk id="22" creationId="{9A70C887-2102-429D-A8E8-EDE4C368F085}"/>
          </ac:spMkLst>
        </pc:spChg>
        <pc:spChg chg="del mod">
          <ac:chgData name="Bryan Krausen" userId="774916b2a9b30420" providerId="LiveId" clId="{8FC1D5FC-550F-4AF5-A25F-80F39F006A36}" dt="2021-05-02T19:49:55.987" v="12605" actId="478"/>
          <ac:spMkLst>
            <pc:docMk/>
            <pc:sldMk cId="2532591562" sldId="335"/>
            <ac:spMk id="31" creationId="{4C86DBA3-C901-41B1-8862-08E16FADE1DF}"/>
          </ac:spMkLst>
        </pc:spChg>
        <pc:grpChg chg="add mod">
          <ac:chgData name="Bryan Krausen" userId="774916b2a9b30420" providerId="LiveId" clId="{8FC1D5FC-550F-4AF5-A25F-80F39F006A36}" dt="2021-05-12T01:58:06.975" v="20584"/>
          <ac:grpSpMkLst>
            <pc:docMk/>
            <pc:sldMk cId="2532591562" sldId="335"/>
            <ac:grpSpMk id="19" creationId="{96421472-79DE-4DFC-944E-8ECDE9690938}"/>
          </ac:grpSpMkLst>
        </pc:grpChg>
        <pc:grpChg chg="mod">
          <ac:chgData name="Bryan Krausen" userId="774916b2a9b30420" providerId="LiveId" clId="{8FC1D5FC-550F-4AF5-A25F-80F39F006A36}" dt="2021-05-12T01:58:06.975" v="20584"/>
          <ac:grpSpMkLst>
            <pc:docMk/>
            <pc:sldMk cId="2532591562" sldId="335"/>
            <ac:grpSpMk id="23" creationId="{1CA9F2CC-2342-402B-867F-E9A27BD3843D}"/>
          </ac:grpSpMkLst>
        </pc:grpChg>
        <pc:grpChg chg="mod">
          <ac:chgData name="Bryan Krausen" userId="774916b2a9b30420" providerId="LiveId" clId="{8FC1D5FC-550F-4AF5-A25F-80F39F006A36}" dt="2021-05-12T01:58:06.975" v="20584"/>
          <ac:grpSpMkLst>
            <pc:docMk/>
            <pc:sldMk cId="2532591562" sldId="335"/>
            <ac:grpSpMk id="24" creationId="{5C687A50-B38A-4862-B1E4-651843CF1514}"/>
          </ac:grpSpMkLst>
        </pc:grpChg>
        <pc:grpChg chg="mod">
          <ac:chgData name="Bryan Krausen" userId="774916b2a9b30420" providerId="LiveId" clId="{8FC1D5FC-550F-4AF5-A25F-80F39F006A36}" dt="2021-05-12T01:58:06.975" v="20584"/>
          <ac:grpSpMkLst>
            <pc:docMk/>
            <pc:sldMk cId="2532591562" sldId="335"/>
            <ac:grpSpMk id="26" creationId="{5BB90300-50D1-4DC4-B99B-D0BF7D06C3DF}"/>
          </ac:grpSpMkLst>
        </pc:grpChg>
        <pc:grpChg chg="del">
          <ac:chgData name="Bryan Krausen" userId="774916b2a9b30420" providerId="LiveId" clId="{8FC1D5FC-550F-4AF5-A25F-80F39F006A36}" dt="2021-05-12T01:58:06.850" v="20583" actId="478"/>
          <ac:grpSpMkLst>
            <pc:docMk/>
            <pc:sldMk cId="2532591562" sldId="335"/>
            <ac:grpSpMk id="42" creationId="{F7EE36A0-3927-4E2D-B4FC-652966142512}"/>
          </ac:grpSpMkLst>
        </pc:grpChg>
        <pc:picChg chg="mod">
          <ac:chgData name="Bryan Krausen" userId="774916b2a9b30420" providerId="LiveId" clId="{8FC1D5FC-550F-4AF5-A25F-80F39F006A36}" dt="2021-05-12T01:58:06.975" v="20584"/>
          <ac:picMkLst>
            <pc:docMk/>
            <pc:sldMk cId="2532591562" sldId="335"/>
            <ac:picMk id="25" creationId="{4179A86F-0BCE-4344-BE27-12A245919687}"/>
          </ac:picMkLst>
        </pc:picChg>
        <pc:picChg chg="mod">
          <ac:chgData name="Bryan Krausen" userId="774916b2a9b30420" providerId="LiveId" clId="{8FC1D5FC-550F-4AF5-A25F-80F39F006A36}" dt="2021-05-12T01:58:06.975" v="20584"/>
          <ac:picMkLst>
            <pc:docMk/>
            <pc:sldMk cId="2532591562" sldId="335"/>
            <ac:picMk id="27" creationId="{E73767A3-FE29-4A5D-A249-4F01779FD70A}"/>
          </ac:picMkLst>
        </pc:picChg>
        <pc:picChg chg="mod">
          <ac:chgData name="Bryan Krausen" userId="774916b2a9b30420" providerId="LiveId" clId="{8FC1D5FC-550F-4AF5-A25F-80F39F006A36}" dt="2021-05-12T01:58:06.975" v="20584"/>
          <ac:picMkLst>
            <pc:docMk/>
            <pc:sldMk cId="2532591562" sldId="335"/>
            <ac:picMk id="28" creationId="{048DC4E6-241E-4F34-832E-1354AE257D23}"/>
          </ac:picMkLst>
        </pc:picChg>
        <pc:picChg chg="mod">
          <ac:chgData name="Bryan Krausen" userId="774916b2a9b30420" providerId="LiveId" clId="{8FC1D5FC-550F-4AF5-A25F-80F39F006A36}" dt="2021-05-12T01:58:06.975" v="20584"/>
          <ac:picMkLst>
            <pc:docMk/>
            <pc:sldMk cId="2532591562" sldId="335"/>
            <ac:picMk id="29" creationId="{4E80A4A0-4C46-4E03-9F35-343AF15B0CC8}"/>
          </ac:picMkLst>
        </pc:picChg>
        <pc:picChg chg="mod">
          <ac:chgData name="Bryan Krausen" userId="774916b2a9b30420" providerId="LiveId" clId="{8FC1D5FC-550F-4AF5-A25F-80F39F006A36}" dt="2021-05-12T01:58:06.975" v="20584"/>
          <ac:picMkLst>
            <pc:docMk/>
            <pc:sldMk cId="2532591562" sldId="335"/>
            <ac:picMk id="30" creationId="{D58D5FAF-C5ED-4785-9B39-C278D779DFBF}"/>
          </ac:picMkLst>
        </pc:picChg>
      </pc:sldChg>
      <pc:sldChg chg="addSp delSp modSp add mod">
        <pc:chgData name="Bryan Krausen" userId="774916b2a9b30420" providerId="LiveId" clId="{8FC1D5FC-550F-4AF5-A25F-80F39F006A36}" dt="2021-05-12T01:57:51.214" v="20574"/>
        <pc:sldMkLst>
          <pc:docMk/>
          <pc:sldMk cId="760672974" sldId="336"/>
        </pc:sldMkLst>
        <pc:spChg chg="add mod">
          <ac:chgData name="Bryan Krausen" userId="774916b2a9b30420" providerId="LiveId" clId="{8FC1D5FC-550F-4AF5-A25F-80F39F006A36}" dt="2021-05-08T23:31:04.986" v="20493" actId="207"/>
          <ac:spMkLst>
            <pc:docMk/>
            <pc:sldMk cId="760672974" sldId="336"/>
            <ac:spMk id="2" creationId="{3E208DB6-15EC-4D3D-A43A-63D1A1E83841}"/>
          </ac:spMkLst>
        </pc:spChg>
        <pc:spChg chg="add del mod">
          <ac:chgData name="Bryan Krausen" userId="774916b2a9b30420" providerId="LiveId" clId="{8FC1D5FC-550F-4AF5-A25F-80F39F006A36}" dt="2021-05-02T16:32:15.578" v="11448" actId="478"/>
          <ac:spMkLst>
            <pc:docMk/>
            <pc:sldMk cId="760672974" sldId="336"/>
            <ac:spMk id="2" creationId="{85364DAA-D7DD-43E6-A76A-1590EFEF26D1}"/>
          </ac:spMkLst>
        </pc:spChg>
        <pc:spChg chg="add mod">
          <ac:chgData name="Bryan Krausen" userId="774916b2a9b30420" providerId="LiveId" clId="{8FC1D5FC-550F-4AF5-A25F-80F39F006A36}" dt="2021-05-03T11:27:48.348" v="13659" actId="1076"/>
          <ac:spMkLst>
            <pc:docMk/>
            <pc:sldMk cId="760672974" sldId="336"/>
            <ac:spMk id="3" creationId="{F240D69B-105F-4C08-BAE5-57374273B72D}"/>
          </ac:spMkLst>
        </pc:spChg>
        <pc:spChg chg="add del mod">
          <ac:chgData name="Bryan Krausen" userId="774916b2a9b30420" providerId="LiveId" clId="{8FC1D5FC-550F-4AF5-A25F-80F39F006A36}" dt="2021-05-02T19:49:36.779" v="12595" actId="478"/>
          <ac:spMkLst>
            <pc:docMk/>
            <pc:sldMk cId="760672974" sldId="336"/>
            <ac:spMk id="4" creationId="{3FA18D23-851B-436B-BAFD-EB24228DF819}"/>
          </ac:spMkLst>
        </pc:spChg>
        <pc:spChg chg="add del mod">
          <ac:chgData name="Bryan Krausen" userId="774916b2a9b30420" providerId="LiveId" clId="{8FC1D5FC-550F-4AF5-A25F-80F39F006A36}" dt="2021-05-02T16:31:12.568" v="11434" actId="478"/>
          <ac:spMkLst>
            <pc:docMk/>
            <pc:sldMk cId="760672974" sldId="336"/>
            <ac:spMk id="12" creationId="{19C49BA4-EE29-4A97-90B0-51E52DC1585A}"/>
          </ac:spMkLst>
        </pc:spChg>
        <pc:spChg chg="add mod">
          <ac:chgData name="Bryan Krausen" userId="774916b2a9b30420" providerId="LiveId" clId="{8FC1D5FC-550F-4AF5-A25F-80F39F006A36}" dt="2021-05-02T17:03:05.153" v="11813" actId="1076"/>
          <ac:spMkLst>
            <pc:docMk/>
            <pc:sldMk cId="760672974" sldId="336"/>
            <ac:spMk id="15" creationId="{D6272CBB-0E35-4C3D-B64B-A8D0AA1B46C1}"/>
          </ac:spMkLst>
        </pc:spChg>
        <pc:spChg chg="add mod">
          <ac:chgData name="Bryan Krausen" userId="774916b2a9b30420" providerId="LiveId" clId="{8FC1D5FC-550F-4AF5-A25F-80F39F006A36}" dt="2021-05-02T17:03:05.153" v="11813" actId="1076"/>
          <ac:spMkLst>
            <pc:docMk/>
            <pc:sldMk cId="760672974" sldId="336"/>
            <ac:spMk id="16" creationId="{A6CA2154-1837-49E2-B0CE-EAFC6F94BB98}"/>
          </ac:spMkLst>
        </pc:spChg>
        <pc:spChg chg="mod">
          <ac:chgData name="Bryan Krausen" userId="774916b2a9b30420" providerId="LiveId" clId="{8FC1D5FC-550F-4AF5-A25F-80F39F006A36}" dt="2021-05-02T19:50:31.707" v="12626" actId="20577"/>
          <ac:spMkLst>
            <pc:docMk/>
            <pc:sldMk cId="760672974" sldId="336"/>
            <ac:spMk id="17" creationId="{23E09767-3FF2-4AB0-B724-668A818E215B}"/>
          </ac:spMkLst>
        </pc:spChg>
        <pc:spChg chg="add mod">
          <ac:chgData name="Bryan Krausen" userId="774916b2a9b30420" providerId="LiveId" clId="{8FC1D5FC-550F-4AF5-A25F-80F39F006A36}" dt="2021-05-02T17:03:05.153" v="11813" actId="1076"/>
          <ac:spMkLst>
            <pc:docMk/>
            <pc:sldMk cId="760672974" sldId="336"/>
            <ac:spMk id="18" creationId="{5A62E1C9-422A-4691-A6CB-E04D1DD55BE6}"/>
          </ac:spMkLst>
        </pc:spChg>
        <pc:spChg chg="add mod">
          <ac:chgData name="Bryan Krausen" userId="774916b2a9b30420" providerId="LiveId" clId="{8FC1D5FC-550F-4AF5-A25F-80F39F006A36}" dt="2021-05-02T17:03:05.153" v="11813" actId="1076"/>
          <ac:spMkLst>
            <pc:docMk/>
            <pc:sldMk cId="760672974" sldId="336"/>
            <ac:spMk id="19" creationId="{F9CF6F07-A436-4D5C-A41E-3353059BDA9E}"/>
          </ac:spMkLst>
        </pc:spChg>
        <pc:spChg chg="add mod">
          <ac:chgData name="Bryan Krausen" userId="774916b2a9b30420" providerId="LiveId" clId="{8FC1D5FC-550F-4AF5-A25F-80F39F006A36}" dt="2021-05-02T17:03:05.153" v="11813" actId="1076"/>
          <ac:spMkLst>
            <pc:docMk/>
            <pc:sldMk cId="760672974" sldId="336"/>
            <ac:spMk id="20" creationId="{EF1CC935-E63C-4CB3-A529-A8D6C3EE6289}"/>
          </ac:spMkLst>
        </pc:spChg>
        <pc:spChg chg="add mod">
          <ac:chgData name="Bryan Krausen" userId="774916b2a9b30420" providerId="LiveId" clId="{8FC1D5FC-550F-4AF5-A25F-80F39F006A36}" dt="2021-05-02T17:03:05.153" v="11813" actId="1076"/>
          <ac:spMkLst>
            <pc:docMk/>
            <pc:sldMk cId="760672974" sldId="336"/>
            <ac:spMk id="21" creationId="{1A8CC8B7-7458-4D53-BF01-5AEB68A0BA6E}"/>
          </ac:spMkLst>
        </pc:spChg>
        <pc:spChg chg="add mod">
          <ac:chgData name="Bryan Krausen" userId="774916b2a9b30420" providerId="LiveId" clId="{8FC1D5FC-550F-4AF5-A25F-80F39F006A36}" dt="2021-05-02T17:05:28.465" v="11835" actId="207"/>
          <ac:spMkLst>
            <pc:docMk/>
            <pc:sldMk cId="760672974" sldId="336"/>
            <ac:spMk id="22" creationId="{62D75307-78AF-4C02-84F6-718E55EA4D3B}"/>
          </ac:spMkLst>
        </pc:spChg>
        <pc:spChg chg="add mod">
          <ac:chgData name="Bryan Krausen" userId="774916b2a9b30420" providerId="LiveId" clId="{8FC1D5FC-550F-4AF5-A25F-80F39F006A36}" dt="2021-05-02T17:04:00.003" v="11831" actId="1076"/>
          <ac:spMkLst>
            <pc:docMk/>
            <pc:sldMk cId="760672974" sldId="336"/>
            <ac:spMk id="23" creationId="{B01DC42F-FF34-46BF-A3A4-44EE4ED74070}"/>
          </ac:spMkLst>
        </pc:spChg>
        <pc:spChg chg="del">
          <ac:chgData name="Bryan Krausen" userId="774916b2a9b30420" providerId="LiveId" clId="{8FC1D5FC-550F-4AF5-A25F-80F39F006A36}" dt="2021-05-02T19:50:33.526" v="12627" actId="478"/>
          <ac:spMkLst>
            <pc:docMk/>
            <pc:sldMk cId="760672974" sldId="336"/>
            <ac:spMk id="31" creationId="{4C86DBA3-C901-41B1-8862-08E16FADE1DF}"/>
          </ac:spMkLst>
        </pc:spChg>
        <pc:grpChg chg="add mod">
          <ac:chgData name="Bryan Krausen" userId="774916b2a9b30420" providerId="LiveId" clId="{8FC1D5FC-550F-4AF5-A25F-80F39F006A36}" dt="2021-05-12T01:57:51.214" v="20574"/>
          <ac:grpSpMkLst>
            <pc:docMk/>
            <pc:sldMk cId="760672974" sldId="336"/>
            <ac:grpSpMk id="24" creationId="{5B11BB8D-B7A0-4670-A750-991A6AD1B3E9}"/>
          </ac:grpSpMkLst>
        </pc:grpChg>
        <pc:grpChg chg="mod">
          <ac:chgData name="Bryan Krausen" userId="774916b2a9b30420" providerId="LiveId" clId="{8FC1D5FC-550F-4AF5-A25F-80F39F006A36}" dt="2021-05-12T01:57:51.214" v="20574"/>
          <ac:grpSpMkLst>
            <pc:docMk/>
            <pc:sldMk cId="760672974" sldId="336"/>
            <ac:grpSpMk id="25" creationId="{EA8D0B98-D46E-4652-B74C-375ADDFBC516}"/>
          </ac:grpSpMkLst>
        </pc:grpChg>
        <pc:grpChg chg="mod">
          <ac:chgData name="Bryan Krausen" userId="774916b2a9b30420" providerId="LiveId" clId="{8FC1D5FC-550F-4AF5-A25F-80F39F006A36}" dt="2021-05-12T01:57:51.214" v="20574"/>
          <ac:grpSpMkLst>
            <pc:docMk/>
            <pc:sldMk cId="760672974" sldId="336"/>
            <ac:grpSpMk id="26" creationId="{335648DC-7574-45BD-97D7-BF38878AC23B}"/>
          </ac:grpSpMkLst>
        </pc:grpChg>
        <pc:grpChg chg="mod">
          <ac:chgData name="Bryan Krausen" userId="774916b2a9b30420" providerId="LiveId" clId="{8FC1D5FC-550F-4AF5-A25F-80F39F006A36}" dt="2021-05-12T01:57:51.214" v="20574"/>
          <ac:grpSpMkLst>
            <pc:docMk/>
            <pc:sldMk cId="760672974" sldId="336"/>
            <ac:grpSpMk id="28" creationId="{A7EA1626-7602-4214-8E7A-A3454E46071D}"/>
          </ac:grpSpMkLst>
        </pc:grpChg>
        <pc:grpChg chg="del">
          <ac:chgData name="Bryan Krausen" userId="774916b2a9b30420" providerId="LiveId" clId="{8FC1D5FC-550F-4AF5-A25F-80F39F006A36}" dt="2021-05-12T01:57:51.074" v="20573" actId="478"/>
          <ac:grpSpMkLst>
            <pc:docMk/>
            <pc:sldMk cId="760672974" sldId="336"/>
            <ac:grpSpMk id="42" creationId="{F7EE36A0-3927-4E2D-B4FC-652966142512}"/>
          </ac:grpSpMkLst>
        </pc:grpChg>
        <pc:picChg chg="mod">
          <ac:chgData name="Bryan Krausen" userId="774916b2a9b30420" providerId="LiveId" clId="{8FC1D5FC-550F-4AF5-A25F-80F39F006A36}" dt="2021-05-12T01:57:51.214" v="20574"/>
          <ac:picMkLst>
            <pc:docMk/>
            <pc:sldMk cId="760672974" sldId="336"/>
            <ac:picMk id="27" creationId="{D345995E-2D40-49E8-80BE-3287D5FB43C5}"/>
          </ac:picMkLst>
        </pc:picChg>
        <pc:picChg chg="mod">
          <ac:chgData name="Bryan Krausen" userId="774916b2a9b30420" providerId="LiveId" clId="{8FC1D5FC-550F-4AF5-A25F-80F39F006A36}" dt="2021-05-12T01:57:51.214" v="20574"/>
          <ac:picMkLst>
            <pc:docMk/>
            <pc:sldMk cId="760672974" sldId="336"/>
            <ac:picMk id="29" creationId="{739AC64C-191B-42C6-8704-0AE6B676608B}"/>
          </ac:picMkLst>
        </pc:picChg>
        <pc:picChg chg="mod">
          <ac:chgData name="Bryan Krausen" userId="774916b2a9b30420" providerId="LiveId" clId="{8FC1D5FC-550F-4AF5-A25F-80F39F006A36}" dt="2021-05-12T01:57:51.214" v="20574"/>
          <ac:picMkLst>
            <pc:docMk/>
            <pc:sldMk cId="760672974" sldId="336"/>
            <ac:picMk id="30" creationId="{50B8B1E9-916B-4079-85A0-09EE62C0E989}"/>
          </ac:picMkLst>
        </pc:picChg>
        <pc:picChg chg="mod">
          <ac:chgData name="Bryan Krausen" userId="774916b2a9b30420" providerId="LiveId" clId="{8FC1D5FC-550F-4AF5-A25F-80F39F006A36}" dt="2021-05-12T01:57:51.214" v="20574"/>
          <ac:picMkLst>
            <pc:docMk/>
            <pc:sldMk cId="760672974" sldId="336"/>
            <ac:picMk id="31" creationId="{8563AB56-235D-476B-97C7-DB688FB358F9}"/>
          </ac:picMkLst>
        </pc:picChg>
        <pc:picChg chg="mod">
          <ac:chgData name="Bryan Krausen" userId="774916b2a9b30420" providerId="LiveId" clId="{8FC1D5FC-550F-4AF5-A25F-80F39F006A36}" dt="2021-05-12T01:57:51.214" v="20574"/>
          <ac:picMkLst>
            <pc:docMk/>
            <pc:sldMk cId="760672974" sldId="336"/>
            <ac:picMk id="32" creationId="{DD0E33CB-39CD-40C2-97DA-56A8A9E0BCA9}"/>
          </ac:picMkLst>
        </pc:picChg>
      </pc:sldChg>
      <pc:sldChg chg="addSp delSp modSp add mod modClrScheme chgLayout">
        <pc:chgData name="Bryan Krausen" userId="774916b2a9b30420" providerId="LiveId" clId="{8FC1D5FC-550F-4AF5-A25F-80F39F006A36}" dt="2021-05-16T17:30:57.625" v="20659" actId="20577"/>
        <pc:sldMkLst>
          <pc:docMk/>
          <pc:sldMk cId="2186756857" sldId="337"/>
        </pc:sldMkLst>
        <pc:spChg chg="add del mod">
          <ac:chgData name="Bryan Krausen" userId="774916b2a9b30420" providerId="LiveId" clId="{8FC1D5FC-550F-4AF5-A25F-80F39F006A36}" dt="2021-05-02T12:38:29.355" v="9476" actId="478"/>
          <ac:spMkLst>
            <pc:docMk/>
            <pc:sldMk cId="2186756857" sldId="337"/>
            <ac:spMk id="2" creationId="{2923307E-2DA7-41E1-83DA-573E566BAF67}"/>
          </ac:spMkLst>
        </pc:spChg>
        <pc:spChg chg="add del mod ord">
          <ac:chgData name="Bryan Krausen" userId="774916b2a9b30420" providerId="LiveId" clId="{8FC1D5FC-550F-4AF5-A25F-80F39F006A36}" dt="2021-05-02T12:42:44.028" v="9540" actId="700"/>
          <ac:spMkLst>
            <pc:docMk/>
            <pc:sldMk cId="2186756857" sldId="337"/>
            <ac:spMk id="5" creationId="{403C46D7-DEE2-4F8E-9E29-3224F0229ED7}"/>
          </ac:spMkLst>
        </pc:spChg>
        <pc:spChg chg="add del mod ord">
          <ac:chgData name="Bryan Krausen" userId="774916b2a9b30420" providerId="LiveId" clId="{8FC1D5FC-550F-4AF5-A25F-80F39F006A36}" dt="2021-05-02T12:42:44.028" v="9540" actId="700"/>
          <ac:spMkLst>
            <pc:docMk/>
            <pc:sldMk cId="2186756857" sldId="337"/>
            <ac:spMk id="6" creationId="{29A4324E-3185-4534-8222-4360755581FE}"/>
          </ac:spMkLst>
        </pc:spChg>
        <pc:spChg chg="add del mod ord">
          <ac:chgData name="Bryan Krausen" userId="774916b2a9b30420" providerId="LiveId" clId="{8FC1D5FC-550F-4AF5-A25F-80F39F006A36}" dt="2021-05-02T12:42:48.317" v="9541" actId="478"/>
          <ac:spMkLst>
            <pc:docMk/>
            <pc:sldMk cId="2186756857" sldId="337"/>
            <ac:spMk id="7" creationId="{B34885B5-87C7-4F22-BEF8-D9C21F93C3FE}"/>
          </ac:spMkLst>
        </pc:spChg>
        <pc:spChg chg="add mod">
          <ac:chgData name="Bryan Krausen" userId="774916b2a9b30420" providerId="LiveId" clId="{8FC1D5FC-550F-4AF5-A25F-80F39F006A36}" dt="2021-05-03T00:57:36.853" v="13658" actId="207"/>
          <ac:spMkLst>
            <pc:docMk/>
            <pc:sldMk cId="2186756857" sldId="337"/>
            <ac:spMk id="14" creationId="{4FC11122-F5FC-4902-A93F-8FBA89265589}"/>
          </ac:spMkLst>
        </pc:spChg>
        <pc:spChg chg="add mod">
          <ac:chgData name="Bryan Krausen" userId="774916b2a9b30420" providerId="LiveId" clId="{8FC1D5FC-550F-4AF5-A25F-80F39F006A36}" dt="2021-05-16T17:30:57.625" v="20659" actId="20577"/>
          <ac:spMkLst>
            <pc:docMk/>
            <pc:sldMk cId="2186756857" sldId="337"/>
            <ac:spMk id="16" creationId="{2709C00F-BD82-4D81-BADC-83E09FE72AA4}"/>
          </ac:spMkLst>
        </pc:spChg>
        <pc:spChg chg="mod">
          <ac:chgData name="Bryan Krausen" userId="774916b2a9b30420" providerId="LiveId" clId="{8FC1D5FC-550F-4AF5-A25F-80F39F006A36}" dt="2021-05-02T12:38:44.333" v="9499" actId="20577"/>
          <ac:spMkLst>
            <pc:docMk/>
            <pc:sldMk cId="2186756857" sldId="337"/>
            <ac:spMk id="31" creationId="{4C86DBA3-C901-41B1-8862-08E16FADE1DF}"/>
          </ac:spMkLst>
        </pc:spChg>
        <pc:grpChg chg="add mod">
          <ac:chgData name="Bryan Krausen" userId="774916b2a9b30420" providerId="LiveId" clId="{8FC1D5FC-550F-4AF5-A25F-80F39F006A36}" dt="2021-05-12T01:57:45.696" v="20570"/>
          <ac:grpSpMkLst>
            <pc:docMk/>
            <pc:sldMk cId="2186756857" sldId="337"/>
            <ac:grpSpMk id="15" creationId="{703B2DA6-D13B-4FB8-BEC3-ADDFB44005E9}"/>
          </ac:grpSpMkLst>
        </pc:grpChg>
        <pc:grpChg chg="mod">
          <ac:chgData name="Bryan Krausen" userId="774916b2a9b30420" providerId="LiveId" clId="{8FC1D5FC-550F-4AF5-A25F-80F39F006A36}" dt="2021-05-12T01:57:45.696" v="20570"/>
          <ac:grpSpMkLst>
            <pc:docMk/>
            <pc:sldMk cId="2186756857" sldId="337"/>
            <ac:grpSpMk id="18" creationId="{29591555-FF90-427A-A548-A7096C1EF06E}"/>
          </ac:grpSpMkLst>
        </pc:grpChg>
        <pc:grpChg chg="mod">
          <ac:chgData name="Bryan Krausen" userId="774916b2a9b30420" providerId="LiveId" clId="{8FC1D5FC-550F-4AF5-A25F-80F39F006A36}" dt="2021-05-12T01:57:45.696" v="20570"/>
          <ac:grpSpMkLst>
            <pc:docMk/>
            <pc:sldMk cId="2186756857" sldId="337"/>
            <ac:grpSpMk id="19" creationId="{A52A31B6-85DC-404E-841B-2ED8131629B7}"/>
          </ac:grpSpMkLst>
        </pc:grpChg>
        <pc:grpChg chg="mod">
          <ac:chgData name="Bryan Krausen" userId="774916b2a9b30420" providerId="LiveId" clId="{8FC1D5FC-550F-4AF5-A25F-80F39F006A36}" dt="2021-05-12T01:57:45.696" v="20570"/>
          <ac:grpSpMkLst>
            <pc:docMk/>
            <pc:sldMk cId="2186756857" sldId="337"/>
            <ac:grpSpMk id="21" creationId="{E48C814B-5D3D-4414-93D1-858FC59982D0}"/>
          </ac:grpSpMkLst>
        </pc:grpChg>
        <pc:grpChg chg="del">
          <ac:chgData name="Bryan Krausen" userId="774916b2a9b30420" providerId="LiveId" clId="{8FC1D5FC-550F-4AF5-A25F-80F39F006A36}" dt="2021-05-12T01:57:45.514" v="20569" actId="478"/>
          <ac:grpSpMkLst>
            <pc:docMk/>
            <pc:sldMk cId="2186756857" sldId="337"/>
            <ac:grpSpMk id="42" creationId="{F7EE36A0-3927-4E2D-B4FC-652966142512}"/>
          </ac:grpSpMkLst>
        </pc:grpChg>
        <pc:picChg chg="mod">
          <ac:chgData name="Bryan Krausen" userId="774916b2a9b30420" providerId="LiveId" clId="{8FC1D5FC-550F-4AF5-A25F-80F39F006A36}" dt="2021-05-12T01:57:45.696" v="20570"/>
          <ac:picMkLst>
            <pc:docMk/>
            <pc:sldMk cId="2186756857" sldId="337"/>
            <ac:picMk id="20" creationId="{0F2B6D14-EEE6-4DAA-A43D-630FA49149E4}"/>
          </ac:picMkLst>
        </pc:picChg>
        <pc:picChg chg="mod">
          <ac:chgData name="Bryan Krausen" userId="774916b2a9b30420" providerId="LiveId" clId="{8FC1D5FC-550F-4AF5-A25F-80F39F006A36}" dt="2021-05-12T01:57:45.696" v="20570"/>
          <ac:picMkLst>
            <pc:docMk/>
            <pc:sldMk cId="2186756857" sldId="337"/>
            <ac:picMk id="22" creationId="{2F4E4C99-8A01-42AE-B6F0-25FF8A23E52F}"/>
          </ac:picMkLst>
        </pc:picChg>
        <pc:picChg chg="mod">
          <ac:chgData name="Bryan Krausen" userId="774916b2a9b30420" providerId="LiveId" clId="{8FC1D5FC-550F-4AF5-A25F-80F39F006A36}" dt="2021-05-12T01:57:45.696" v="20570"/>
          <ac:picMkLst>
            <pc:docMk/>
            <pc:sldMk cId="2186756857" sldId="337"/>
            <ac:picMk id="23" creationId="{91D97F25-D618-44E5-B13F-537FB15FBB82}"/>
          </ac:picMkLst>
        </pc:picChg>
        <pc:picChg chg="mod">
          <ac:chgData name="Bryan Krausen" userId="774916b2a9b30420" providerId="LiveId" clId="{8FC1D5FC-550F-4AF5-A25F-80F39F006A36}" dt="2021-05-12T01:57:45.696" v="20570"/>
          <ac:picMkLst>
            <pc:docMk/>
            <pc:sldMk cId="2186756857" sldId="337"/>
            <ac:picMk id="24" creationId="{A1BA0305-4679-4625-BA07-9185201D5B11}"/>
          </ac:picMkLst>
        </pc:picChg>
        <pc:picChg chg="mod">
          <ac:chgData name="Bryan Krausen" userId="774916b2a9b30420" providerId="LiveId" clId="{8FC1D5FC-550F-4AF5-A25F-80F39F006A36}" dt="2021-05-12T01:57:45.696" v="20570"/>
          <ac:picMkLst>
            <pc:docMk/>
            <pc:sldMk cId="2186756857" sldId="337"/>
            <ac:picMk id="25" creationId="{5233386B-EFC6-485E-81EC-541FE91C7F38}"/>
          </ac:picMkLst>
        </pc:picChg>
      </pc:sldChg>
      <pc:sldChg chg="add del">
        <pc:chgData name="Bryan Krausen" userId="774916b2a9b30420" providerId="LiveId" clId="{8FC1D5FC-550F-4AF5-A25F-80F39F006A36}" dt="2021-05-01T18:09:19.367" v="7769" actId="2890"/>
        <pc:sldMkLst>
          <pc:docMk/>
          <pc:sldMk cId="650687142" sldId="338"/>
        </pc:sldMkLst>
      </pc:sldChg>
      <pc:sldChg chg="modSp add mod ord">
        <pc:chgData name="Bryan Krausen" userId="774916b2a9b30420" providerId="LiveId" clId="{8FC1D5FC-550F-4AF5-A25F-80F39F006A36}" dt="2021-05-01T18:09:28.828" v="7782" actId="20577"/>
        <pc:sldMkLst>
          <pc:docMk/>
          <pc:sldMk cId="3878962953" sldId="338"/>
        </pc:sldMkLst>
        <pc:spChg chg="mod">
          <ac:chgData name="Bryan Krausen" userId="774916b2a9b30420" providerId="LiveId" clId="{8FC1D5FC-550F-4AF5-A25F-80F39F006A36}" dt="2021-05-01T18:09:28.828" v="7782" actId="20577"/>
          <ac:spMkLst>
            <pc:docMk/>
            <pc:sldMk cId="3878962953" sldId="338"/>
            <ac:spMk id="70" creationId="{00000000-0000-0000-0000-000000000000}"/>
          </ac:spMkLst>
        </pc:spChg>
      </pc:sldChg>
      <pc:sldChg chg="addSp delSp modSp add mod ord modAnim">
        <pc:chgData name="Bryan Krausen" userId="774916b2a9b30420" providerId="LiveId" clId="{8FC1D5FC-550F-4AF5-A25F-80F39F006A36}" dt="2021-05-20T11:49:38.371" v="20686"/>
        <pc:sldMkLst>
          <pc:docMk/>
          <pc:sldMk cId="703861106" sldId="339"/>
        </pc:sldMkLst>
        <pc:spChg chg="add del">
          <ac:chgData name="Bryan Krausen" userId="774916b2a9b30420" providerId="LiveId" clId="{8FC1D5FC-550F-4AF5-A25F-80F39F006A36}" dt="2021-05-01T18:10:31.508" v="7789" actId="478"/>
          <ac:spMkLst>
            <pc:docMk/>
            <pc:sldMk cId="703861106" sldId="339"/>
            <ac:spMk id="2" creationId="{57A91ED4-44D2-425D-B106-B5EB98B45D47}"/>
          </ac:spMkLst>
        </pc:spChg>
        <pc:spChg chg="del">
          <ac:chgData name="Bryan Krausen" userId="774916b2a9b30420" providerId="LiveId" clId="{8FC1D5FC-550F-4AF5-A25F-80F39F006A36}" dt="2021-05-06T11:21:39.265" v="19543" actId="478"/>
          <ac:spMkLst>
            <pc:docMk/>
            <pc:sldMk cId="703861106" sldId="339"/>
            <ac:spMk id="2" creationId="{5A7A66AB-5934-9346-8083-88250B261C2C}"/>
          </ac:spMkLst>
        </pc:spChg>
        <pc:spChg chg="del">
          <ac:chgData name="Bryan Krausen" userId="774916b2a9b30420" providerId="LiveId" clId="{8FC1D5FC-550F-4AF5-A25F-80F39F006A36}" dt="2021-05-01T18:09:41.128" v="7787" actId="478"/>
          <ac:spMkLst>
            <pc:docMk/>
            <pc:sldMk cId="703861106" sldId="339"/>
            <ac:spMk id="5" creationId="{58C60F62-46BB-4FF9-8C98-E00CFA5414CD}"/>
          </ac:spMkLst>
        </pc:spChg>
        <pc:spChg chg="mod">
          <ac:chgData name="Bryan Krausen" userId="774916b2a9b30420" providerId="LiveId" clId="{8FC1D5FC-550F-4AF5-A25F-80F39F006A36}" dt="2021-05-01T18:14:54.788" v="7877" actId="20577"/>
          <ac:spMkLst>
            <pc:docMk/>
            <pc:sldMk cId="703861106" sldId="339"/>
            <ac:spMk id="17" creationId="{23E09767-3FF2-4AB0-B724-668A818E215B}"/>
          </ac:spMkLst>
        </pc:spChg>
        <pc:spChg chg="mod topLvl">
          <ac:chgData name="Bryan Krausen" userId="774916b2a9b30420" providerId="LiveId" clId="{8FC1D5FC-550F-4AF5-A25F-80F39F006A36}" dt="2021-05-05T13:39:42.657" v="17622" actId="1035"/>
          <ac:spMkLst>
            <pc:docMk/>
            <pc:sldMk cId="703861106" sldId="339"/>
            <ac:spMk id="21" creationId="{6545C7E3-4B46-4311-B9C5-27B96B92328B}"/>
          </ac:spMkLst>
        </pc:spChg>
        <pc:spChg chg="mod topLvl">
          <ac:chgData name="Bryan Krausen" userId="774916b2a9b30420" providerId="LiveId" clId="{8FC1D5FC-550F-4AF5-A25F-80F39F006A36}" dt="2021-05-05T13:39:42.657" v="17622" actId="1035"/>
          <ac:spMkLst>
            <pc:docMk/>
            <pc:sldMk cId="703861106" sldId="339"/>
            <ac:spMk id="23" creationId="{C2383CE9-D896-4881-962E-ECBE3FCC307A}"/>
          </ac:spMkLst>
        </pc:spChg>
        <pc:spChg chg="add del mod">
          <ac:chgData name="Bryan Krausen" userId="774916b2a9b30420" providerId="LiveId" clId="{8FC1D5FC-550F-4AF5-A25F-80F39F006A36}" dt="2021-05-01T18:12:51.436" v="7828" actId="478"/>
          <ac:spMkLst>
            <pc:docMk/>
            <pc:sldMk cId="703861106" sldId="339"/>
            <ac:spMk id="24" creationId="{55F07B5C-D1D6-4A32-8A4F-4923A7D2A06F}"/>
          </ac:spMkLst>
        </pc:spChg>
        <pc:spChg chg="add del mod">
          <ac:chgData name="Bryan Krausen" userId="774916b2a9b30420" providerId="LiveId" clId="{8FC1D5FC-550F-4AF5-A25F-80F39F006A36}" dt="2021-05-01T18:12:51.436" v="7828" actId="478"/>
          <ac:spMkLst>
            <pc:docMk/>
            <pc:sldMk cId="703861106" sldId="339"/>
            <ac:spMk id="25" creationId="{CBBD6BE9-2142-4E4F-8E82-D2855F075187}"/>
          </ac:spMkLst>
        </pc:spChg>
        <pc:spChg chg="add del mod">
          <ac:chgData name="Bryan Krausen" userId="774916b2a9b30420" providerId="LiveId" clId="{8FC1D5FC-550F-4AF5-A25F-80F39F006A36}" dt="2021-05-01T18:12:51.436" v="7828" actId="478"/>
          <ac:spMkLst>
            <pc:docMk/>
            <pc:sldMk cId="703861106" sldId="339"/>
            <ac:spMk id="26" creationId="{8382C189-6CE1-4A87-8AF3-7618ED593ED0}"/>
          </ac:spMkLst>
        </pc:spChg>
        <pc:spChg chg="add del mod">
          <ac:chgData name="Bryan Krausen" userId="774916b2a9b30420" providerId="LiveId" clId="{8FC1D5FC-550F-4AF5-A25F-80F39F006A36}" dt="2021-05-01T18:12:51.436" v="7828" actId="478"/>
          <ac:spMkLst>
            <pc:docMk/>
            <pc:sldMk cId="703861106" sldId="339"/>
            <ac:spMk id="27" creationId="{A5ACEE67-11B3-4777-9DD7-171BCB5FD225}"/>
          </ac:spMkLst>
        </pc:spChg>
        <pc:spChg chg="add del mod">
          <ac:chgData name="Bryan Krausen" userId="774916b2a9b30420" providerId="LiveId" clId="{8FC1D5FC-550F-4AF5-A25F-80F39F006A36}" dt="2021-05-01T18:12:51.436" v="7828" actId="478"/>
          <ac:spMkLst>
            <pc:docMk/>
            <pc:sldMk cId="703861106" sldId="339"/>
            <ac:spMk id="28" creationId="{B508AB77-49A4-4DAA-949E-7A7FF41FD5AA}"/>
          </ac:spMkLst>
        </pc:spChg>
        <pc:spChg chg="add del mod">
          <ac:chgData name="Bryan Krausen" userId="774916b2a9b30420" providerId="LiveId" clId="{8FC1D5FC-550F-4AF5-A25F-80F39F006A36}" dt="2021-05-01T18:12:51.436" v="7828" actId="478"/>
          <ac:spMkLst>
            <pc:docMk/>
            <pc:sldMk cId="703861106" sldId="339"/>
            <ac:spMk id="29" creationId="{5BEEEBBC-992E-466C-9189-006E0809501C}"/>
          </ac:spMkLst>
        </pc:spChg>
        <pc:spChg chg="add del mod">
          <ac:chgData name="Bryan Krausen" userId="774916b2a9b30420" providerId="LiveId" clId="{8FC1D5FC-550F-4AF5-A25F-80F39F006A36}" dt="2021-05-01T18:12:51.436" v="7828" actId="478"/>
          <ac:spMkLst>
            <pc:docMk/>
            <pc:sldMk cId="703861106" sldId="339"/>
            <ac:spMk id="30" creationId="{D4CD5EED-6EAB-42B5-9D7A-4C82FDD440E0}"/>
          </ac:spMkLst>
        </pc:spChg>
        <pc:spChg chg="add del mod">
          <ac:chgData name="Bryan Krausen" userId="774916b2a9b30420" providerId="LiveId" clId="{8FC1D5FC-550F-4AF5-A25F-80F39F006A36}" dt="2021-05-01T18:12:51.436" v="7828" actId="478"/>
          <ac:spMkLst>
            <pc:docMk/>
            <pc:sldMk cId="703861106" sldId="339"/>
            <ac:spMk id="31" creationId="{612F1294-BF7F-49CC-84A4-2638FB11AC1B}"/>
          </ac:spMkLst>
        </pc:spChg>
        <pc:spChg chg="add del mod">
          <ac:chgData name="Bryan Krausen" userId="774916b2a9b30420" providerId="LiveId" clId="{8FC1D5FC-550F-4AF5-A25F-80F39F006A36}" dt="2021-05-01T18:12:51.436" v="7828" actId="478"/>
          <ac:spMkLst>
            <pc:docMk/>
            <pc:sldMk cId="703861106" sldId="339"/>
            <ac:spMk id="32" creationId="{A85A89ED-7761-4A2F-A7FA-7826C6D77702}"/>
          </ac:spMkLst>
        </pc:spChg>
        <pc:spChg chg="add del mod">
          <ac:chgData name="Bryan Krausen" userId="774916b2a9b30420" providerId="LiveId" clId="{8FC1D5FC-550F-4AF5-A25F-80F39F006A36}" dt="2021-05-01T18:12:51.436" v="7828" actId="478"/>
          <ac:spMkLst>
            <pc:docMk/>
            <pc:sldMk cId="703861106" sldId="339"/>
            <ac:spMk id="33" creationId="{A9BAF2B5-D963-43CA-B877-6878000D265A}"/>
          </ac:spMkLst>
        </pc:spChg>
        <pc:spChg chg="add mod">
          <ac:chgData name="Bryan Krausen" userId="774916b2a9b30420" providerId="LiveId" clId="{8FC1D5FC-550F-4AF5-A25F-80F39F006A36}" dt="2021-05-01T18:13:15.535" v="7834"/>
          <ac:spMkLst>
            <pc:docMk/>
            <pc:sldMk cId="703861106" sldId="339"/>
            <ac:spMk id="34" creationId="{011C0DB6-FA21-448A-91B5-560692ECE2C9}"/>
          </ac:spMkLst>
        </pc:spChg>
        <pc:spChg chg="add mod">
          <ac:chgData name="Bryan Krausen" userId="774916b2a9b30420" providerId="LiveId" clId="{8FC1D5FC-550F-4AF5-A25F-80F39F006A36}" dt="2021-05-05T13:39:42.657" v="17622" actId="1035"/>
          <ac:spMkLst>
            <pc:docMk/>
            <pc:sldMk cId="703861106" sldId="339"/>
            <ac:spMk id="35" creationId="{BE01488D-B84F-4E51-9119-1FEA1DAC854F}"/>
          </ac:spMkLst>
        </pc:spChg>
        <pc:spChg chg="add mod">
          <ac:chgData name="Bryan Krausen" userId="774916b2a9b30420" providerId="LiveId" clId="{8FC1D5FC-550F-4AF5-A25F-80F39F006A36}" dt="2021-05-05T13:39:42.657" v="17622" actId="1035"/>
          <ac:spMkLst>
            <pc:docMk/>
            <pc:sldMk cId="703861106" sldId="339"/>
            <ac:spMk id="36" creationId="{B5139914-9430-4B97-A8EB-7001C5549D11}"/>
          </ac:spMkLst>
        </pc:spChg>
        <pc:spChg chg="add mod">
          <ac:chgData name="Bryan Krausen" userId="774916b2a9b30420" providerId="LiveId" clId="{8FC1D5FC-550F-4AF5-A25F-80F39F006A36}" dt="2021-05-05T13:39:42.657" v="17622" actId="1035"/>
          <ac:spMkLst>
            <pc:docMk/>
            <pc:sldMk cId="703861106" sldId="339"/>
            <ac:spMk id="37" creationId="{D7003AC2-0D6B-4D48-9EA2-F9BB1C07565E}"/>
          </ac:spMkLst>
        </pc:spChg>
        <pc:spChg chg="add mod">
          <ac:chgData name="Bryan Krausen" userId="774916b2a9b30420" providerId="LiveId" clId="{8FC1D5FC-550F-4AF5-A25F-80F39F006A36}" dt="2021-05-05T13:39:42.657" v="17622" actId="1035"/>
          <ac:spMkLst>
            <pc:docMk/>
            <pc:sldMk cId="703861106" sldId="339"/>
            <ac:spMk id="38" creationId="{88BC3B4A-15A5-4DA2-9E44-D3FB8646995B}"/>
          </ac:spMkLst>
        </pc:spChg>
        <pc:spChg chg="add mod">
          <ac:chgData name="Bryan Krausen" userId="774916b2a9b30420" providerId="LiveId" clId="{8FC1D5FC-550F-4AF5-A25F-80F39F006A36}" dt="2021-05-05T13:39:42.657" v="17622" actId="1035"/>
          <ac:spMkLst>
            <pc:docMk/>
            <pc:sldMk cId="703861106" sldId="339"/>
            <ac:spMk id="39" creationId="{C4168985-DA93-42F1-98E6-7293B5144083}"/>
          </ac:spMkLst>
        </pc:spChg>
        <pc:spChg chg="add mod">
          <ac:chgData name="Bryan Krausen" userId="774916b2a9b30420" providerId="LiveId" clId="{8FC1D5FC-550F-4AF5-A25F-80F39F006A36}" dt="2021-05-05T13:39:42.657" v="17622" actId="1035"/>
          <ac:spMkLst>
            <pc:docMk/>
            <pc:sldMk cId="703861106" sldId="339"/>
            <ac:spMk id="40" creationId="{80624278-16D8-4243-B27F-01AADE39A58C}"/>
          </ac:spMkLst>
        </pc:spChg>
        <pc:spChg chg="add mod">
          <ac:chgData name="Bryan Krausen" userId="774916b2a9b30420" providerId="LiveId" clId="{8FC1D5FC-550F-4AF5-A25F-80F39F006A36}" dt="2021-05-05T13:39:42.657" v="17622" actId="1035"/>
          <ac:spMkLst>
            <pc:docMk/>
            <pc:sldMk cId="703861106" sldId="339"/>
            <ac:spMk id="41" creationId="{C8B89B94-8C89-47B8-9F6D-7C9742199550}"/>
          </ac:spMkLst>
        </pc:spChg>
        <pc:spChg chg="add mod">
          <ac:chgData name="Bryan Krausen" userId="774916b2a9b30420" providerId="LiveId" clId="{8FC1D5FC-550F-4AF5-A25F-80F39F006A36}" dt="2021-05-05T13:39:42.657" v="17622" actId="1035"/>
          <ac:spMkLst>
            <pc:docMk/>
            <pc:sldMk cId="703861106" sldId="339"/>
            <ac:spMk id="43" creationId="{C9A8C608-D5B2-4607-87AA-51CA9508900A}"/>
          </ac:spMkLst>
        </pc:spChg>
        <pc:spChg chg="add mod">
          <ac:chgData name="Bryan Krausen" userId="774916b2a9b30420" providerId="LiveId" clId="{8FC1D5FC-550F-4AF5-A25F-80F39F006A36}" dt="2021-05-05T13:39:42.657" v="17622" actId="1035"/>
          <ac:spMkLst>
            <pc:docMk/>
            <pc:sldMk cId="703861106" sldId="339"/>
            <ac:spMk id="44" creationId="{293F2A52-9476-45AD-802E-83F3B2B7CF14}"/>
          </ac:spMkLst>
        </pc:spChg>
        <pc:spChg chg="del">
          <ac:chgData name="Bryan Krausen" userId="774916b2a9b30420" providerId="LiveId" clId="{8FC1D5FC-550F-4AF5-A25F-80F39F006A36}" dt="2021-05-01T18:09:39.564" v="7786" actId="478"/>
          <ac:spMkLst>
            <pc:docMk/>
            <pc:sldMk cId="703861106" sldId="339"/>
            <ac:spMk id="45" creationId="{0692EF0A-8D28-4E75-9083-9137040409B5}"/>
          </ac:spMkLst>
        </pc:spChg>
        <pc:spChg chg="add mod">
          <ac:chgData name="Bryan Krausen" userId="774916b2a9b30420" providerId="LiveId" clId="{8FC1D5FC-550F-4AF5-A25F-80F39F006A36}" dt="2021-05-05T13:39:42.657" v="17622" actId="1035"/>
          <ac:spMkLst>
            <pc:docMk/>
            <pc:sldMk cId="703861106" sldId="339"/>
            <ac:spMk id="46" creationId="{1424C6AC-74A8-4602-B5A4-F511BC2F2FED}"/>
          </ac:spMkLst>
        </pc:spChg>
        <pc:spChg chg="add mod">
          <ac:chgData name="Bryan Krausen" userId="774916b2a9b30420" providerId="LiveId" clId="{8FC1D5FC-550F-4AF5-A25F-80F39F006A36}" dt="2021-05-05T13:39:42.657" v="17622" actId="1035"/>
          <ac:spMkLst>
            <pc:docMk/>
            <pc:sldMk cId="703861106" sldId="339"/>
            <ac:spMk id="47" creationId="{7EE98CE2-0841-4F7B-8251-4844C2652BF7}"/>
          </ac:spMkLst>
        </pc:spChg>
        <pc:spChg chg="add mod">
          <ac:chgData name="Bryan Krausen" userId="774916b2a9b30420" providerId="LiveId" clId="{8FC1D5FC-550F-4AF5-A25F-80F39F006A36}" dt="2021-05-18T13:56:40.494" v="20683" actId="20577"/>
          <ac:spMkLst>
            <pc:docMk/>
            <pc:sldMk cId="703861106" sldId="339"/>
            <ac:spMk id="48" creationId="{9E16BBCB-24CE-4A96-9D33-A04CC2E23438}"/>
          </ac:spMkLst>
        </pc:spChg>
        <pc:spChg chg="add mod">
          <ac:chgData name="Bryan Krausen" userId="774916b2a9b30420" providerId="LiveId" clId="{8FC1D5FC-550F-4AF5-A25F-80F39F006A36}" dt="2021-05-05T13:39:42.657" v="17622" actId="1035"/>
          <ac:spMkLst>
            <pc:docMk/>
            <pc:sldMk cId="703861106" sldId="339"/>
            <ac:spMk id="49" creationId="{973BE96B-AFB0-46AD-841A-FBD581971EE6}"/>
          </ac:spMkLst>
        </pc:spChg>
        <pc:spChg chg="add mod">
          <ac:chgData name="Bryan Krausen" userId="774916b2a9b30420" providerId="LiveId" clId="{8FC1D5FC-550F-4AF5-A25F-80F39F006A36}" dt="2021-05-05T13:39:42.657" v="17622" actId="1035"/>
          <ac:spMkLst>
            <pc:docMk/>
            <pc:sldMk cId="703861106" sldId="339"/>
            <ac:spMk id="50" creationId="{E5DFBDD8-0095-4BF7-86ED-046088A836DA}"/>
          </ac:spMkLst>
        </pc:spChg>
        <pc:spChg chg="del">
          <ac:chgData name="Bryan Krausen" userId="774916b2a9b30420" providerId="LiveId" clId="{8FC1D5FC-550F-4AF5-A25F-80F39F006A36}" dt="2021-05-01T18:09:41.128" v="7787" actId="478"/>
          <ac:spMkLst>
            <pc:docMk/>
            <pc:sldMk cId="703861106" sldId="339"/>
            <ac:spMk id="57" creationId="{D3698DD9-F359-4DB9-8D85-4FCBCAF9DD9F}"/>
          </ac:spMkLst>
        </pc:spChg>
        <pc:spChg chg="del">
          <ac:chgData name="Bryan Krausen" userId="774916b2a9b30420" providerId="LiveId" clId="{8FC1D5FC-550F-4AF5-A25F-80F39F006A36}" dt="2021-05-01T18:09:41.128" v="7787" actId="478"/>
          <ac:spMkLst>
            <pc:docMk/>
            <pc:sldMk cId="703861106" sldId="339"/>
            <ac:spMk id="58" creationId="{5FF2D261-2327-4203-A3CA-2827697CCDC0}"/>
          </ac:spMkLst>
        </pc:spChg>
        <pc:spChg chg="del">
          <ac:chgData name="Bryan Krausen" userId="774916b2a9b30420" providerId="LiveId" clId="{8FC1D5FC-550F-4AF5-A25F-80F39F006A36}" dt="2021-05-01T18:09:41.128" v="7787" actId="478"/>
          <ac:spMkLst>
            <pc:docMk/>
            <pc:sldMk cId="703861106" sldId="339"/>
            <ac:spMk id="59" creationId="{24D5237C-CB72-4762-969A-9702C6A690DB}"/>
          </ac:spMkLst>
        </pc:spChg>
        <pc:spChg chg="del">
          <ac:chgData name="Bryan Krausen" userId="774916b2a9b30420" providerId="LiveId" clId="{8FC1D5FC-550F-4AF5-A25F-80F39F006A36}" dt="2021-05-01T18:09:41.128" v="7787" actId="478"/>
          <ac:spMkLst>
            <pc:docMk/>
            <pc:sldMk cId="703861106" sldId="339"/>
            <ac:spMk id="60" creationId="{21D56D39-3B8D-4A19-9809-712AA84ED9B7}"/>
          </ac:spMkLst>
        </pc:spChg>
        <pc:spChg chg="del">
          <ac:chgData name="Bryan Krausen" userId="774916b2a9b30420" providerId="LiveId" clId="{8FC1D5FC-550F-4AF5-A25F-80F39F006A36}" dt="2021-05-01T18:09:41.128" v="7787" actId="478"/>
          <ac:spMkLst>
            <pc:docMk/>
            <pc:sldMk cId="703861106" sldId="339"/>
            <ac:spMk id="61" creationId="{1D76B190-C5CB-4DEB-8FE2-4C397F1DC8E9}"/>
          </ac:spMkLst>
        </pc:spChg>
        <pc:spChg chg="del">
          <ac:chgData name="Bryan Krausen" userId="774916b2a9b30420" providerId="LiveId" clId="{8FC1D5FC-550F-4AF5-A25F-80F39F006A36}" dt="2021-05-01T18:09:41.128" v="7787" actId="478"/>
          <ac:spMkLst>
            <pc:docMk/>
            <pc:sldMk cId="703861106" sldId="339"/>
            <ac:spMk id="62" creationId="{39E54BFE-CA67-49DC-8B4F-935236647201}"/>
          </ac:spMkLst>
        </pc:spChg>
        <pc:spChg chg="add mod">
          <ac:chgData name="Bryan Krausen" userId="774916b2a9b30420" providerId="LiveId" clId="{8FC1D5FC-550F-4AF5-A25F-80F39F006A36}" dt="2021-05-01T18:27:12.821" v="8268" actId="20577"/>
          <ac:spMkLst>
            <pc:docMk/>
            <pc:sldMk cId="703861106" sldId="339"/>
            <ac:spMk id="100" creationId="{34E2A933-759E-451F-926A-1944DCE5A405}"/>
          </ac:spMkLst>
        </pc:spChg>
        <pc:spChg chg="add del mod">
          <ac:chgData name="Bryan Krausen" userId="774916b2a9b30420" providerId="LiveId" clId="{8FC1D5FC-550F-4AF5-A25F-80F39F006A36}" dt="2021-05-01T18:28:50.773" v="8310" actId="478"/>
          <ac:spMkLst>
            <pc:docMk/>
            <pc:sldMk cId="703861106" sldId="339"/>
            <ac:spMk id="101" creationId="{8CA3A5A9-D4CE-4C9C-BDD3-81DFC32F8868}"/>
          </ac:spMkLst>
        </pc:spChg>
        <pc:spChg chg="add mod">
          <ac:chgData name="Bryan Krausen" userId="774916b2a9b30420" providerId="LiveId" clId="{8FC1D5FC-550F-4AF5-A25F-80F39F006A36}" dt="2021-05-05T13:39:42.657" v="17622" actId="1035"/>
          <ac:spMkLst>
            <pc:docMk/>
            <pc:sldMk cId="703861106" sldId="339"/>
            <ac:spMk id="102" creationId="{FEB297D8-3611-435A-AA49-27A0BC59F07B}"/>
          </ac:spMkLst>
        </pc:spChg>
        <pc:grpChg chg="add mod">
          <ac:chgData name="Bryan Krausen" userId="774916b2a9b30420" providerId="LiveId" clId="{8FC1D5FC-550F-4AF5-A25F-80F39F006A36}" dt="2021-05-05T13:39:42.657" v="17622" actId="1035"/>
          <ac:grpSpMkLst>
            <pc:docMk/>
            <pc:sldMk cId="703861106" sldId="339"/>
            <ac:grpSpMk id="11" creationId="{DC8E02C6-6A61-476D-BAB7-6CC353339559}"/>
          </ac:grpSpMkLst>
        </pc:grpChg>
        <pc:grpChg chg="add mod">
          <ac:chgData name="Bryan Krausen" userId="774916b2a9b30420" providerId="LiveId" clId="{8FC1D5FC-550F-4AF5-A25F-80F39F006A36}" dt="2021-05-05T13:39:42.657" v="17622" actId="1035"/>
          <ac:grpSpMkLst>
            <pc:docMk/>
            <pc:sldMk cId="703861106" sldId="339"/>
            <ac:grpSpMk id="12" creationId="{D5AC0C48-8FB4-425B-91AA-920CED2C8663}"/>
          </ac:grpSpMkLst>
        </pc:grpChg>
        <pc:grpChg chg="add del mod">
          <ac:chgData name="Bryan Krausen" userId="774916b2a9b30420" providerId="LiveId" clId="{8FC1D5FC-550F-4AF5-A25F-80F39F006A36}" dt="2021-05-01T18:10:53.209" v="7792" actId="165"/>
          <ac:grpSpMkLst>
            <pc:docMk/>
            <pc:sldMk cId="703861106" sldId="339"/>
            <ac:grpSpMk id="20" creationId="{D92196F0-0F5C-4E97-A902-0F051122AE84}"/>
          </ac:grpSpMkLst>
        </pc:grpChg>
        <pc:grpChg chg="del">
          <ac:chgData name="Bryan Krausen" userId="774916b2a9b30420" providerId="LiveId" clId="{8FC1D5FC-550F-4AF5-A25F-80F39F006A36}" dt="2021-05-12T01:58:56.994" v="20616" actId="478"/>
          <ac:grpSpMkLst>
            <pc:docMk/>
            <pc:sldMk cId="703861106" sldId="339"/>
            <ac:grpSpMk id="42" creationId="{F7EE36A0-3927-4E2D-B4FC-652966142512}"/>
          </ac:grpSpMkLst>
        </pc:grpChg>
        <pc:grpChg chg="add mod">
          <ac:chgData name="Bryan Krausen" userId="774916b2a9b30420" providerId="LiveId" clId="{8FC1D5FC-550F-4AF5-A25F-80F39F006A36}" dt="2021-05-12T01:58:57.110" v="20617"/>
          <ac:grpSpMkLst>
            <pc:docMk/>
            <pc:sldMk cId="703861106" sldId="339"/>
            <ac:grpSpMk id="57" creationId="{46B4C663-49BC-4AB9-B3E5-C8282245D5DA}"/>
          </ac:grpSpMkLst>
        </pc:grpChg>
        <pc:grpChg chg="mod">
          <ac:chgData name="Bryan Krausen" userId="774916b2a9b30420" providerId="LiveId" clId="{8FC1D5FC-550F-4AF5-A25F-80F39F006A36}" dt="2021-05-12T01:58:57.110" v="20617"/>
          <ac:grpSpMkLst>
            <pc:docMk/>
            <pc:sldMk cId="703861106" sldId="339"/>
            <ac:grpSpMk id="58" creationId="{8574C10C-26DA-49DD-9145-1707F409AB59}"/>
          </ac:grpSpMkLst>
        </pc:grpChg>
        <pc:grpChg chg="mod">
          <ac:chgData name="Bryan Krausen" userId="774916b2a9b30420" providerId="LiveId" clId="{8FC1D5FC-550F-4AF5-A25F-80F39F006A36}" dt="2021-05-12T01:58:57.110" v="20617"/>
          <ac:grpSpMkLst>
            <pc:docMk/>
            <pc:sldMk cId="703861106" sldId="339"/>
            <ac:grpSpMk id="59" creationId="{B5276412-404A-4271-84D7-EFCBA92F7EAC}"/>
          </ac:grpSpMkLst>
        </pc:grpChg>
        <pc:grpChg chg="mod">
          <ac:chgData name="Bryan Krausen" userId="774916b2a9b30420" providerId="LiveId" clId="{8FC1D5FC-550F-4AF5-A25F-80F39F006A36}" dt="2021-05-12T01:58:57.110" v="20617"/>
          <ac:grpSpMkLst>
            <pc:docMk/>
            <pc:sldMk cId="703861106" sldId="339"/>
            <ac:grpSpMk id="61" creationId="{0C125DF6-ED30-402E-B040-6642A9BD0114}"/>
          </ac:grpSpMkLst>
        </pc:grpChg>
        <pc:picChg chg="add mod">
          <ac:chgData name="Bryan Krausen" userId="774916b2a9b30420" providerId="LiveId" clId="{8FC1D5FC-550F-4AF5-A25F-80F39F006A36}" dt="2021-05-05T13:39:42.657" v="17622" actId="1035"/>
          <ac:picMkLst>
            <pc:docMk/>
            <pc:sldMk cId="703861106" sldId="339"/>
            <ac:picMk id="8" creationId="{8F84C220-7606-4A3F-A680-0A18C6A0F921}"/>
          </ac:picMkLst>
        </pc:picChg>
        <pc:picChg chg="del mod topLvl">
          <ac:chgData name="Bryan Krausen" userId="774916b2a9b30420" providerId="LiveId" clId="{8FC1D5FC-550F-4AF5-A25F-80F39F006A36}" dt="2021-05-01T18:14:58.580" v="7878" actId="478"/>
          <ac:picMkLst>
            <pc:docMk/>
            <pc:sldMk cId="703861106" sldId="339"/>
            <ac:picMk id="22" creationId="{0A72993A-84D1-45B1-935B-6BD2A64C8FEF}"/>
          </ac:picMkLst>
        </pc:picChg>
        <pc:picChg chg="mod">
          <ac:chgData name="Bryan Krausen" userId="774916b2a9b30420" providerId="LiveId" clId="{8FC1D5FC-550F-4AF5-A25F-80F39F006A36}" dt="2021-05-12T01:58:57.110" v="20617"/>
          <ac:picMkLst>
            <pc:docMk/>
            <pc:sldMk cId="703861106" sldId="339"/>
            <ac:picMk id="60" creationId="{6AEFE0BF-653D-43E7-AFCB-5C0742B42D72}"/>
          </ac:picMkLst>
        </pc:picChg>
        <pc:picChg chg="mod">
          <ac:chgData name="Bryan Krausen" userId="774916b2a9b30420" providerId="LiveId" clId="{8FC1D5FC-550F-4AF5-A25F-80F39F006A36}" dt="2021-05-12T01:58:57.110" v="20617"/>
          <ac:picMkLst>
            <pc:docMk/>
            <pc:sldMk cId="703861106" sldId="339"/>
            <ac:picMk id="62" creationId="{892826CB-92F3-4332-BB56-5F3CF7A830BC}"/>
          </ac:picMkLst>
        </pc:picChg>
        <pc:picChg chg="add mod">
          <ac:chgData name="Bryan Krausen" userId="774916b2a9b30420" providerId="LiveId" clId="{8FC1D5FC-550F-4AF5-A25F-80F39F006A36}" dt="2021-05-05T13:39:42.657" v="17622" actId="1035"/>
          <ac:picMkLst>
            <pc:docMk/>
            <pc:sldMk cId="703861106" sldId="339"/>
            <ac:picMk id="64" creationId="{0A9CD28B-3396-4F31-9957-B6EB1BA92A5D}"/>
          </ac:picMkLst>
        </pc:picChg>
        <pc:picChg chg="add mod">
          <ac:chgData name="Bryan Krausen" userId="774916b2a9b30420" providerId="LiveId" clId="{8FC1D5FC-550F-4AF5-A25F-80F39F006A36}" dt="2021-05-05T13:39:42.657" v="17622" actId="1035"/>
          <ac:picMkLst>
            <pc:docMk/>
            <pc:sldMk cId="703861106" sldId="339"/>
            <ac:picMk id="65" creationId="{6EB70979-980D-4B8A-9831-F286DD680666}"/>
          </ac:picMkLst>
        </pc:picChg>
        <pc:picChg chg="add mod">
          <ac:chgData name="Bryan Krausen" userId="774916b2a9b30420" providerId="LiveId" clId="{8FC1D5FC-550F-4AF5-A25F-80F39F006A36}" dt="2021-05-05T13:39:42.657" v="17622" actId="1035"/>
          <ac:picMkLst>
            <pc:docMk/>
            <pc:sldMk cId="703861106" sldId="339"/>
            <ac:picMk id="66" creationId="{358C0BA7-0AD4-450F-B60F-4DB48B26EACF}"/>
          </ac:picMkLst>
        </pc:picChg>
        <pc:picChg chg="mod">
          <ac:chgData name="Bryan Krausen" userId="774916b2a9b30420" providerId="LiveId" clId="{8FC1D5FC-550F-4AF5-A25F-80F39F006A36}" dt="2021-05-12T01:58:57.110" v="20617"/>
          <ac:picMkLst>
            <pc:docMk/>
            <pc:sldMk cId="703861106" sldId="339"/>
            <ac:picMk id="72" creationId="{C13A87A9-6708-4B1A-A478-5C4FF771411E}"/>
          </ac:picMkLst>
        </pc:picChg>
        <pc:picChg chg="add mod">
          <ac:chgData name="Bryan Krausen" userId="774916b2a9b30420" providerId="LiveId" clId="{8FC1D5FC-550F-4AF5-A25F-80F39F006A36}" dt="2021-05-05T13:39:42.657" v="17622" actId="1035"/>
          <ac:picMkLst>
            <pc:docMk/>
            <pc:sldMk cId="703861106" sldId="339"/>
            <ac:picMk id="74" creationId="{9549EA1D-C11B-4866-A5FE-EB16103F4E67}"/>
          </ac:picMkLst>
        </pc:picChg>
        <pc:picChg chg="add mod">
          <ac:chgData name="Bryan Krausen" userId="774916b2a9b30420" providerId="LiveId" clId="{8FC1D5FC-550F-4AF5-A25F-80F39F006A36}" dt="2021-05-05T13:39:42.657" v="17622" actId="1035"/>
          <ac:picMkLst>
            <pc:docMk/>
            <pc:sldMk cId="703861106" sldId="339"/>
            <ac:picMk id="75" creationId="{43D0E21A-F152-4187-A834-699FA8119077}"/>
          </ac:picMkLst>
        </pc:picChg>
        <pc:picChg chg="add mod">
          <ac:chgData name="Bryan Krausen" userId="774916b2a9b30420" providerId="LiveId" clId="{8FC1D5FC-550F-4AF5-A25F-80F39F006A36}" dt="2021-05-05T13:39:42.657" v="17622" actId="1035"/>
          <ac:picMkLst>
            <pc:docMk/>
            <pc:sldMk cId="703861106" sldId="339"/>
            <ac:picMk id="76" creationId="{3F27490A-E7A7-4BCF-AD96-A5F1BECC0531}"/>
          </ac:picMkLst>
        </pc:picChg>
        <pc:picChg chg="mod">
          <ac:chgData name="Bryan Krausen" userId="774916b2a9b30420" providerId="LiveId" clId="{8FC1D5FC-550F-4AF5-A25F-80F39F006A36}" dt="2021-05-12T01:58:57.110" v="20617"/>
          <ac:picMkLst>
            <pc:docMk/>
            <pc:sldMk cId="703861106" sldId="339"/>
            <ac:picMk id="77" creationId="{3F52054F-F658-4772-8700-EABD0F6E390A}"/>
          </ac:picMkLst>
        </pc:picChg>
        <pc:picChg chg="add del mod">
          <ac:chgData name="Bryan Krausen" userId="774916b2a9b30420" providerId="LiveId" clId="{8FC1D5FC-550F-4AF5-A25F-80F39F006A36}" dt="2021-05-01T18:21:32.552" v="8035" actId="478"/>
          <ac:picMkLst>
            <pc:docMk/>
            <pc:sldMk cId="703861106" sldId="339"/>
            <ac:picMk id="77" creationId="{87B7D731-88C6-4670-9FFF-462CA4571696}"/>
          </ac:picMkLst>
        </pc:picChg>
        <pc:picChg chg="add mod">
          <ac:chgData name="Bryan Krausen" userId="774916b2a9b30420" providerId="LiveId" clId="{8FC1D5FC-550F-4AF5-A25F-80F39F006A36}" dt="2021-05-05T13:39:42.657" v="17622" actId="1035"/>
          <ac:picMkLst>
            <pc:docMk/>
            <pc:sldMk cId="703861106" sldId="339"/>
            <ac:picMk id="78" creationId="{E510ABB2-D753-4DAC-B6FF-2FC6F70D5E5A}"/>
          </ac:picMkLst>
        </pc:picChg>
        <pc:picChg chg="mod">
          <ac:chgData name="Bryan Krausen" userId="774916b2a9b30420" providerId="LiveId" clId="{8FC1D5FC-550F-4AF5-A25F-80F39F006A36}" dt="2021-05-12T01:58:57.110" v="20617"/>
          <ac:picMkLst>
            <pc:docMk/>
            <pc:sldMk cId="703861106" sldId="339"/>
            <ac:picMk id="79" creationId="{6DB0B7BB-4B36-454A-9745-AA3298C0A096}"/>
          </ac:picMkLst>
        </pc:picChg>
        <pc:picChg chg="add del mod">
          <ac:chgData name="Bryan Krausen" userId="774916b2a9b30420" providerId="LiveId" clId="{8FC1D5FC-550F-4AF5-A25F-80F39F006A36}" dt="2021-05-01T18:22:32.819" v="8050" actId="478"/>
          <ac:picMkLst>
            <pc:docMk/>
            <pc:sldMk cId="703861106" sldId="339"/>
            <ac:picMk id="79" creationId="{717F8598-2BAA-4992-8555-EEF6311FEDE2}"/>
          </ac:picMkLst>
        </pc:picChg>
        <pc:picChg chg="add mod">
          <ac:chgData name="Bryan Krausen" userId="774916b2a9b30420" providerId="LiveId" clId="{8FC1D5FC-550F-4AF5-A25F-80F39F006A36}" dt="2021-05-05T13:39:42.657" v="17622" actId="1035"/>
          <ac:picMkLst>
            <pc:docMk/>
            <pc:sldMk cId="703861106" sldId="339"/>
            <ac:picMk id="80" creationId="{4A56380A-3E32-4C3E-BE18-76BBF6EDB108}"/>
          </ac:picMkLst>
        </pc:picChg>
        <pc:picChg chg="add mod">
          <ac:chgData name="Bryan Krausen" userId="774916b2a9b30420" providerId="LiveId" clId="{8FC1D5FC-550F-4AF5-A25F-80F39F006A36}" dt="2021-05-05T13:39:42.657" v="17622" actId="1035"/>
          <ac:picMkLst>
            <pc:docMk/>
            <pc:sldMk cId="703861106" sldId="339"/>
            <ac:picMk id="81" creationId="{02A7D862-55B7-4225-8E3C-B4AF2EAB4914}"/>
          </ac:picMkLst>
        </pc:picChg>
        <pc:picChg chg="add del mod">
          <ac:chgData name="Bryan Krausen" userId="774916b2a9b30420" providerId="LiveId" clId="{8FC1D5FC-550F-4AF5-A25F-80F39F006A36}" dt="2021-05-01T18:28:48.763" v="8309" actId="478"/>
          <ac:picMkLst>
            <pc:docMk/>
            <pc:sldMk cId="703861106" sldId="339"/>
            <ac:picMk id="103" creationId="{CD6B60B3-9C7C-4CEC-B6FE-534F15726820}"/>
          </ac:picMkLst>
        </pc:picChg>
        <pc:picChg chg="add mod">
          <ac:chgData name="Bryan Krausen" userId="774916b2a9b30420" providerId="LiveId" clId="{8FC1D5FC-550F-4AF5-A25F-80F39F006A36}" dt="2021-05-05T13:39:42.657" v="17622" actId="1035"/>
          <ac:picMkLst>
            <pc:docMk/>
            <pc:sldMk cId="703861106" sldId="339"/>
            <ac:picMk id="112" creationId="{6C2B9732-FDDE-4146-9407-DA2D91161524}"/>
          </ac:picMkLst>
        </pc:picChg>
        <pc:cxnChg chg="add mod">
          <ac:chgData name="Bryan Krausen" userId="774916b2a9b30420" providerId="LiveId" clId="{8FC1D5FC-550F-4AF5-A25F-80F39F006A36}" dt="2021-05-05T13:39:42.657" v="17622" actId="1035"/>
          <ac:cxnSpMkLst>
            <pc:docMk/>
            <pc:sldMk cId="703861106" sldId="339"/>
            <ac:cxnSpMk id="4" creationId="{F6EBB6E6-68E2-40FF-A522-54C90EB8507E}"/>
          </ac:cxnSpMkLst>
        </pc:cxnChg>
        <pc:cxnChg chg="add mod">
          <ac:chgData name="Bryan Krausen" userId="774916b2a9b30420" providerId="LiveId" clId="{8FC1D5FC-550F-4AF5-A25F-80F39F006A36}" dt="2021-05-05T13:39:42.657" v="17622" actId="1035"/>
          <ac:cxnSpMkLst>
            <pc:docMk/>
            <pc:sldMk cId="703861106" sldId="339"/>
            <ac:cxnSpMk id="67" creationId="{7424A038-C06A-45A7-8051-324C541F45FD}"/>
          </ac:cxnSpMkLst>
        </pc:cxnChg>
        <pc:cxnChg chg="add mod">
          <ac:chgData name="Bryan Krausen" userId="774916b2a9b30420" providerId="LiveId" clId="{8FC1D5FC-550F-4AF5-A25F-80F39F006A36}" dt="2021-05-05T13:39:42.657" v="17622" actId="1035"/>
          <ac:cxnSpMkLst>
            <pc:docMk/>
            <pc:sldMk cId="703861106" sldId="339"/>
            <ac:cxnSpMk id="68" creationId="{823C5C7D-C417-4510-86D2-A4D49BBE8D2D}"/>
          </ac:cxnSpMkLst>
        </pc:cxnChg>
        <pc:cxnChg chg="add mod">
          <ac:chgData name="Bryan Krausen" userId="774916b2a9b30420" providerId="LiveId" clId="{8FC1D5FC-550F-4AF5-A25F-80F39F006A36}" dt="2021-05-05T13:39:42.657" v="17622" actId="1035"/>
          <ac:cxnSpMkLst>
            <pc:docMk/>
            <pc:sldMk cId="703861106" sldId="339"/>
            <ac:cxnSpMk id="69" creationId="{7DD8F66B-75DF-4542-B2E4-9F680BD944C6}"/>
          </ac:cxnSpMkLst>
        </pc:cxnChg>
        <pc:cxnChg chg="add mod">
          <ac:chgData name="Bryan Krausen" userId="774916b2a9b30420" providerId="LiveId" clId="{8FC1D5FC-550F-4AF5-A25F-80F39F006A36}" dt="2021-05-05T13:39:42.657" v="17622" actId="1035"/>
          <ac:cxnSpMkLst>
            <pc:docMk/>
            <pc:sldMk cId="703861106" sldId="339"/>
            <ac:cxnSpMk id="70" creationId="{34872FF9-2757-41D1-BCC4-3D7BF6A18349}"/>
          </ac:cxnSpMkLst>
        </pc:cxnChg>
        <pc:cxnChg chg="add mod">
          <ac:chgData name="Bryan Krausen" userId="774916b2a9b30420" providerId="LiveId" clId="{8FC1D5FC-550F-4AF5-A25F-80F39F006A36}" dt="2021-05-05T13:39:42.657" v="17622" actId="1035"/>
          <ac:cxnSpMkLst>
            <pc:docMk/>
            <pc:sldMk cId="703861106" sldId="339"/>
            <ac:cxnSpMk id="71" creationId="{A26F5683-A0D0-4B68-852C-B7A772939550}"/>
          </ac:cxnSpMkLst>
        </pc:cxnChg>
        <pc:cxnChg chg="add mod">
          <ac:chgData name="Bryan Krausen" userId="774916b2a9b30420" providerId="LiveId" clId="{8FC1D5FC-550F-4AF5-A25F-80F39F006A36}" dt="2021-05-01T18:19:16.507" v="8016"/>
          <ac:cxnSpMkLst>
            <pc:docMk/>
            <pc:sldMk cId="703861106" sldId="339"/>
            <ac:cxnSpMk id="72" creationId="{F4CB8E31-1822-4A59-9F64-F0C0EE9FBB1A}"/>
          </ac:cxnSpMkLst>
        </pc:cxnChg>
        <pc:cxnChg chg="add mod">
          <ac:chgData name="Bryan Krausen" userId="774916b2a9b30420" providerId="LiveId" clId="{8FC1D5FC-550F-4AF5-A25F-80F39F006A36}" dt="2021-05-05T13:39:42.657" v="17622" actId="1035"/>
          <ac:cxnSpMkLst>
            <pc:docMk/>
            <pc:sldMk cId="703861106" sldId="339"/>
            <ac:cxnSpMk id="73" creationId="{1A0782C7-9ECA-4DD7-B39F-EF66D5064D48}"/>
          </ac:cxnSpMkLst>
        </pc:cxnChg>
        <pc:cxnChg chg="add mod">
          <ac:chgData name="Bryan Krausen" userId="774916b2a9b30420" providerId="LiveId" clId="{8FC1D5FC-550F-4AF5-A25F-80F39F006A36}" dt="2021-05-05T13:39:42.657" v="17622" actId="1035"/>
          <ac:cxnSpMkLst>
            <pc:docMk/>
            <pc:sldMk cId="703861106" sldId="339"/>
            <ac:cxnSpMk id="104" creationId="{0F66C88A-DA8F-4AD2-965B-495A412A1B74}"/>
          </ac:cxnSpMkLst>
        </pc:cxnChg>
      </pc:sldChg>
      <pc:sldChg chg="addSp delSp modSp add del mod">
        <pc:chgData name="Bryan Krausen" userId="774916b2a9b30420" providerId="LiveId" clId="{8FC1D5FC-550F-4AF5-A25F-80F39F006A36}" dt="2021-05-04T23:22:27.591" v="13834" actId="47"/>
        <pc:sldMkLst>
          <pc:docMk/>
          <pc:sldMk cId="1871366179" sldId="340"/>
        </pc:sldMkLst>
        <pc:spChg chg="add mod">
          <ac:chgData name="Bryan Krausen" userId="774916b2a9b30420" providerId="LiveId" clId="{8FC1D5FC-550F-4AF5-A25F-80F39F006A36}" dt="2021-05-02T13:36:50.273" v="10641" actId="1076"/>
          <ac:spMkLst>
            <pc:docMk/>
            <pc:sldMk cId="1871366179" sldId="340"/>
            <ac:spMk id="3" creationId="{4056ECE7-7005-4A7E-B96E-8DB55FAA9CA5}"/>
          </ac:spMkLst>
        </pc:spChg>
        <pc:spChg chg="add mod">
          <ac:chgData name="Bryan Krausen" userId="774916b2a9b30420" providerId="LiveId" clId="{8FC1D5FC-550F-4AF5-A25F-80F39F006A36}" dt="2021-05-04T11:58:45.720" v="13685" actId="207"/>
          <ac:spMkLst>
            <pc:docMk/>
            <pc:sldMk cId="1871366179" sldId="340"/>
            <ac:spMk id="4" creationId="{068A17F6-F8B7-4549-B892-8526C6D5C1EC}"/>
          </ac:spMkLst>
        </pc:spChg>
        <pc:spChg chg="add mod">
          <ac:chgData name="Bryan Krausen" userId="774916b2a9b30420" providerId="LiveId" clId="{8FC1D5FC-550F-4AF5-A25F-80F39F006A36}" dt="2021-05-02T13:38:41.240" v="10722" actId="20577"/>
          <ac:spMkLst>
            <pc:docMk/>
            <pc:sldMk cId="1871366179" sldId="340"/>
            <ac:spMk id="8" creationId="{5985A294-BFB3-400F-94FC-E4226F0ADBC5}"/>
          </ac:spMkLst>
        </pc:spChg>
        <pc:spChg chg="add mod">
          <ac:chgData name="Bryan Krausen" userId="774916b2a9b30420" providerId="LiveId" clId="{8FC1D5FC-550F-4AF5-A25F-80F39F006A36}" dt="2021-05-02T14:13:12.334" v="10953" actId="207"/>
          <ac:spMkLst>
            <pc:docMk/>
            <pc:sldMk cId="1871366179" sldId="340"/>
            <ac:spMk id="10" creationId="{A021707D-06C4-4805-B3C7-99225FAABA37}"/>
          </ac:spMkLst>
        </pc:spChg>
        <pc:spChg chg="del">
          <ac:chgData name="Bryan Krausen" userId="774916b2a9b30420" providerId="LiveId" clId="{8FC1D5FC-550F-4AF5-A25F-80F39F006A36}" dt="2021-05-02T13:31:31.818" v="10352" actId="478"/>
          <ac:spMkLst>
            <pc:docMk/>
            <pc:sldMk cId="1871366179" sldId="340"/>
            <ac:spMk id="12" creationId="{EC76C527-8B0D-4AA2-B3DB-85517B9429DC}"/>
          </ac:spMkLst>
        </pc:spChg>
        <pc:spChg chg="mod">
          <ac:chgData name="Bryan Krausen" userId="774916b2a9b30420" providerId="LiveId" clId="{8FC1D5FC-550F-4AF5-A25F-80F39F006A36}" dt="2021-05-02T17:05:12.277" v="11834" actId="207"/>
          <ac:spMkLst>
            <pc:docMk/>
            <pc:sldMk cId="1871366179" sldId="340"/>
            <ac:spMk id="14" creationId="{06C98C2A-9676-4BE4-AA4D-819F0BD98C3C}"/>
          </ac:spMkLst>
        </pc:spChg>
        <pc:spChg chg="mod">
          <ac:chgData name="Bryan Krausen" userId="774916b2a9b30420" providerId="LiveId" clId="{8FC1D5FC-550F-4AF5-A25F-80F39F006A36}" dt="2021-05-02T13:32:06.529" v="10360" actId="164"/>
          <ac:spMkLst>
            <pc:docMk/>
            <pc:sldMk cId="1871366179" sldId="340"/>
            <ac:spMk id="15" creationId="{16920F67-F8D0-450D-AE53-AF534ED6E316}"/>
          </ac:spMkLst>
        </pc:spChg>
        <pc:spChg chg="mod">
          <ac:chgData name="Bryan Krausen" userId="774916b2a9b30420" providerId="LiveId" clId="{8FC1D5FC-550F-4AF5-A25F-80F39F006A36}" dt="2021-05-02T14:10:34.189" v="10944" actId="208"/>
          <ac:spMkLst>
            <pc:docMk/>
            <pc:sldMk cId="1871366179" sldId="340"/>
            <ac:spMk id="16" creationId="{3D6D5798-09C1-4953-9D48-D1D117B2BA52}"/>
          </ac:spMkLst>
        </pc:spChg>
        <pc:spChg chg="mod">
          <ac:chgData name="Bryan Krausen" userId="774916b2a9b30420" providerId="LiveId" clId="{8FC1D5FC-550F-4AF5-A25F-80F39F006A36}" dt="2021-05-02T19:50:04.780" v="12608"/>
          <ac:spMkLst>
            <pc:docMk/>
            <pc:sldMk cId="1871366179" sldId="340"/>
            <ac:spMk id="17" creationId="{23E09767-3FF2-4AB0-B724-668A818E215B}"/>
          </ac:spMkLst>
        </pc:spChg>
        <pc:spChg chg="mod">
          <ac:chgData name="Bryan Krausen" userId="774916b2a9b30420" providerId="LiveId" clId="{8FC1D5FC-550F-4AF5-A25F-80F39F006A36}" dt="2021-05-02T14:10:31.891" v="10943" actId="207"/>
          <ac:spMkLst>
            <pc:docMk/>
            <pc:sldMk cId="1871366179" sldId="340"/>
            <ac:spMk id="18" creationId="{AD8ACAB5-B71F-44D5-BCA6-241D104C899F}"/>
          </ac:spMkLst>
        </pc:spChg>
        <pc:spChg chg="mod">
          <ac:chgData name="Bryan Krausen" userId="774916b2a9b30420" providerId="LiveId" clId="{8FC1D5FC-550F-4AF5-A25F-80F39F006A36}" dt="2021-05-02T13:32:06.529" v="10360" actId="164"/>
          <ac:spMkLst>
            <pc:docMk/>
            <pc:sldMk cId="1871366179" sldId="340"/>
            <ac:spMk id="20" creationId="{0BAE8803-B867-4AA1-866C-93B6C9E8E2D4}"/>
          </ac:spMkLst>
        </pc:spChg>
        <pc:spChg chg="mod">
          <ac:chgData name="Bryan Krausen" userId="774916b2a9b30420" providerId="LiveId" clId="{8FC1D5FC-550F-4AF5-A25F-80F39F006A36}" dt="2021-05-02T13:32:06.529" v="10360" actId="164"/>
          <ac:spMkLst>
            <pc:docMk/>
            <pc:sldMk cId="1871366179" sldId="340"/>
            <ac:spMk id="21" creationId="{4DF73F89-0951-48C9-8A1D-1304C267EC88}"/>
          </ac:spMkLst>
        </pc:spChg>
        <pc:spChg chg="mod">
          <ac:chgData name="Bryan Krausen" userId="774916b2a9b30420" providerId="LiveId" clId="{8FC1D5FC-550F-4AF5-A25F-80F39F006A36}" dt="2021-05-02T13:32:06.529" v="10360" actId="164"/>
          <ac:spMkLst>
            <pc:docMk/>
            <pc:sldMk cId="1871366179" sldId="340"/>
            <ac:spMk id="22" creationId="{9A70C887-2102-429D-A8E8-EDE4C368F085}"/>
          </ac:spMkLst>
        </pc:spChg>
        <pc:spChg chg="mod topLvl">
          <ac:chgData name="Bryan Krausen" userId="774916b2a9b30420" providerId="LiveId" clId="{8FC1D5FC-550F-4AF5-A25F-80F39F006A36}" dt="2021-05-02T13:41:44.696" v="10876" actId="165"/>
          <ac:spMkLst>
            <pc:docMk/>
            <pc:sldMk cId="1871366179" sldId="340"/>
            <ac:spMk id="27" creationId="{4C0022AD-302C-4C52-A750-08CDDE135965}"/>
          </ac:spMkLst>
        </pc:spChg>
        <pc:spChg chg="mod topLvl">
          <ac:chgData name="Bryan Krausen" userId="774916b2a9b30420" providerId="LiveId" clId="{8FC1D5FC-550F-4AF5-A25F-80F39F006A36}" dt="2021-05-02T14:10:10.856" v="10936" actId="208"/>
          <ac:spMkLst>
            <pc:docMk/>
            <pc:sldMk cId="1871366179" sldId="340"/>
            <ac:spMk id="28" creationId="{374ED6FC-DB97-4A67-ACBE-63F9D89A67CF}"/>
          </ac:spMkLst>
        </pc:spChg>
        <pc:spChg chg="mod topLvl">
          <ac:chgData name="Bryan Krausen" userId="774916b2a9b30420" providerId="LiveId" clId="{8FC1D5FC-550F-4AF5-A25F-80F39F006A36}" dt="2021-05-02T14:10:07.203" v="10935" actId="108"/>
          <ac:spMkLst>
            <pc:docMk/>
            <pc:sldMk cId="1871366179" sldId="340"/>
            <ac:spMk id="29" creationId="{1E21A891-3892-4F65-BD08-742011C54E2D}"/>
          </ac:spMkLst>
        </pc:spChg>
        <pc:spChg chg="mod topLvl">
          <ac:chgData name="Bryan Krausen" userId="774916b2a9b30420" providerId="LiveId" clId="{8FC1D5FC-550F-4AF5-A25F-80F39F006A36}" dt="2021-05-02T13:41:44.696" v="10876" actId="165"/>
          <ac:spMkLst>
            <pc:docMk/>
            <pc:sldMk cId="1871366179" sldId="340"/>
            <ac:spMk id="30" creationId="{52C4F4C5-A348-4550-ABC6-D005515B61DF}"/>
          </ac:spMkLst>
        </pc:spChg>
        <pc:spChg chg="mod">
          <ac:chgData name="Bryan Krausen" userId="774916b2a9b30420" providerId="LiveId" clId="{8FC1D5FC-550F-4AF5-A25F-80F39F006A36}" dt="2021-05-03T00:55:35.412" v="13655" actId="20577"/>
          <ac:spMkLst>
            <pc:docMk/>
            <pc:sldMk cId="1871366179" sldId="340"/>
            <ac:spMk id="31" creationId="{4C86DBA3-C901-41B1-8862-08E16FADE1DF}"/>
          </ac:spMkLst>
        </pc:spChg>
        <pc:spChg chg="mod topLvl">
          <ac:chgData name="Bryan Krausen" userId="774916b2a9b30420" providerId="LiveId" clId="{8FC1D5FC-550F-4AF5-A25F-80F39F006A36}" dt="2021-05-02T13:41:44.696" v="10876" actId="165"/>
          <ac:spMkLst>
            <pc:docMk/>
            <pc:sldMk cId="1871366179" sldId="340"/>
            <ac:spMk id="32" creationId="{532FBA3B-6354-4D66-A3AC-CEB245A9EFDE}"/>
          </ac:spMkLst>
        </pc:spChg>
        <pc:spChg chg="mod topLvl">
          <ac:chgData name="Bryan Krausen" userId="774916b2a9b30420" providerId="LiveId" clId="{8FC1D5FC-550F-4AF5-A25F-80F39F006A36}" dt="2021-05-02T13:41:44.696" v="10876" actId="165"/>
          <ac:spMkLst>
            <pc:docMk/>
            <pc:sldMk cId="1871366179" sldId="340"/>
            <ac:spMk id="33" creationId="{D636E96B-DFE4-42C3-BBA8-827ED51A5A54}"/>
          </ac:spMkLst>
        </pc:spChg>
        <pc:spChg chg="mod topLvl">
          <ac:chgData name="Bryan Krausen" userId="774916b2a9b30420" providerId="LiveId" clId="{8FC1D5FC-550F-4AF5-A25F-80F39F006A36}" dt="2021-05-02T17:05:12.277" v="11834" actId="207"/>
          <ac:spMkLst>
            <pc:docMk/>
            <pc:sldMk cId="1871366179" sldId="340"/>
            <ac:spMk id="34" creationId="{CBD47384-1B5E-46FE-8A33-1E189FA70F4E}"/>
          </ac:spMkLst>
        </pc:spChg>
        <pc:spChg chg="add del mod">
          <ac:chgData name="Bryan Krausen" userId="774916b2a9b30420" providerId="LiveId" clId="{8FC1D5FC-550F-4AF5-A25F-80F39F006A36}" dt="2021-05-02T16:28:18.371" v="11359" actId="478"/>
          <ac:spMkLst>
            <pc:docMk/>
            <pc:sldMk cId="1871366179" sldId="340"/>
            <ac:spMk id="35" creationId="{2E72147D-46CC-4469-B675-EAFA3DDF8FFB}"/>
          </ac:spMkLst>
        </pc:spChg>
        <pc:spChg chg="add mod topLvl">
          <ac:chgData name="Bryan Krausen" userId="774916b2a9b30420" providerId="LiveId" clId="{8FC1D5FC-550F-4AF5-A25F-80F39F006A36}" dt="2021-05-02T13:41:57.191" v="10880" actId="1076"/>
          <ac:spMkLst>
            <pc:docMk/>
            <pc:sldMk cId="1871366179" sldId="340"/>
            <ac:spMk id="36" creationId="{EFBF54BE-835A-48BF-8A0C-93B6B3DED21C}"/>
          </ac:spMkLst>
        </pc:spChg>
        <pc:spChg chg="mod topLvl">
          <ac:chgData name="Bryan Krausen" userId="774916b2a9b30420" providerId="LiveId" clId="{8FC1D5FC-550F-4AF5-A25F-80F39F006A36}" dt="2021-05-02T13:45:44.621" v="10889" actId="1076"/>
          <ac:spMkLst>
            <pc:docMk/>
            <pc:sldMk cId="1871366179" sldId="340"/>
            <ac:spMk id="39" creationId="{8E998317-93A9-4E05-8A01-9BC7631434BC}"/>
          </ac:spMkLst>
        </pc:spChg>
        <pc:spChg chg="mod topLvl">
          <ac:chgData name="Bryan Krausen" userId="774916b2a9b30420" providerId="LiveId" clId="{8FC1D5FC-550F-4AF5-A25F-80F39F006A36}" dt="2021-05-02T14:10:25.397" v="10941" actId="208"/>
          <ac:spMkLst>
            <pc:docMk/>
            <pc:sldMk cId="1871366179" sldId="340"/>
            <ac:spMk id="40" creationId="{616F5005-E98B-4E5B-BFF1-92511B0871F3}"/>
          </ac:spMkLst>
        </pc:spChg>
        <pc:spChg chg="mod topLvl">
          <ac:chgData name="Bryan Krausen" userId="774916b2a9b30420" providerId="LiveId" clId="{8FC1D5FC-550F-4AF5-A25F-80F39F006A36}" dt="2021-05-02T14:10:25.813" v="10942" actId="207"/>
          <ac:spMkLst>
            <pc:docMk/>
            <pc:sldMk cId="1871366179" sldId="340"/>
            <ac:spMk id="41" creationId="{D853784A-9210-47A8-ABE1-AF0BCB9B4330}"/>
          </ac:spMkLst>
        </pc:spChg>
        <pc:spChg chg="mod topLvl">
          <ac:chgData name="Bryan Krausen" userId="774916b2a9b30420" providerId="LiveId" clId="{8FC1D5FC-550F-4AF5-A25F-80F39F006A36}" dt="2021-05-02T13:45:44.621" v="10889" actId="1076"/>
          <ac:spMkLst>
            <pc:docMk/>
            <pc:sldMk cId="1871366179" sldId="340"/>
            <ac:spMk id="43" creationId="{19AC0DCD-352A-4D7D-9E99-C3BBC800B3EC}"/>
          </ac:spMkLst>
        </pc:spChg>
        <pc:spChg chg="mod topLvl">
          <ac:chgData name="Bryan Krausen" userId="774916b2a9b30420" providerId="LiveId" clId="{8FC1D5FC-550F-4AF5-A25F-80F39F006A36}" dt="2021-05-02T13:45:44.621" v="10889" actId="1076"/>
          <ac:spMkLst>
            <pc:docMk/>
            <pc:sldMk cId="1871366179" sldId="340"/>
            <ac:spMk id="44" creationId="{5FD57BDB-A537-4592-A556-7C020ABFCEA4}"/>
          </ac:spMkLst>
        </pc:spChg>
        <pc:spChg chg="mod topLvl">
          <ac:chgData name="Bryan Krausen" userId="774916b2a9b30420" providerId="LiveId" clId="{8FC1D5FC-550F-4AF5-A25F-80F39F006A36}" dt="2021-05-02T13:45:44.621" v="10889" actId="1076"/>
          <ac:spMkLst>
            <pc:docMk/>
            <pc:sldMk cId="1871366179" sldId="340"/>
            <ac:spMk id="45" creationId="{3305F1C9-301E-4728-9575-AB36C80856A7}"/>
          </ac:spMkLst>
        </pc:spChg>
        <pc:spChg chg="mod topLvl">
          <ac:chgData name="Bryan Krausen" userId="774916b2a9b30420" providerId="LiveId" clId="{8FC1D5FC-550F-4AF5-A25F-80F39F006A36}" dt="2021-05-02T14:53:30.220" v="11328" actId="207"/>
          <ac:spMkLst>
            <pc:docMk/>
            <pc:sldMk cId="1871366179" sldId="340"/>
            <ac:spMk id="46" creationId="{4D482771-5FED-49CD-AB24-E7E5B57C263F}"/>
          </ac:spMkLst>
        </pc:spChg>
        <pc:spChg chg="del mod topLvl">
          <ac:chgData name="Bryan Krausen" userId="774916b2a9b30420" providerId="LiveId" clId="{8FC1D5FC-550F-4AF5-A25F-80F39F006A36}" dt="2021-05-02T13:40:30.474" v="10801" actId="478"/>
          <ac:spMkLst>
            <pc:docMk/>
            <pc:sldMk cId="1871366179" sldId="340"/>
            <ac:spMk id="47" creationId="{4690A0F2-467A-477D-B783-A77ECA535ED3}"/>
          </ac:spMkLst>
        </pc:spChg>
        <pc:spChg chg="add mod">
          <ac:chgData name="Bryan Krausen" userId="774916b2a9b30420" providerId="LiveId" clId="{8FC1D5FC-550F-4AF5-A25F-80F39F006A36}" dt="2021-05-02T14:13:16.531" v="10954" actId="207"/>
          <ac:spMkLst>
            <pc:docMk/>
            <pc:sldMk cId="1871366179" sldId="340"/>
            <ac:spMk id="48" creationId="{0C84DC34-1F15-4DFA-A358-730DAD6D4D33}"/>
          </ac:spMkLst>
        </pc:spChg>
        <pc:grpChg chg="add mod">
          <ac:chgData name="Bryan Krausen" userId="774916b2a9b30420" providerId="LiveId" clId="{8FC1D5FC-550F-4AF5-A25F-80F39F006A36}" dt="2021-05-02T13:37:00.045" v="10644" actId="1076"/>
          <ac:grpSpMkLst>
            <pc:docMk/>
            <pc:sldMk cId="1871366179" sldId="340"/>
            <ac:grpSpMk id="2" creationId="{B2C69E2B-A7B9-4C89-83F4-6DA98298DCC5}"/>
          </ac:grpSpMkLst>
        </pc:grpChg>
        <pc:grpChg chg="add del mod">
          <ac:chgData name="Bryan Krausen" userId="774916b2a9b30420" providerId="LiveId" clId="{8FC1D5FC-550F-4AF5-A25F-80F39F006A36}" dt="2021-05-02T13:41:44.696" v="10876" actId="165"/>
          <ac:grpSpMkLst>
            <pc:docMk/>
            <pc:sldMk cId="1871366179" sldId="340"/>
            <ac:grpSpMk id="9" creationId="{464DF35B-9AF1-4765-BBDB-982E1C74F183}"/>
          </ac:grpSpMkLst>
        </pc:grpChg>
        <pc:grpChg chg="add del mod">
          <ac:chgData name="Bryan Krausen" userId="774916b2a9b30420" providerId="LiveId" clId="{8FC1D5FC-550F-4AF5-A25F-80F39F006A36}" dt="2021-05-02T13:37:57.881" v="10673" actId="165"/>
          <ac:grpSpMkLst>
            <pc:docMk/>
            <pc:sldMk cId="1871366179" sldId="340"/>
            <ac:grpSpMk id="26" creationId="{BE02EAE2-BC4C-4760-8098-CB0B62AB6F0A}"/>
          </ac:grpSpMkLst>
        </pc:grpChg>
        <pc:grpChg chg="add del mod">
          <ac:chgData name="Bryan Krausen" userId="774916b2a9b30420" providerId="LiveId" clId="{8FC1D5FC-550F-4AF5-A25F-80F39F006A36}" dt="2021-05-02T13:39:13.417" v="10728" actId="165"/>
          <ac:grpSpMkLst>
            <pc:docMk/>
            <pc:sldMk cId="1871366179" sldId="340"/>
            <ac:grpSpMk id="38" creationId="{850C0002-B213-4871-8022-3BE1787A1AD9}"/>
          </ac:grpSpMkLst>
        </pc:grpChg>
        <pc:picChg chg="add mod">
          <ac:chgData name="Bryan Krausen" userId="774916b2a9b30420" providerId="LiveId" clId="{8FC1D5FC-550F-4AF5-A25F-80F39F006A36}" dt="2021-05-02T14:12:57.656" v="10952" actId="1076"/>
          <ac:picMkLst>
            <pc:docMk/>
            <pc:sldMk cId="1871366179" sldId="340"/>
            <ac:picMk id="24" creationId="{B7515BAD-6A3D-4EFC-97BC-457D811FB442}"/>
          </ac:picMkLst>
        </pc:picChg>
        <pc:cxnChg chg="add mod">
          <ac:chgData name="Bryan Krausen" userId="774916b2a9b30420" providerId="LiveId" clId="{8FC1D5FC-550F-4AF5-A25F-80F39F006A36}" dt="2021-05-02T13:33:35.871" v="10440" actId="1076"/>
          <ac:cxnSpMkLst>
            <pc:docMk/>
            <pc:sldMk cId="1871366179" sldId="340"/>
            <ac:cxnSpMk id="6" creationId="{16455736-6D11-4F34-AC32-148BBD4794E1}"/>
          </ac:cxnSpMkLst>
        </pc:cxnChg>
        <pc:cxnChg chg="add">
          <ac:chgData name="Bryan Krausen" userId="774916b2a9b30420" providerId="LiveId" clId="{8FC1D5FC-550F-4AF5-A25F-80F39F006A36}" dt="2021-05-02T13:46:02.388" v="10891" actId="11529"/>
          <ac:cxnSpMkLst>
            <pc:docMk/>
            <pc:sldMk cId="1871366179" sldId="340"/>
            <ac:cxnSpMk id="13" creationId="{FC1A9417-CD70-4457-AE0F-FEF30C148C07}"/>
          </ac:cxnSpMkLst>
        </pc:cxnChg>
        <pc:cxnChg chg="add mod">
          <ac:chgData name="Bryan Krausen" userId="774916b2a9b30420" providerId="LiveId" clId="{8FC1D5FC-550F-4AF5-A25F-80F39F006A36}" dt="2021-05-02T13:46:07.208" v="10894" actId="1076"/>
          <ac:cxnSpMkLst>
            <pc:docMk/>
            <pc:sldMk cId="1871366179" sldId="340"/>
            <ac:cxnSpMk id="58" creationId="{805E5073-6C27-4AB9-85FC-6B7F380ADF85}"/>
          </ac:cxnSpMkLst>
        </pc:cxnChg>
      </pc:sldChg>
      <pc:sldChg chg="addSp modSp add del mod">
        <pc:chgData name="Bryan Krausen" userId="774916b2a9b30420" providerId="LiveId" clId="{8FC1D5FC-550F-4AF5-A25F-80F39F006A36}" dt="2021-05-02T12:38:18.044" v="9475" actId="47"/>
        <pc:sldMkLst>
          <pc:docMk/>
          <pc:sldMk cId="2779851417" sldId="340"/>
        </pc:sldMkLst>
        <pc:spChg chg="add mod">
          <ac:chgData name="Bryan Krausen" userId="774916b2a9b30420" providerId="LiveId" clId="{8FC1D5FC-550F-4AF5-A25F-80F39F006A36}" dt="2021-05-01T19:54:13.483" v="9154" actId="14100"/>
          <ac:spMkLst>
            <pc:docMk/>
            <pc:sldMk cId="2779851417" sldId="340"/>
            <ac:spMk id="4" creationId="{E6037A07-F606-4169-BC19-9E9FAB1BE25C}"/>
          </ac:spMkLst>
        </pc:spChg>
        <pc:spChg chg="add mod">
          <ac:chgData name="Bryan Krausen" userId="774916b2a9b30420" providerId="LiveId" clId="{8FC1D5FC-550F-4AF5-A25F-80F39F006A36}" dt="2021-05-01T20:07:31.157" v="9421" actId="14100"/>
          <ac:spMkLst>
            <pc:docMk/>
            <pc:sldMk cId="2779851417" sldId="340"/>
            <ac:spMk id="8" creationId="{D3E86F4F-CE1D-4FBD-A8F0-ECDD49BC0DC9}"/>
          </ac:spMkLst>
        </pc:spChg>
        <pc:spChg chg="add mod">
          <ac:chgData name="Bryan Krausen" userId="774916b2a9b30420" providerId="LiveId" clId="{8FC1D5FC-550F-4AF5-A25F-80F39F006A36}" dt="2021-05-01T20:07:36.611" v="9424" actId="1036"/>
          <ac:spMkLst>
            <pc:docMk/>
            <pc:sldMk cId="2779851417" sldId="340"/>
            <ac:spMk id="9" creationId="{5EEA45A6-6A82-4130-B57A-DD997987A7AE}"/>
          </ac:spMkLst>
        </pc:spChg>
        <pc:spChg chg="mod">
          <ac:chgData name="Bryan Krausen" userId="774916b2a9b30420" providerId="LiveId" clId="{8FC1D5FC-550F-4AF5-A25F-80F39F006A36}" dt="2021-05-01T20:01:49.085" v="9289" actId="1076"/>
          <ac:spMkLst>
            <pc:docMk/>
            <pc:sldMk cId="2779851417" sldId="340"/>
            <ac:spMk id="12" creationId="{4DD1F069-BB79-4756-AC06-449C0D05059C}"/>
          </ac:spMkLst>
        </pc:spChg>
        <pc:spChg chg="mod">
          <ac:chgData name="Bryan Krausen" userId="774916b2a9b30420" providerId="LiveId" clId="{8FC1D5FC-550F-4AF5-A25F-80F39F006A36}" dt="2021-05-01T19:53:52.304" v="9148" actId="1076"/>
          <ac:spMkLst>
            <pc:docMk/>
            <pc:sldMk cId="2779851417" sldId="340"/>
            <ac:spMk id="13" creationId="{757B4CA4-3E98-4545-BF1D-0FB646705099}"/>
          </ac:spMkLst>
        </pc:spChg>
        <pc:spChg chg="mod">
          <ac:chgData name="Bryan Krausen" userId="774916b2a9b30420" providerId="LiveId" clId="{8FC1D5FC-550F-4AF5-A25F-80F39F006A36}" dt="2021-05-01T19:53:52.304" v="9148" actId="1076"/>
          <ac:spMkLst>
            <pc:docMk/>
            <pc:sldMk cId="2779851417" sldId="340"/>
            <ac:spMk id="14" creationId="{D3AAB5CE-183C-41E6-BD56-99498B703925}"/>
          </ac:spMkLst>
        </pc:spChg>
        <pc:spChg chg="mod">
          <ac:chgData name="Bryan Krausen" userId="774916b2a9b30420" providerId="LiveId" clId="{8FC1D5FC-550F-4AF5-A25F-80F39F006A36}" dt="2021-05-01T19:53:52.304" v="9148" actId="1076"/>
          <ac:spMkLst>
            <pc:docMk/>
            <pc:sldMk cId="2779851417" sldId="340"/>
            <ac:spMk id="15" creationId="{DA719AC3-6C05-44E5-9934-2DAE1DE23CD8}"/>
          </ac:spMkLst>
        </pc:spChg>
        <pc:spChg chg="mod">
          <ac:chgData name="Bryan Krausen" userId="774916b2a9b30420" providerId="LiveId" clId="{8FC1D5FC-550F-4AF5-A25F-80F39F006A36}" dt="2021-05-01T20:07:10.457" v="9412" actId="207"/>
          <ac:spMkLst>
            <pc:docMk/>
            <pc:sldMk cId="2779851417" sldId="340"/>
            <ac:spMk id="16" creationId="{55D5C3F0-3CFD-4018-B30D-959A0184808C}"/>
          </ac:spMkLst>
        </pc:spChg>
        <pc:spChg chg="mod">
          <ac:chgData name="Bryan Krausen" userId="774916b2a9b30420" providerId="LiveId" clId="{8FC1D5FC-550F-4AF5-A25F-80F39F006A36}" dt="2021-05-01T19:53:52.304" v="9148" actId="1076"/>
          <ac:spMkLst>
            <pc:docMk/>
            <pc:sldMk cId="2779851417" sldId="340"/>
            <ac:spMk id="18" creationId="{9A27E637-56F8-4BCC-A4EE-B56B4DDF1043}"/>
          </ac:spMkLst>
        </pc:spChg>
        <pc:spChg chg="mod">
          <ac:chgData name="Bryan Krausen" userId="774916b2a9b30420" providerId="LiveId" clId="{8FC1D5FC-550F-4AF5-A25F-80F39F006A36}" dt="2021-05-01T19:53:52.304" v="9148" actId="1076"/>
          <ac:spMkLst>
            <pc:docMk/>
            <pc:sldMk cId="2779851417" sldId="340"/>
            <ac:spMk id="19" creationId="{E662D691-374C-46A2-962E-E2B46F43C4AE}"/>
          </ac:spMkLst>
        </pc:spChg>
        <pc:spChg chg="mod">
          <ac:chgData name="Bryan Krausen" userId="774916b2a9b30420" providerId="LiveId" clId="{8FC1D5FC-550F-4AF5-A25F-80F39F006A36}" dt="2021-05-01T19:53:52.304" v="9148" actId="1076"/>
          <ac:spMkLst>
            <pc:docMk/>
            <pc:sldMk cId="2779851417" sldId="340"/>
            <ac:spMk id="20" creationId="{79468D0C-C420-40C4-A36B-11D921A12009}"/>
          </ac:spMkLst>
        </pc:spChg>
        <pc:spChg chg="mod">
          <ac:chgData name="Bryan Krausen" userId="774916b2a9b30420" providerId="LiveId" clId="{8FC1D5FC-550F-4AF5-A25F-80F39F006A36}" dt="2021-05-01T19:53:52.304" v="9148" actId="1076"/>
          <ac:spMkLst>
            <pc:docMk/>
            <pc:sldMk cId="2779851417" sldId="340"/>
            <ac:spMk id="21" creationId="{83EB03E3-0C34-4AF0-8EB4-FEE87D82AE85}"/>
          </ac:spMkLst>
        </pc:spChg>
        <pc:spChg chg="mod">
          <ac:chgData name="Bryan Krausen" userId="774916b2a9b30420" providerId="LiveId" clId="{8FC1D5FC-550F-4AF5-A25F-80F39F006A36}" dt="2021-05-01T19:53:52.304" v="9148" actId="1076"/>
          <ac:spMkLst>
            <pc:docMk/>
            <pc:sldMk cId="2779851417" sldId="340"/>
            <ac:spMk id="22" creationId="{C9D6CE5A-DE82-4FA8-838A-FCAC709EA9BE}"/>
          </ac:spMkLst>
        </pc:spChg>
        <pc:spChg chg="mod">
          <ac:chgData name="Bryan Krausen" userId="774916b2a9b30420" providerId="LiveId" clId="{8FC1D5FC-550F-4AF5-A25F-80F39F006A36}" dt="2021-05-01T19:53:52.304" v="9148" actId="1076"/>
          <ac:spMkLst>
            <pc:docMk/>
            <pc:sldMk cId="2779851417" sldId="340"/>
            <ac:spMk id="23" creationId="{03D8D9F4-4EB6-4E31-BDA3-661A382ABF56}"/>
          </ac:spMkLst>
        </pc:spChg>
        <pc:spChg chg="mod">
          <ac:chgData name="Bryan Krausen" userId="774916b2a9b30420" providerId="LiveId" clId="{8FC1D5FC-550F-4AF5-A25F-80F39F006A36}" dt="2021-05-01T20:07:18.703" v="9413" actId="1076"/>
          <ac:spMkLst>
            <pc:docMk/>
            <pc:sldMk cId="2779851417" sldId="340"/>
            <ac:spMk id="24" creationId="{F2501CE3-276E-4386-93A3-4E12357151B9}"/>
          </ac:spMkLst>
        </pc:spChg>
        <pc:spChg chg="mod">
          <ac:chgData name="Bryan Krausen" userId="774916b2a9b30420" providerId="LiveId" clId="{8FC1D5FC-550F-4AF5-A25F-80F39F006A36}" dt="2021-05-01T19:53:52.304" v="9148" actId="1076"/>
          <ac:spMkLst>
            <pc:docMk/>
            <pc:sldMk cId="2779851417" sldId="340"/>
            <ac:spMk id="25" creationId="{2E8B2C30-1EF7-4FC1-B52E-6FA51B85FD27}"/>
          </ac:spMkLst>
        </pc:spChg>
        <pc:spChg chg="mod">
          <ac:chgData name="Bryan Krausen" userId="774916b2a9b30420" providerId="LiveId" clId="{8FC1D5FC-550F-4AF5-A25F-80F39F006A36}" dt="2021-05-01T19:53:52.304" v="9148" actId="1076"/>
          <ac:spMkLst>
            <pc:docMk/>
            <pc:sldMk cId="2779851417" sldId="340"/>
            <ac:spMk id="26" creationId="{7E605874-D093-4429-BE31-EDD9F9C34BC5}"/>
          </ac:spMkLst>
        </pc:spChg>
        <pc:spChg chg="mod">
          <ac:chgData name="Bryan Krausen" userId="774916b2a9b30420" providerId="LiveId" clId="{8FC1D5FC-550F-4AF5-A25F-80F39F006A36}" dt="2021-05-01T19:53:52.304" v="9148" actId="1076"/>
          <ac:spMkLst>
            <pc:docMk/>
            <pc:sldMk cId="2779851417" sldId="340"/>
            <ac:spMk id="27" creationId="{E2741B0A-FADE-45E5-8EF6-EAD66C86E5A8}"/>
          </ac:spMkLst>
        </pc:spChg>
        <pc:spChg chg="add mod">
          <ac:chgData name="Bryan Krausen" userId="774916b2a9b30420" providerId="LiveId" clId="{8FC1D5FC-550F-4AF5-A25F-80F39F006A36}" dt="2021-05-01T19:54:57.209" v="9165" actId="1076"/>
          <ac:spMkLst>
            <pc:docMk/>
            <pc:sldMk cId="2779851417" sldId="340"/>
            <ac:spMk id="30" creationId="{53E0CE41-0219-419D-AA48-82E1C6747E04}"/>
          </ac:spMkLst>
        </pc:spChg>
        <pc:cxnChg chg="add mod ord">
          <ac:chgData name="Bryan Krausen" userId="774916b2a9b30420" providerId="LiveId" clId="{8FC1D5FC-550F-4AF5-A25F-80F39F006A36}" dt="2021-05-01T20:07:46.123" v="9425" actId="14100"/>
          <ac:cxnSpMkLst>
            <pc:docMk/>
            <pc:sldMk cId="2779851417" sldId="340"/>
            <ac:cxnSpMk id="3" creationId="{AA3502C3-D7D1-43DF-8C09-B414A079E7E9}"/>
          </ac:cxnSpMkLst>
        </pc:cxnChg>
      </pc:sldChg>
      <pc:sldChg chg="addSp delSp modSp add del mod">
        <pc:chgData name="Bryan Krausen" userId="774916b2a9b30420" providerId="LiveId" clId="{8FC1D5FC-550F-4AF5-A25F-80F39F006A36}" dt="2021-05-04T23:22:27.591" v="13834" actId="47"/>
        <pc:sldMkLst>
          <pc:docMk/>
          <pc:sldMk cId="3243551603" sldId="341"/>
        </pc:sldMkLst>
        <pc:spChg chg="add mod ord">
          <ac:chgData name="Bryan Krausen" userId="774916b2a9b30420" providerId="LiveId" clId="{8FC1D5FC-550F-4AF5-A25F-80F39F006A36}" dt="2021-05-02T14:21:49.102" v="11287" actId="114"/>
          <ac:spMkLst>
            <pc:docMk/>
            <pc:sldMk cId="3243551603" sldId="341"/>
            <ac:spMk id="2" creationId="{BEC301CB-20FD-4654-A284-FBFF00A40057}"/>
          </ac:spMkLst>
        </pc:spChg>
        <pc:spChg chg="add mod">
          <ac:chgData name="Bryan Krausen" userId="774916b2a9b30420" providerId="LiveId" clId="{8FC1D5FC-550F-4AF5-A25F-80F39F006A36}" dt="2021-05-02T19:01:58.283" v="12197" actId="207"/>
          <ac:spMkLst>
            <pc:docMk/>
            <pc:sldMk cId="3243551603" sldId="341"/>
            <ac:spMk id="3" creationId="{403E5670-974A-4735-91E9-9E52AD0D82AF}"/>
          </ac:spMkLst>
        </pc:spChg>
        <pc:spChg chg="mod">
          <ac:chgData name="Bryan Krausen" userId="774916b2a9b30420" providerId="LiveId" clId="{8FC1D5FC-550F-4AF5-A25F-80F39F006A36}" dt="2021-05-02T14:17:48.927" v="11154" actId="20577"/>
          <ac:spMkLst>
            <pc:docMk/>
            <pc:sldMk cId="3243551603" sldId="341"/>
            <ac:spMk id="12" creationId="{EC76C527-8B0D-4AA2-B3DB-85517B9429DC}"/>
          </ac:spMkLst>
        </pc:spChg>
        <pc:spChg chg="mod">
          <ac:chgData name="Bryan Krausen" userId="774916b2a9b30420" providerId="LiveId" clId="{8FC1D5FC-550F-4AF5-A25F-80F39F006A36}" dt="2021-05-04T21:45:42.643" v="13716" actId="207"/>
          <ac:spMkLst>
            <pc:docMk/>
            <pc:sldMk cId="3243551603" sldId="341"/>
            <ac:spMk id="14" creationId="{06C98C2A-9676-4BE4-AA4D-819F0BD98C3C}"/>
          </ac:spMkLst>
        </pc:spChg>
        <pc:spChg chg="mod">
          <ac:chgData name="Bryan Krausen" userId="774916b2a9b30420" providerId="LiveId" clId="{8FC1D5FC-550F-4AF5-A25F-80F39F006A36}" dt="2021-05-02T14:17:53.610" v="11155" actId="1076"/>
          <ac:spMkLst>
            <pc:docMk/>
            <pc:sldMk cId="3243551603" sldId="341"/>
            <ac:spMk id="15" creationId="{16920F67-F8D0-450D-AE53-AF534ED6E316}"/>
          </ac:spMkLst>
        </pc:spChg>
        <pc:spChg chg="mod">
          <ac:chgData name="Bryan Krausen" userId="774916b2a9b30420" providerId="LiveId" clId="{8FC1D5FC-550F-4AF5-A25F-80F39F006A36}" dt="2021-05-02T14:18:00.629" v="11156" actId="14100"/>
          <ac:spMkLst>
            <pc:docMk/>
            <pc:sldMk cId="3243551603" sldId="341"/>
            <ac:spMk id="16" creationId="{3D6D5798-09C1-4953-9D48-D1D117B2BA52}"/>
          </ac:spMkLst>
        </pc:spChg>
        <pc:spChg chg="mod">
          <ac:chgData name="Bryan Krausen" userId="774916b2a9b30420" providerId="LiveId" clId="{8FC1D5FC-550F-4AF5-A25F-80F39F006A36}" dt="2021-05-02T19:50:00.292" v="12606"/>
          <ac:spMkLst>
            <pc:docMk/>
            <pc:sldMk cId="3243551603" sldId="341"/>
            <ac:spMk id="17" creationId="{23E09767-3FF2-4AB0-B724-668A818E215B}"/>
          </ac:spMkLst>
        </pc:spChg>
        <pc:spChg chg="mod">
          <ac:chgData name="Bryan Krausen" userId="774916b2a9b30420" providerId="LiveId" clId="{8FC1D5FC-550F-4AF5-A25F-80F39F006A36}" dt="2021-05-02T14:17:53.610" v="11155" actId="1076"/>
          <ac:spMkLst>
            <pc:docMk/>
            <pc:sldMk cId="3243551603" sldId="341"/>
            <ac:spMk id="18" creationId="{AD8ACAB5-B71F-44D5-BCA6-241D104C899F}"/>
          </ac:spMkLst>
        </pc:spChg>
        <pc:spChg chg="mod">
          <ac:chgData name="Bryan Krausen" userId="774916b2a9b30420" providerId="LiveId" clId="{8FC1D5FC-550F-4AF5-A25F-80F39F006A36}" dt="2021-05-02T14:17:53.610" v="11155" actId="1076"/>
          <ac:spMkLst>
            <pc:docMk/>
            <pc:sldMk cId="3243551603" sldId="341"/>
            <ac:spMk id="20" creationId="{0BAE8803-B867-4AA1-866C-93B6C9E8E2D4}"/>
          </ac:spMkLst>
        </pc:spChg>
        <pc:spChg chg="mod">
          <ac:chgData name="Bryan Krausen" userId="774916b2a9b30420" providerId="LiveId" clId="{8FC1D5FC-550F-4AF5-A25F-80F39F006A36}" dt="2021-05-02T14:17:53.610" v="11155" actId="1076"/>
          <ac:spMkLst>
            <pc:docMk/>
            <pc:sldMk cId="3243551603" sldId="341"/>
            <ac:spMk id="21" creationId="{4DF73F89-0951-48C9-8A1D-1304C267EC88}"/>
          </ac:spMkLst>
        </pc:spChg>
        <pc:spChg chg="mod">
          <ac:chgData name="Bryan Krausen" userId="774916b2a9b30420" providerId="LiveId" clId="{8FC1D5FC-550F-4AF5-A25F-80F39F006A36}" dt="2021-05-02T14:17:53.610" v="11155" actId="1076"/>
          <ac:spMkLst>
            <pc:docMk/>
            <pc:sldMk cId="3243551603" sldId="341"/>
            <ac:spMk id="22" creationId="{9A70C887-2102-429D-A8E8-EDE4C368F085}"/>
          </ac:spMkLst>
        </pc:spChg>
        <pc:spChg chg="add mod">
          <ac:chgData name="Bryan Krausen" userId="774916b2a9b30420" providerId="LiveId" clId="{8FC1D5FC-550F-4AF5-A25F-80F39F006A36}" dt="2021-05-02T19:01:58.283" v="12197" actId="207"/>
          <ac:spMkLst>
            <pc:docMk/>
            <pc:sldMk cId="3243551603" sldId="341"/>
            <ac:spMk id="24" creationId="{CBED178A-C1EA-4A13-9C76-1F880E4C6C23}"/>
          </ac:spMkLst>
        </pc:spChg>
        <pc:spChg chg="add mod">
          <ac:chgData name="Bryan Krausen" userId="774916b2a9b30420" providerId="LiveId" clId="{8FC1D5FC-550F-4AF5-A25F-80F39F006A36}" dt="2021-05-02T14:22:52.558" v="11319" actId="1076"/>
          <ac:spMkLst>
            <pc:docMk/>
            <pc:sldMk cId="3243551603" sldId="341"/>
            <ac:spMk id="25" creationId="{A3F6181F-CC70-48F4-9BD7-54629DA55E4C}"/>
          </ac:spMkLst>
        </pc:spChg>
        <pc:spChg chg="del">
          <ac:chgData name="Bryan Krausen" userId="774916b2a9b30420" providerId="LiveId" clId="{8FC1D5FC-550F-4AF5-A25F-80F39F006A36}" dt="2021-05-02T19:50:01.635" v="12607" actId="478"/>
          <ac:spMkLst>
            <pc:docMk/>
            <pc:sldMk cId="3243551603" sldId="341"/>
            <ac:spMk id="31" creationId="{4C86DBA3-C901-41B1-8862-08E16FADE1DF}"/>
          </ac:spMkLst>
        </pc:spChg>
        <pc:spChg chg="add mod">
          <ac:chgData name="Bryan Krausen" userId="774916b2a9b30420" providerId="LiveId" clId="{8FC1D5FC-550F-4AF5-A25F-80F39F006A36}" dt="2021-05-02T17:11:37.468" v="12049"/>
          <ac:spMkLst>
            <pc:docMk/>
            <pc:sldMk cId="3243551603" sldId="341"/>
            <ac:spMk id="33" creationId="{4DB8BA6A-68E2-484B-8D6F-9F5CB227AC92}"/>
          </ac:spMkLst>
        </pc:spChg>
        <pc:cxnChg chg="add mod">
          <ac:chgData name="Bryan Krausen" userId="774916b2a9b30420" providerId="LiveId" clId="{8FC1D5FC-550F-4AF5-A25F-80F39F006A36}" dt="2021-05-02T14:23:52.450" v="11325" actId="14100"/>
          <ac:cxnSpMkLst>
            <pc:docMk/>
            <pc:sldMk cId="3243551603" sldId="341"/>
            <ac:cxnSpMk id="5" creationId="{D3A34EED-643E-4BA7-96F0-94B6B96D448E}"/>
          </ac:cxnSpMkLst>
        </pc:cxnChg>
        <pc:cxnChg chg="add mod">
          <ac:chgData name="Bryan Krausen" userId="774916b2a9b30420" providerId="LiveId" clId="{8FC1D5FC-550F-4AF5-A25F-80F39F006A36}" dt="2021-05-02T14:22:59.811" v="11320" actId="14100"/>
          <ac:cxnSpMkLst>
            <pc:docMk/>
            <pc:sldMk cId="3243551603" sldId="341"/>
            <ac:cxnSpMk id="26" creationId="{4F535E3E-2AB4-426F-AD80-F317CB12B8AA}"/>
          </ac:cxnSpMkLst>
        </pc:cxnChg>
      </pc:sldChg>
      <pc:sldChg chg="addSp delSp modSp add del mod">
        <pc:chgData name="Bryan Krausen" userId="774916b2a9b30420" providerId="LiveId" clId="{8FC1D5FC-550F-4AF5-A25F-80F39F006A36}" dt="2021-05-04T23:22:27.591" v="13834" actId="47"/>
        <pc:sldMkLst>
          <pc:docMk/>
          <pc:sldMk cId="2236327102" sldId="342"/>
        </pc:sldMkLst>
        <pc:spChg chg="del">
          <ac:chgData name="Bryan Krausen" userId="774916b2a9b30420" providerId="LiveId" clId="{8FC1D5FC-550F-4AF5-A25F-80F39F006A36}" dt="2021-05-02T14:54:31.620" v="11330" actId="478"/>
          <ac:spMkLst>
            <pc:docMk/>
            <pc:sldMk cId="2236327102" sldId="342"/>
            <ac:spMk id="3" creationId="{4056ECE7-7005-4A7E-B96E-8DB55FAA9CA5}"/>
          </ac:spMkLst>
        </pc:spChg>
        <pc:spChg chg="del">
          <ac:chgData name="Bryan Krausen" userId="774916b2a9b30420" providerId="LiveId" clId="{8FC1D5FC-550F-4AF5-A25F-80F39F006A36}" dt="2021-05-02T14:54:31.620" v="11330" actId="478"/>
          <ac:spMkLst>
            <pc:docMk/>
            <pc:sldMk cId="2236327102" sldId="342"/>
            <ac:spMk id="4" creationId="{068A17F6-F8B7-4549-B892-8526C6D5C1EC}"/>
          </ac:spMkLst>
        </pc:spChg>
        <pc:spChg chg="add mod">
          <ac:chgData name="Bryan Krausen" userId="774916b2a9b30420" providerId="LiveId" clId="{8FC1D5FC-550F-4AF5-A25F-80F39F006A36}" dt="2021-05-02T14:54:42.069" v="11358" actId="20577"/>
          <ac:spMkLst>
            <pc:docMk/>
            <pc:sldMk cId="2236327102" sldId="342"/>
            <ac:spMk id="5" creationId="{C227A2E9-C390-4575-A5F2-4452DF58F935}"/>
          </ac:spMkLst>
        </pc:spChg>
        <pc:spChg chg="del">
          <ac:chgData name="Bryan Krausen" userId="774916b2a9b30420" providerId="LiveId" clId="{8FC1D5FC-550F-4AF5-A25F-80F39F006A36}" dt="2021-05-02T14:54:31.620" v="11330" actId="478"/>
          <ac:spMkLst>
            <pc:docMk/>
            <pc:sldMk cId="2236327102" sldId="342"/>
            <ac:spMk id="8" creationId="{5985A294-BFB3-400F-94FC-E4226F0ADBC5}"/>
          </ac:spMkLst>
        </pc:spChg>
        <pc:spChg chg="del">
          <ac:chgData name="Bryan Krausen" userId="774916b2a9b30420" providerId="LiveId" clId="{8FC1D5FC-550F-4AF5-A25F-80F39F006A36}" dt="2021-05-02T14:54:31.620" v="11330" actId="478"/>
          <ac:spMkLst>
            <pc:docMk/>
            <pc:sldMk cId="2236327102" sldId="342"/>
            <ac:spMk id="10" creationId="{A021707D-06C4-4805-B3C7-99225FAABA37}"/>
          </ac:spMkLst>
        </pc:spChg>
        <pc:spChg chg="mod">
          <ac:chgData name="Bryan Krausen" userId="774916b2a9b30420" providerId="LiveId" clId="{8FC1D5FC-550F-4AF5-A25F-80F39F006A36}" dt="2021-05-02T19:50:09.619" v="12609"/>
          <ac:spMkLst>
            <pc:docMk/>
            <pc:sldMk cId="2236327102" sldId="342"/>
            <ac:spMk id="17" creationId="{23E09767-3FF2-4AB0-B724-668A818E215B}"/>
          </ac:spMkLst>
        </pc:spChg>
        <pc:spChg chg="del">
          <ac:chgData name="Bryan Krausen" userId="774916b2a9b30420" providerId="LiveId" clId="{8FC1D5FC-550F-4AF5-A25F-80F39F006A36}" dt="2021-05-02T14:54:31.620" v="11330" actId="478"/>
          <ac:spMkLst>
            <pc:docMk/>
            <pc:sldMk cId="2236327102" sldId="342"/>
            <ac:spMk id="27" creationId="{4C0022AD-302C-4C52-A750-08CDDE135965}"/>
          </ac:spMkLst>
        </pc:spChg>
        <pc:spChg chg="del">
          <ac:chgData name="Bryan Krausen" userId="774916b2a9b30420" providerId="LiveId" clId="{8FC1D5FC-550F-4AF5-A25F-80F39F006A36}" dt="2021-05-02T14:54:31.620" v="11330" actId="478"/>
          <ac:spMkLst>
            <pc:docMk/>
            <pc:sldMk cId="2236327102" sldId="342"/>
            <ac:spMk id="28" creationId="{374ED6FC-DB97-4A67-ACBE-63F9D89A67CF}"/>
          </ac:spMkLst>
        </pc:spChg>
        <pc:spChg chg="del">
          <ac:chgData name="Bryan Krausen" userId="774916b2a9b30420" providerId="LiveId" clId="{8FC1D5FC-550F-4AF5-A25F-80F39F006A36}" dt="2021-05-02T14:54:31.620" v="11330" actId="478"/>
          <ac:spMkLst>
            <pc:docMk/>
            <pc:sldMk cId="2236327102" sldId="342"/>
            <ac:spMk id="29" creationId="{1E21A891-3892-4F65-BD08-742011C54E2D}"/>
          </ac:spMkLst>
        </pc:spChg>
        <pc:spChg chg="del">
          <ac:chgData name="Bryan Krausen" userId="774916b2a9b30420" providerId="LiveId" clId="{8FC1D5FC-550F-4AF5-A25F-80F39F006A36}" dt="2021-05-02T14:54:31.620" v="11330" actId="478"/>
          <ac:spMkLst>
            <pc:docMk/>
            <pc:sldMk cId="2236327102" sldId="342"/>
            <ac:spMk id="30" creationId="{52C4F4C5-A348-4550-ABC6-D005515B61DF}"/>
          </ac:spMkLst>
        </pc:spChg>
        <pc:spChg chg="add del mod">
          <ac:chgData name="Bryan Krausen" userId="774916b2a9b30420" providerId="LiveId" clId="{8FC1D5FC-550F-4AF5-A25F-80F39F006A36}" dt="2021-05-02T19:50:15.571" v="12617" actId="20577"/>
          <ac:spMkLst>
            <pc:docMk/>
            <pc:sldMk cId="2236327102" sldId="342"/>
            <ac:spMk id="31" creationId="{4C86DBA3-C901-41B1-8862-08E16FADE1DF}"/>
          </ac:spMkLst>
        </pc:spChg>
        <pc:spChg chg="del">
          <ac:chgData name="Bryan Krausen" userId="774916b2a9b30420" providerId="LiveId" clId="{8FC1D5FC-550F-4AF5-A25F-80F39F006A36}" dt="2021-05-02T14:54:31.620" v="11330" actId="478"/>
          <ac:spMkLst>
            <pc:docMk/>
            <pc:sldMk cId="2236327102" sldId="342"/>
            <ac:spMk id="32" creationId="{532FBA3B-6354-4D66-A3AC-CEB245A9EFDE}"/>
          </ac:spMkLst>
        </pc:spChg>
        <pc:spChg chg="del">
          <ac:chgData name="Bryan Krausen" userId="774916b2a9b30420" providerId="LiveId" clId="{8FC1D5FC-550F-4AF5-A25F-80F39F006A36}" dt="2021-05-02T14:54:31.620" v="11330" actId="478"/>
          <ac:spMkLst>
            <pc:docMk/>
            <pc:sldMk cId="2236327102" sldId="342"/>
            <ac:spMk id="33" creationId="{D636E96B-DFE4-42C3-BBA8-827ED51A5A54}"/>
          </ac:spMkLst>
        </pc:spChg>
        <pc:spChg chg="del">
          <ac:chgData name="Bryan Krausen" userId="774916b2a9b30420" providerId="LiveId" clId="{8FC1D5FC-550F-4AF5-A25F-80F39F006A36}" dt="2021-05-02T14:54:31.620" v="11330" actId="478"/>
          <ac:spMkLst>
            <pc:docMk/>
            <pc:sldMk cId="2236327102" sldId="342"/>
            <ac:spMk id="34" creationId="{CBD47384-1B5E-46FE-8A33-1E189FA70F4E}"/>
          </ac:spMkLst>
        </pc:spChg>
        <pc:spChg chg="del">
          <ac:chgData name="Bryan Krausen" userId="774916b2a9b30420" providerId="LiveId" clId="{8FC1D5FC-550F-4AF5-A25F-80F39F006A36}" dt="2021-05-02T14:54:31.620" v="11330" actId="478"/>
          <ac:spMkLst>
            <pc:docMk/>
            <pc:sldMk cId="2236327102" sldId="342"/>
            <ac:spMk id="35" creationId="{2E72147D-46CC-4469-B675-EAFA3DDF8FFB}"/>
          </ac:spMkLst>
        </pc:spChg>
        <pc:spChg chg="del">
          <ac:chgData name="Bryan Krausen" userId="774916b2a9b30420" providerId="LiveId" clId="{8FC1D5FC-550F-4AF5-A25F-80F39F006A36}" dt="2021-05-02T14:54:31.620" v="11330" actId="478"/>
          <ac:spMkLst>
            <pc:docMk/>
            <pc:sldMk cId="2236327102" sldId="342"/>
            <ac:spMk id="36" creationId="{EFBF54BE-835A-48BF-8A0C-93B6B3DED21C}"/>
          </ac:spMkLst>
        </pc:spChg>
        <pc:spChg chg="del">
          <ac:chgData name="Bryan Krausen" userId="774916b2a9b30420" providerId="LiveId" clId="{8FC1D5FC-550F-4AF5-A25F-80F39F006A36}" dt="2021-05-02T14:54:31.620" v="11330" actId="478"/>
          <ac:spMkLst>
            <pc:docMk/>
            <pc:sldMk cId="2236327102" sldId="342"/>
            <ac:spMk id="39" creationId="{8E998317-93A9-4E05-8A01-9BC7631434BC}"/>
          </ac:spMkLst>
        </pc:spChg>
        <pc:spChg chg="del">
          <ac:chgData name="Bryan Krausen" userId="774916b2a9b30420" providerId="LiveId" clId="{8FC1D5FC-550F-4AF5-A25F-80F39F006A36}" dt="2021-05-02T14:54:31.620" v="11330" actId="478"/>
          <ac:spMkLst>
            <pc:docMk/>
            <pc:sldMk cId="2236327102" sldId="342"/>
            <ac:spMk id="40" creationId="{616F5005-E98B-4E5B-BFF1-92511B0871F3}"/>
          </ac:spMkLst>
        </pc:spChg>
        <pc:spChg chg="del">
          <ac:chgData name="Bryan Krausen" userId="774916b2a9b30420" providerId="LiveId" clId="{8FC1D5FC-550F-4AF5-A25F-80F39F006A36}" dt="2021-05-02T14:54:31.620" v="11330" actId="478"/>
          <ac:spMkLst>
            <pc:docMk/>
            <pc:sldMk cId="2236327102" sldId="342"/>
            <ac:spMk id="41" creationId="{D853784A-9210-47A8-ABE1-AF0BCB9B4330}"/>
          </ac:spMkLst>
        </pc:spChg>
        <pc:spChg chg="del">
          <ac:chgData name="Bryan Krausen" userId="774916b2a9b30420" providerId="LiveId" clId="{8FC1D5FC-550F-4AF5-A25F-80F39F006A36}" dt="2021-05-02T14:54:31.620" v="11330" actId="478"/>
          <ac:spMkLst>
            <pc:docMk/>
            <pc:sldMk cId="2236327102" sldId="342"/>
            <ac:spMk id="43" creationId="{19AC0DCD-352A-4D7D-9E99-C3BBC800B3EC}"/>
          </ac:spMkLst>
        </pc:spChg>
        <pc:spChg chg="del">
          <ac:chgData name="Bryan Krausen" userId="774916b2a9b30420" providerId="LiveId" clId="{8FC1D5FC-550F-4AF5-A25F-80F39F006A36}" dt="2021-05-02T14:54:31.620" v="11330" actId="478"/>
          <ac:spMkLst>
            <pc:docMk/>
            <pc:sldMk cId="2236327102" sldId="342"/>
            <ac:spMk id="44" creationId="{5FD57BDB-A537-4592-A556-7C020ABFCEA4}"/>
          </ac:spMkLst>
        </pc:spChg>
        <pc:spChg chg="del">
          <ac:chgData name="Bryan Krausen" userId="774916b2a9b30420" providerId="LiveId" clId="{8FC1D5FC-550F-4AF5-A25F-80F39F006A36}" dt="2021-05-02T14:54:31.620" v="11330" actId="478"/>
          <ac:spMkLst>
            <pc:docMk/>
            <pc:sldMk cId="2236327102" sldId="342"/>
            <ac:spMk id="45" creationId="{3305F1C9-301E-4728-9575-AB36C80856A7}"/>
          </ac:spMkLst>
        </pc:spChg>
        <pc:spChg chg="del">
          <ac:chgData name="Bryan Krausen" userId="774916b2a9b30420" providerId="LiveId" clId="{8FC1D5FC-550F-4AF5-A25F-80F39F006A36}" dt="2021-05-02T14:54:31.620" v="11330" actId="478"/>
          <ac:spMkLst>
            <pc:docMk/>
            <pc:sldMk cId="2236327102" sldId="342"/>
            <ac:spMk id="46" creationId="{4D482771-5FED-49CD-AB24-E7E5B57C263F}"/>
          </ac:spMkLst>
        </pc:spChg>
        <pc:spChg chg="del">
          <ac:chgData name="Bryan Krausen" userId="774916b2a9b30420" providerId="LiveId" clId="{8FC1D5FC-550F-4AF5-A25F-80F39F006A36}" dt="2021-05-02T14:54:31.620" v="11330" actId="478"/>
          <ac:spMkLst>
            <pc:docMk/>
            <pc:sldMk cId="2236327102" sldId="342"/>
            <ac:spMk id="48" creationId="{0C84DC34-1F15-4DFA-A358-730DAD6D4D33}"/>
          </ac:spMkLst>
        </pc:spChg>
        <pc:grpChg chg="del">
          <ac:chgData name="Bryan Krausen" userId="774916b2a9b30420" providerId="LiveId" clId="{8FC1D5FC-550F-4AF5-A25F-80F39F006A36}" dt="2021-05-02T14:54:31.620" v="11330" actId="478"/>
          <ac:grpSpMkLst>
            <pc:docMk/>
            <pc:sldMk cId="2236327102" sldId="342"/>
            <ac:grpSpMk id="2" creationId="{B2C69E2B-A7B9-4C89-83F4-6DA98298DCC5}"/>
          </ac:grpSpMkLst>
        </pc:grpChg>
        <pc:picChg chg="del">
          <ac:chgData name="Bryan Krausen" userId="774916b2a9b30420" providerId="LiveId" clId="{8FC1D5FC-550F-4AF5-A25F-80F39F006A36}" dt="2021-05-02T14:54:31.620" v="11330" actId="478"/>
          <ac:picMkLst>
            <pc:docMk/>
            <pc:sldMk cId="2236327102" sldId="342"/>
            <ac:picMk id="24" creationId="{B7515BAD-6A3D-4EFC-97BC-457D811FB442}"/>
          </ac:picMkLst>
        </pc:picChg>
        <pc:cxnChg chg="del">
          <ac:chgData name="Bryan Krausen" userId="774916b2a9b30420" providerId="LiveId" clId="{8FC1D5FC-550F-4AF5-A25F-80F39F006A36}" dt="2021-05-02T14:54:31.620" v="11330" actId="478"/>
          <ac:cxnSpMkLst>
            <pc:docMk/>
            <pc:sldMk cId="2236327102" sldId="342"/>
            <ac:cxnSpMk id="6" creationId="{16455736-6D11-4F34-AC32-148BBD4794E1}"/>
          </ac:cxnSpMkLst>
        </pc:cxnChg>
        <pc:cxnChg chg="del">
          <ac:chgData name="Bryan Krausen" userId="774916b2a9b30420" providerId="LiveId" clId="{8FC1D5FC-550F-4AF5-A25F-80F39F006A36}" dt="2021-05-02T14:54:31.620" v="11330" actId="478"/>
          <ac:cxnSpMkLst>
            <pc:docMk/>
            <pc:sldMk cId="2236327102" sldId="342"/>
            <ac:cxnSpMk id="13" creationId="{FC1A9417-CD70-4457-AE0F-FEF30C148C07}"/>
          </ac:cxnSpMkLst>
        </pc:cxnChg>
        <pc:cxnChg chg="del">
          <ac:chgData name="Bryan Krausen" userId="774916b2a9b30420" providerId="LiveId" clId="{8FC1D5FC-550F-4AF5-A25F-80F39F006A36}" dt="2021-05-02T14:54:31.620" v="11330" actId="478"/>
          <ac:cxnSpMkLst>
            <pc:docMk/>
            <pc:sldMk cId="2236327102" sldId="342"/>
            <ac:cxnSpMk id="58" creationId="{805E5073-6C27-4AB9-85FC-6B7F380ADF85}"/>
          </ac:cxnSpMkLst>
        </pc:cxnChg>
      </pc:sldChg>
      <pc:sldChg chg="addSp delSp modSp add del mod">
        <pc:chgData name="Bryan Krausen" userId="774916b2a9b30420" providerId="LiveId" clId="{8FC1D5FC-550F-4AF5-A25F-80F39F006A36}" dt="2021-05-04T23:23:06.294" v="13841" actId="47"/>
        <pc:sldMkLst>
          <pc:docMk/>
          <pc:sldMk cId="3089052811" sldId="343"/>
        </pc:sldMkLst>
        <pc:spChg chg="add mod">
          <ac:chgData name="Bryan Krausen" userId="774916b2a9b30420" providerId="LiveId" clId="{8FC1D5FC-550F-4AF5-A25F-80F39F006A36}" dt="2021-05-02T19:04:48.563" v="12244" actId="1036"/>
          <ac:spMkLst>
            <pc:docMk/>
            <pc:sldMk cId="3089052811" sldId="343"/>
            <ac:spMk id="2" creationId="{2048F784-3DBC-4D68-92AF-11CEB7775B26}"/>
          </ac:spMkLst>
        </pc:spChg>
        <pc:spChg chg="mod">
          <ac:chgData name="Bryan Krausen" userId="774916b2a9b30420" providerId="LiveId" clId="{8FC1D5FC-550F-4AF5-A25F-80F39F006A36}" dt="2021-05-03T11:27:52.053" v="13660" actId="1076"/>
          <ac:spMkLst>
            <pc:docMk/>
            <pc:sldMk cId="3089052811" sldId="343"/>
            <ac:spMk id="3" creationId="{F240D69B-105F-4C08-BAE5-57374273B72D}"/>
          </ac:spMkLst>
        </pc:spChg>
        <pc:spChg chg="add mod">
          <ac:chgData name="Bryan Krausen" userId="774916b2a9b30420" providerId="LiveId" clId="{8FC1D5FC-550F-4AF5-A25F-80F39F006A36}" dt="2021-05-02T19:04:48.563" v="12244" actId="1036"/>
          <ac:spMkLst>
            <pc:docMk/>
            <pc:sldMk cId="3089052811" sldId="343"/>
            <ac:spMk id="4" creationId="{31120975-78FB-475C-BDE9-CE6449D634AE}"/>
          </ac:spMkLst>
        </pc:spChg>
        <pc:spChg chg="add mod">
          <ac:chgData name="Bryan Krausen" userId="774916b2a9b30420" providerId="LiveId" clId="{8FC1D5FC-550F-4AF5-A25F-80F39F006A36}" dt="2021-05-02T17:13:26.443" v="12100" actId="1076"/>
          <ac:spMkLst>
            <pc:docMk/>
            <pc:sldMk cId="3089052811" sldId="343"/>
            <ac:spMk id="8" creationId="{7E3842ED-B2A7-495B-9A59-DBBC98CEAC16}"/>
          </ac:spMkLst>
        </pc:spChg>
        <pc:spChg chg="mod">
          <ac:chgData name="Bryan Krausen" userId="774916b2a9b30420" providerId="LiveId" clId="{8FC1D5FC-550F-4AF5-A25F-80F39F006A36}" dt="2021-05-02T17:09:40.946" v="11943" actId="1076"/>
          <ac:spMkLst>
            <pc:docMk/>
            <pc:sldMk cId="3089052811" sldId="343"/>
            <ac:spMk id="15" creationId="{D6272CBB-0E35-4C3D-B64B-A8D0AA1B46C1}"/>
          </ac:spMkLst>
        </pc:spChg>
        <pc:spChg chg="mod">
          <ac:chgData name="Bryan Krausen" userId="774916b2a9b30420" providerId="LiveId" clId="{8FC1D5FC-550F-4AF5-A25F-80F39F006A36}" dt="2021-05-02T18:57:05.920" v="12101" actId="14100"/>
          <ac:spMkLst>
            <pc:docMk/>
            <pc:sldMk cId="3089052811" sldId="343"/>
            <ac:spMk id="16" creationId="{A6CA2154-1837-49E2-B0CE-EAFC6F94BB98}"/>
          </ac:spMkLst>
        </pc:spChg>
        <pc:spChg chg="mod">
          <ac:chgData name="Bryan Krausen" userId="774916b2a9b30420" providerId="LiveId" clId="{8FC1D5FC-550F-4AF5-A25F-80F39F006A36}" dt="2021-05-02T19:50:37.051" v="12628"/>
          <ac:spMkLst>
            <pc:docMk/>
            <pc:sldMk cId="3089052811" sldId="343"/>
            <ac:spMk id="17" creationId="{23E09767-3FF2-4AB0-B724-668A818E215B}"/>
          </ac:spMkLst>
        </pc:spChg>
        <pc:spChg chg="mod">
          <ac:chgData name="Bryan Krausen" userId="774916b2a9b30420" providerId="LiveId" clId="{8FC1D5FC-550F-4AF5-A25F-80F39F006A36}" dt="2021-05-02T17:09:40.946" v="11943" actId="1076"/>
          <ac:spMkLst>
            <pc:docMk/>
            <pc:sldMk cId="3089052811" sldId="343"/>
            <ac:spMk id="18" creationId="{5A62E1C9-422A-4691-A6CB-E04D1DD55BE6}"/>
          </ac:spMkLst>
        </pc:spChg>
        <pc:spChg chg="mod">
          <ac:chgData name="Bryan Krausen" userId="774916b2a9b30420" providerId="LiveId" clId="{8FC1D5FC-550F-4AF5-A25F-80F39F006A36}" dt="2021-05-02T17:09:40.946" v="11943" actId="1076"/>
          <ac:spMkLst>
            <pc:docMk/>
            <pc:sldMk cId="3089052811" sldId="343"/>
            <ac:spMk id="19" creationId="{F9CF6F07-A436-4D5C-A41E-3353059BDA9E}"/>
          </ac:spMkLst>
        </pc:spChg>
        <pc:spChg chg="mod">
          <ac:chgData name="Bryan Krausen" userId="774916b2a9b30420" providerId="LiveId" clId="{8FC1D5FC-550F-4AF5-A25F-80F39F006A36}" dt="2021-05-02T17:09:40.946" v="11943" actId="1076"/>
          <ac:spMkLst>
            <pc:docMk/>
            <pc:sldMk cId="3089052811" sldId="343"/>
            <ac:spMk id="20" creationId="{EF1CC935-E63C-4CB3-A529-A8D6C3EE6289}"/>
          </ac:spMkLst>
        </pc:spChg>
        <pc:spChg chg="mod">
          <ac:chgData name="Bryan Krausen" userId="774916b2a9b30420" providerId="LiveId" clId="{8FC1D5FC-550F-4AF5-A25F-80F39F006A36}" dt="2021-05-02T17:09:40.946" v="11943" actId="1076"/>
          <ac:spMkLst>
            <pc:docMk/>
            <pc:sldMk cId="3089052811" sldId="343"/>
            <ac:spMk id="21" creationId="{1A8CC8B7-7458-4D53-BF01-5AEB68A0BA6E}"/>
          </ac:spMkLst>
        </pc:spChg>
        <pc:spChg chg="mod">
          <ac:chgData name="Bryan Krausen" userId="774916b2a9b30420" providerId="LiveId" clId="{8FC1D5FC-550F-4AF5-A25F-80F39F006A36}" dt="2021-05-04T21:42:54.923" v="13705" actId="1076"/>
          <ac:spMkLst>
            <pc:docMk/>
            <pc:sldMk cId="3089052811" sldId="343"/>
            <ac:spMk id="22" creationId="{62D75307-78AF-4C02-84F6-718E55EA4D3B}"/>
          </ac:spMkLst>
        </pc:spChg>
        <pc:spChg chg="mod">
          <ac:chgData name="Bryan Krausen" userId="774916b2a9b30420" providerId="LiveId" clId="{8FC1D5FC-550F-4AF5-A25F-80F39F006A36}" dt="2021-05-02T17:09:40.946" v="11943" actId="1076"/>
          <ac:spMkLst>
            <pc:docMk/>
            <pc:sldMk cId="3089052811" sldId="343"/>
            <ac:spMk id="23" creationId="{B01DC42F-FF34-46BF-A3A4-44EE4ED74070}"/>
          </ac:spMkLst>
        </pc:spChg>
        <pc:spChg chg="add mod ord">
          <ac:chgData name="Bryan Krausen" userId="774916b2a9b30420" providerId="LiveId" clId="{8FC1D5FC-550F-4AF5-A25F-80F39F006A36}" dt="2021-05-02T17:12:53.835" v="12075" actId="20577"/>
          <ac:spMkLst>
            <pc:docMk/>
            <pc:sldMk cId="3089052811" sldId="343"/>
            <ac:spMk id="24" creationId="{56BD597C-E4C6-448C-9206-D825F24831FB}"/>
          </ac:spMkLst>
        </pc:spChg>
        <pc:spChg chg="add del mod">
          <ac:chgData name="Bryan Krausen" userId="774916b2a9b30420" providerId="LiveId" clId="{8FC1D5FC-550F-4AF5-A25F-80F39F006A36}" dt="2021-05-02T17:11:30.295" v="12046" actId="478"/>
          <ac:spMkLst>
            <pc:docMk/>
            <pc:sldMk cId="3089052811" sldId="343"/>
            <ac:spMk id="25" creationId="{EE3CD74A-B8CC-48B3-AAC8-D1462B72A51F}"/>
          </ac:spMkLst>
        </pc:spChg>
        <pc:spChg chg="add mod">
          <ac:chgData name="Bryan Krausen" userId="774916b2a9b30420" providerId="LiveId" clId="{8FC1D5FC-550F-4AF5-A25F-80F39F006A36}" dt="2021-05-02T19:01:49.509" v="12196" actId="207"/>
          <ac:spMkLst>
            <pc:docMk/>
            <pc:sldMk cId="3089052811" sldId="343"/>
            <ac:spMk id="26" creationId="{7134363E-1B06-478C-9546-E280D1AF7198}"/>
          </ac:spMkLst>
        </pc:spChg>
        <pc:spChg chg="del">
          <ac:chgData name="Bryan Krausen" userId="774916b2a9b30420" providerId="LiveId" clId="{8FC1D5FC-550F-4AF5-A25F-80F39F006A36}" dt="2021-05-02T19:50:38.443" v="12629" actId="478"/>
          <ac:spMkLst>
            <pc:docMk/>
            <pc:sldMk cId="3089052811" sldId="343"/>
            <ac:spMk id="31" creationId="{4C86DBA3-C901-41B1-8862-08E16FADE1DF}"/>
          </ac:spMkLst>
        </pc:spChg>
        <pc:cxnChg chg="add mod">
          <ac:chgData name="Bryan Krausen" userId="774916b2a9b30420" providerId="LiveId" clId="{8FC1D5FC-550F-4AF5-A25F-80F39F006A36}" dt="2021-05-02T17:12:24.239" v="12064" actId="14100"/>
          <ac:cxnSpMkLst>
            <pc:docMk/>
            <pc:sldMk cId="3089052811" sldId="343"/>
            <ac:cxnSpMk id="27" creationId="{B91EBE45-BCBD-4F9D-A2ED-E35BE34DE61C}"/>
          </ac:cxnSpMkLst>
        </pc:cxnChg>
      </pc:sldChg>
      <pc:sldChg chg="addSp delSp modSp add mod ord">
        <pc:chgData name="Bryan Krausen" userId="774916b2a9b30420" providerId="LiveId" clId="{8FC1D5FC-550F-4AF5-A25F-80F39F006A36}" dt="2021-05-12T01:57:53.882" v="20576"/>
        <pc:sldMkLst>
          <pc:docMk/>
          <pc:sldMk cId="61226956" sldId="344"/>
        </pc:sldMkLst>
        <pc:spChg chg="del">
          <ac:chgData name="Bryan Krausen" userId="774916b2a9b30420" providerId="LiveId" clId="{8FC1D5FC-550F-4AF5-A25F-80F39F006A36}" dt="2021-05-02T19:50:57.499" v="12640" actId="478"/>
          <ac:spMkLst>
            <pc:docMk/>
            <pc:sldMk cId="61226956" sldId="344"/>
            <ac:spMk id="3" creationId="{704A68B7-E25F-45C0-9E19-0A1F4A7D2303}"/>
          </ac:spMkLst>
        </pc:spChg>
        <pc:spChg chg="del">
          <ac:chgData name="Bryan Krausen" userId="774916b2a9b30420" providerId="LiveId" clId="{8FC1D5FC-550F-4AF5-A25F-80F39F006A36}" dt="2021-05-02T19:50:59.483" v="12641" actId="478"/>
          <ac:spMkLst>
            <pc:docMk/>
            <pc:sldMk cId="61226956" sldId="344"/>
            <ac:spMk id="4" creationId="{04659C26-229E-47B3-8F6D-7FCEE6663B49}"/>
          </ac:spMkLst>
        </pc:spChg>
        <pc:spChg chg="mod">
          <ac:chgData name="Bryan Krausen" userId="774916b2a9b30420" providerId="LiveId" clId="{8FC1D5FC-550F-4AF5-A25F-80F39F006A36}" dt="2021-05-02T21:13:56.275" v="12899" actId="20577"/>
          <ac:spMkLst>
            <pc:docMk/>
            <pc:sldMk cId="61226956" sldId="344"/>
            <ac:spMk id="12" creationId="{1FAF0796-FF7A-4ED1-9056-94FF389CA1C1}"/>
          </ac:spMkLst>
        </pc:spChg>
        <pc:spChg chg="del">
          <ac:chgData name="Bryan Krausen" userId="774916b2a9b30420" providerId="LiveId" clId="{8FC1D5FC-550F-4AF5-A25F-80F39F006A36}" dt="2021-05-02T19:50:57.499" v="12640" actId="478"/>
          <ac:spMkLst>
            <pc:docMk/>
            <pc:sldMk cId="61226956" sldId="344"/>
            <ac:spMk id="13" creationId="{7F9AC08C-6E65-413B-84A2-80D311583F7F}"/>
          </ac:spMkLst>
        </pc:spChg>
        <pc:spChg chg="add mod">
          <ac:chgData name="Bryan Krausen" userId="774916b2a9b30420" providerId="LiveId" clId="{8FC1D5FC-550F-4AF5-A25F-80F39F006A36}" dt="2021-05-04T23:23:46.701" v="13849" actId="1076"/>
          <ac:spMkLst>
            <pc:docMk/>
            <pc:sldMk cId="61226956" sldId="344"/>
            <ac:spMk id="13" creationId="{C02305F3-7078-4EFD-B908-0D6A3A953B19}"/>
          </ac:spMkLst>
        </pc:spChg>
        <pc:spChg chg="add mod">
          <ac:chgData name="Bryan Krausen" userId="774916b2a9b30420" providerId="LiveId" clId="{8FC1D5FC-550F-4AF5-A25F-80F39F006A36}" dt="2021-05-04T23:23:58.749" v="13852" actId="1076"/>
          <ac:spMkLst>
            <pc:docMk/>
            <pc:sldMk cId="61226956" sldId="344"/>
            <ac:spMk id="14" creationId="{04A8CE00-D77F-4493-A742-BE3233421837}"/>
          </ac:spMkLst>
        </pc:spChg>
        <pc:spChg chg="del">
          <ac:chgData name="Bryan Krausen" userId="774916b2a9b30420" providerId="LiveId" clId="{8FC1D5FC-550F-4AF5-A25F-80F39F006A36}" dt="2021-05-02T19:50:57.499" v="12640" actId="478"/>
          <ac:spMkLst>
            <pc:docMk/>
            <pc:sldMk cId="61226956" sldId="344"/>
            <ac:spMk id="14" creationId="{DB6A9D89-D769-42AB-8D9F-D19C79C74AF4}"/>
          </ac:spMkLst>
        </pc:spChg>
        <pc:spChg chg="del">
          <ac:chgData name="Bryan Krausen" userId="774916b2a9b30420" providerId="LiveId" clId="{8FC1D5FC-550F-4AF5-A25F-80F39F006A36}" dt="2021-05-02T19:50:57.499" v="12640" actId="478"/>
          <ac:spMkLst>
            <pc:docMk/>
            <pc:sldMk cId="61226956" sldId="344"/>
            <ac:spMk id="15" creationId="{0E360C04-EE0F-4305-8E64-9085D9EF2FF4}"/>
          </ac:spMkLst>
        </pc:spChg>
        <pc:spChg chg="add mod">
          <ac:chgData name="Bryan Krausen" userId="774916b2a9b30420" providerId="LiveId" clId="{8FC1D5FC-550F-4AF5-A25F-80F39F006A36}" dt="2021-05-04T23:24:05.249" v="13855" actId="14100"/>
          <ac:spMkLst>
            <pc:docMk/>
            <pc:sldMk cId="61226956" sldId="344"/>
            <ac:spMk id="15" creationId="{C03FC902-1A92-40C4-B3C1-BF38BC199BFB}"/>
          </ac:spMkLst>
        </pc:spChg>
        <pc:spChg chg="add mod">
          <ac:chgData name="Bryan Krausen" userId="774916b2a9b30420" providerId="LiveId" clId="{8FC1D5FC-550F-4AF5-A25F-80F39F006A36}" dt="2021-05-04T23:23:58.749" v="13852" actId="1076"/>
          <ac:spMkLst>
            <pc:docMk/>
            <pc:sldMk cId="61226956" sldId="344"/>
            <ac:spMk id="16" creationId="{B81DEBA1-0236-461B-9148-6088FFEF3185}"/>
          </ac:spMkLst>
        </pc:spChg>
        <pc:spChg chg="del">
          <ac:chgData name="Bryan Krausen" userId="774916b2a9b30420" providerId="LiveId" clId="{8FC1D5FC-550F-4AF5-A25F-80F39F006A36}" dt="2021-05-02T19:50:57.499" v="12640" actId="478"/>
          <ac:spMkLst>
            <pc:docMk/>
            <pc:sldMk cId="61226956" sldId="344"/>
            <ac:spMk id="16" creationId="{E3286542-EC55-4534-97A2-CFA370701AD1}"/>
          </ac:spMkLst>
        </pc:spChg>
        <pc:spChg chg="del">
          <ac:chgData name="Bryan Krausen" userId="774916b2a9b30420" providerId="LiveId" clId="{8FC1D5FC-550F-4AF5-A25F-80F39F006A36}" dt="2021-05-02T19:50:57.499" v="12640" actId="478"/>
          <ac:spMkLst>
            <pc:docMk/>
            <pc:sldMk cId="61226956" sldId="344"/>
            <ac:spMk id="18" creationId="{6C8D2A1B-18B2-4F4F-8E7F-6B8A33FFE116}"/>
          </ac:spMkLst>
        </pc:spChg>
        <pc:spChg chg="add mod">
          <ac:chgData name="Bryan Krausen" userId="774916b2a9b30420" providerId="LiveId" clId="{8FC1D5FC-550F-4AF5-A25F-80F39F006A36}" dt="2021-05-04T23:23:58.749" v="13852" actId="1076"/>
          <ac:spMkLst>
            <pc:docMk/>
            <pc:sldMk cId="61226956" sldId="344"/>
            <ac:spMk id="18" creationId="{97676B57-0729-4F5B-8224-C5BE108ABA10}"/>
          </ac:spMkLst>
        </pc:spChg>
        <pc:spChg chg="add mod">
          <ac:chgData name="Bryan Krausen" userId="774916b2a9b30420" providerId="LiveId" clId="{8FC1D5FC-550F-4AF5-A25F-80F39F006A36}" dt="2021-05-04T23:23:58.749" v="13852" actId="1076"/>
          <ac:spMkLst>
            <pc:docMk/>
            <pc:sldMk cId="61226956" sldId="344"/>
            <ac:spMk id="19" creationId="{6E4664AB-C2D1-4395-9039-FD48BC05F997}"/>
          </ac:spMkLst>
        </pc:spChg>
        <pc:spChg chg="del">
          <ac:chgData name="Bryan Krausen" userId="774916b2a9b30420" providerId="LiveId" clId="{8FC1D5FC-550F-4AF5-A25F-80F39F006A36}" dt="2021-05-02T19:50:57.499" v="12640" actId="478"/>
          <ac:spMkLst>
            <pc:docMk/>
            <pc:sldMk cId="61226956" sldId="344"/>
            <ac:spMk id="19" creationId="{7ECD06D0-D248-4C30-B284-E77EF48B934D}"/>
          </ac:spMkLst>
        </pc:spChg>
        <pc:spChg chg="del">
          <ac:chgData name="Bryan Krausen" userId="774916b2a9b30420" providerId="LiveId" clId="{8FC1D5FC-550F-4AF5-A25F-80F39F006A36}" dt="2021-05-02T19:50:57.499" v="12640" actId="478"/>
          <ac:spMkLst>
            <pc:docMk/>
            <pc:sldMk cId="61226956" sldId="344"/>
            <ac:spMk id="20" creationId="{2DEC4EED-9329-463D-BC6F-9F826A1B271D}"/>
          </ac:spMkLst>
        </pc:spChg>
        <pc:spChg chg="add mod">
          <ac:chgData name="Bryan Krausen" userId="774916b2a9b30420" providerId="LiveId" clId="{8FC1D5FC-550F-4AF5-A25F-80F39F006A36}" dt="2021-05-04T23:23:58.749" v="13852" actId="1076"/>
          <ac:spMkLst>
            <pc:docMk/>
            <pc:sldMk cId="61226956" sldId="344"/>
            <ac:spMk id="20" creationId="{CCB61624-ACFE-4809-9375-539A4C0DB055}"/>
          </ac:spMkLst>
        </pc:spChg>
        <pc:spChg chg="add mod">
          <ac:chgData name="Bryan Krausen" userId="774916b2a9b30420" providerId="LiveId" clId="{8FC1D5FC-550F-4AF5-A25F-80F39F006A36}" dt="2021-05-04T23:24:01.740" v="13854" actId="404"/>
          <ac:spMkLst>
            <pc:docMk/>
            <pc:sldMk cId="61226956" sldId="344"/>
            <ac:spMk id="21" creationId="{2733D9A4-EC9C-4988-A149-BA057EFB8BFA}"/>
          </ac:spMkLst>
        </pc:spChg>
        <pc:spChg chg="del">
          <ac:chgData name="Bryan Krausen" userId="774916b2a9b30420" providerId="LiveId" clId="{8FC1D5FC-550F-4AF5-A25F-80F39F006A36}" dt="2021-05-02T19:50:57.499" v="12640" actId="478"/>
          <ac:spMkLst>
            <pc:docMk/>
            <pc:sldMk cId="61226956" sldId="344"/>
            <ac:spMk id="21" creationId="{F6EE077F-2BF8-43E4-8E5C-93F0634EA192}"/>
          </ac:spMkLst>
        </pc:spChg>
        <pc:spChg chg="add mod">
          <ac:chgData name="Bryan Krausen" userId="774916b2a9b30420" providerId="LiveId" clId="{8FC1D5FC-550F-4AF5-A25F-80F39F006A36}" dt="2021-05-04T23:23:58.749" v="13852" actId="1076"/>
          <ac:spMkLst>
            <pc:docMk/>
            <pc:sldMk cId="61226956" sldId="344"/>
            <ac:spMk id="22" creationId="{AFA6E08E-4CC7-4EA9-8CCF-974F788F0CFD}"/>
          </ac:spMkLst>
        </pc:spChg>
        <pc:spChg chg="add mod">
          <ac:chgData name="Bryan Krausen" userId="774916b2a9b30420" providerId="LiveId" clId="{8FC1D5FC-550F-4AF5-A25F-80F39F006A36}" dt="2021-05-04T23:24:12.861" v="13857" actId="14100"/>
          <ac:spMkLst>
            <pc:docMk/>
            <pc:sldMk cId="61226956" sldId="344"/>
            <ac:spMk id="23" creationId="{5C2E6A82-FE4C-4884-86F0-0360E252384F}"/>
          </ac:spMkLst>
        </pc:spChg>
        <pc:grpChg chg="add mod">
          <ac:chgData name="Bryan Krausen" userId="774916b2a9b30420" providerId="LiveId" clId="{8FC1D5FC-550F-4AF5-A25F-80F39F006A36}" dt="2021-05-12T01:57:53.882" v="20576"/>
          <ac:grpSpMkLst>
            <pc:docMk/>
            <pc:sldMk cId="61226956" sldId="344"/>
            <ac:grpSpMk id="24" creationId="{159BC8F4-1DC9-470C-838C-DF4FFAEF0240}"/>
          </ac:grpSpMkLst>
        </pc:grpChg>
        <pc:grpChg chg="mod">
          <ac:chgData name="Bryan Krausen" userId="774916b2a9b30420" providerId="LiveId" clId="{8FC1D5FC-550F-4AF5-A25F-80F39F006A36}" dt="2021-05-12T01:57:53.882" v="20576"/>
          <ac:grpSpMkLst>
            <pc:docMk/>
            <pc:sldMk cId="61226956" sldId="344"/>
            <ac:grpSpMk id="25" creationId="{4BFA4631-CFCC-40FC-B6A6-10831B8A4A79}"/>
          </ac:grpSpMkLst>
        </pc:grpChg>
        <pc:grpChg chg="mod">
          <ac:chgData name="Bryan Krausen" userId="774916b2a9b30420" providerId="LiveId" clId="{8FC1D5FC-550F-4AF5-A25F-80F39F006A36}" dt="2021-05-12T01:57:53.882" v="20576"/>
          <ac:grpSpMkLst>
            <pc:docMk/>
            <pc:sldMk cId="61226956" sldId="344"/>
            <ac:grpSpMk id="26" creationId="{EA770329-EFAE-4130-9D37-2D468AC3C5F8}"/>
          </ac:grpSpMkLst>
        </pc:grpChg>
        <pc:grpChg chg="mod">
          <ac:chgData name="Bryan Krausen" userId="774916b2a9b30420" providerId="LiveId" clId="{8FC1D5FC-550F-4AF5-A25F-80F39F006A36}" dt="2021-05-12T01:57:53.882" v="20576"/>
          <ac:grpSpMkLst>
            <pc:docMk/>
            <pc:sldMk cId="61226956" sldId="344"/>
            <ac:grpSpMk id="28" creationId="{3C2F2FD1-1C02-4FB8-9CD8-C77E10A516E9}"/>
          </ac:grpSpMkLst>
        </pc:grpChg>
        <pc:grpChg chg="del">
          <ac:chgData name="Bryan Krausen" userId="774916b2a9b30420" providerId="LiveId" clId="{8FC1D5FC-550F-4AF5-A25F-80F39F006A36}" dt="2021-05-12T01:57:53.717" v="20575" actId="478"/>
          <ac:grpSpMkLst>
            <pc:docMk/>
            <pc:sldMk cId="61226956" sldId="344"/>
            <ac:grpSpMk id="42" creationId="{F7EE36A0-3927-4E2D-B4FC-652966142512}"/>
          </ac:grpSpMkLst>
        </pc:grpChg>
        <pc:picChg chg="mod">
          <ac:chgData name="Bryan Krausen" userId="774916b2a9b30420" providerId="LiveId" clId="{8FC1D5FC-550F-4AF5-A25F-80F39F006A36}" dt="2021-05-12T01:57:53.882" v="20576"/>
          <ac:picMkLst>
            <pc:docMk/>
            <pc:sldMk cId="61226956" sldId="344"/>
            <ac:picMk id="27" creationId="{6E1EFA97-FB94-4D29-BC13-10166D4F9F13}"/>
          </ac:picMkLst>
        </pc:picChg>
        <pc:picChg chg="mod">
          <ac:chgData name="Bryan Krausen" userId="774916b2a9b30420" providerId="LiveId" clId="{8FC1D5FC-550F-4AF5-A25F-80F39F006A36}" dt="2021-05-12T01:57:53.882" v="20576"/>
          <ac:picMkLst>
            <pc:docMk/>
            <pc:sldMk cId="61226956" sldId="344"/>
            <ac:picMk id="29" creationId="{F3E64D9B-3646-4CD0-8627-E6382B5DC428}"/>
          </ac:picMkLst>
        </pc:picChg>
        <pc:picChg chg="mod">
          <ac:chgData name="Bryan Krausen" userId="774916b2a9b30420" providerId="LiveId" clId="{8FC1D5FC-550F-4AF5-A25F-80F39F006A36}" dt="2021-05-12T01:57:53.882" v="20576"/>
          <ac:picMkLst>
            <pc:docMk/>
            <pc:sldMk cId="61226956" sldId="344"/>
            <ac:picMk id="30" creationId="{C5D4FAF6-CA7F-4F8B-814F-5338BE55F867}"/>
          </ac:picMkLst>
        </pc:picChg>
        <pc:picChg chg="mod">
          <ac:chgData name="Bryan Krausen" userId="774916b2a9b30420" providerId="LiveId" clId="{8FC1D5FC-550F-4AF5-A25F-80F39F006A36}" dt="2021-05-12T01:57:53.882" v="20576"/>
          <ac:picMkLst>
            <pc:docMk/>
            <pc:sldMk cId="61226956" sldId="344"/>
            <ac:picMk id="31" creationId="{D9E0DBFC-A26D-4EA4-A6AD-D446E3A10924}"/>
          </ac:picMkLst>
        </pc:picChg>
        <pc:picChg chg="mod">
          <ac:chgData name="Bryan Krausen" userId="774916b2a9b30420" providerId="LiveId" clId="{8FC1D5FC-550F-4AF5-A25F-80F39F006A36}" dt="2021-05-12T01:57:53.882" v="20576"/>
          <ac:picMkLst>
            <pc:docMk/>
            <pc:sldMk cId="61226956" sldId="344"/>
            <ac:picMk id="32" creationId="{5846E25C-AB1B-4E1D-8D93-C17F07BDB8FB}"/>
          </ac:picMkLst>
        </pc:picChg>
      </pc:sldChg>
      <pc:sldChg chg="addSp delSp modSp add mod">
        <pc:chgData name="Bryan Krausen" userId="774916b2a9b30420" providerId="LiveId" clId="{8FC1D5FC-550F-4AF5-A25F-80F39F006A36}" dt="2021-05-12T01:58:31.310" v="20599"/>
        <pc:sldMkLst>
          <pc:docMk/>
          <pc:sldMk cId="3798799234" sldId="345"/>
        </pc:sldMkLst>
        <pc:spChg chg="add mod">
          <ac:chgData name="Bryan Krausen" userId="774916b2a9b30420" providerId="LiveId" clId="{8FC1D5FC-550F-4AF5-A25F-80F39F006A36}" dt="2021-05-05T13:09:20.828" v="16706" actId="1076"/>
          <ac:spMkLst>
            <pc:docMk/>
            <pc:sldMk cId="3798799234" sldId="345"/>
            <ac:spMk id="2" creationId="{F2CDD93F-DB82-4EF1-96E8-CDBD8C7A5751}"/>
          </ac:spMkLst>
        </pc:spChg>
        <pc:spChg chg="add del mod">
          <ac:chgData name="Bryan Krausen" userId="774916b2a9b30420" providerId="LiveId" clId="{8FC1D5FC-550F-4AF5-A25F-80F39F006A36}" dt="2021-05-05T13:04:29.757" v="16599"/>
          <ac:spMkLst>
            <pc:docMk/>
            <pc:sldMk cId="3798799234" sldId="345"/>
            <ac:spMk id="3" creationId="{C62ABE80-8DAC-405F-A2CE-3C8DDCE0030A}"/>
          </ac:spMkLst>
        </pc:spChg>
        <pc:spChg chg="add mod ord">
          <ac:chgData name="Bryan Krausen" userId="774916b2a9b30420" providerId="LiveId" clId="{8FC1D5FC-550F-4AF5-A25F-80F39F006A36}" dt="2021-05-05T13:09:06.917" v="16703" actId="14100"/>
          <ac:spMkLst>
            <pc:docMk/>
            <pc:sldMk cId="3798799234" sldId="345"/>
            <ac:spMk id="4" creationId="{393109B5-42CB-4821-82BC-06B30C41FDE6}"/>
          </ac:spMkLst>
        </pc:spChg>
        <pc:spChg chg="del">
          <ac:chgData name="Bryan Krausen" userId="774916b2a9b30420" providerId="LiveId" clId="{8FC1D5FC-550F-4AF5-A25F-80F39F006A36}" dt="2021-05-05T12:55:08.433" v="16172" actId="478"/>
          <ac:spMkLst>
            <pc:docMk/>
            <pc:sldMk cId="3798799234" sldId="345"/>
            <ac:spMk id="5" creationId="{58C60F62-46BB-4FF9-8C98-E00CFA5414CD}"/>
          </ac:spMkLst>
        </pc:spChg>
        <pc:spChg chg="add mod">
          <ac:chgData name="Bryan Krausen" userId="774916b2a9b30420" providerId="LiveId" clId="{8FC1D5FC-550F-4AF5-A25F-80F39F006A36}" dt="2021-05-05T13:09:20.828" v="16706" actId="1076"/>
          <ac:spMkLst>
            <pc:docMk/>
            <pc:sldMk cId="3798799234" sldId="345"/>
            <ac:spMk id="19" creationId="{C3E69039-F361-4642-BB65-360E37DD50B2}"/>
          </ac:spMkLst>
        </pc:spChg>
        <pc:spChg chg="add mod">
          <ac:chgData name="Bryan Krausen" userId="774916b2a9b30420" providerId="LiveId" clId="{8FC1D5FC-550F-4AF5-A25F-80F39F006A36}" dt="2021-05-05T13:09:20.828" v="16706" actId="1076"/>
          <ac:spMkLst>
            <pc:docMk/>
            <pc:sldMk cId="3798799234" sldId="345"/>
            <ac:spMk id="20" creationId="{71FF89FE-DBDE-40A3-9FA4-6DDE071FFB82}"/>
          </ac:spMkLst>
        </pc:spChg>
        <pc:spChg chg="add mod">
          <ac:chgData name="Bryan Krausen" userId="774916b2a9b30420" providerId="LiveId" clId="{8FC1D5FC-550F-4AF5-A25F-80F39F006A36}" dt="2021-05-05T13:09:20.828" v="16706" actId="1076"/>
          <ac:spMkLst>
            <pc:docMk/>
            <pc:sldMk cId="3798799234" sldId="345"/>
            <ac:spMk id="21" creationId="{7F0BEA1A-FF17-4C0F-825B-58BE0C637A3B}"/>
          </ac:spMkLst>
        </pc:spChg>
        <pc:spChg chg="add mod">
          <ac:chgData name="Bryan Krausen" userId="774916b2a9b30420" providerId="LiveId" clId="{8FC1D5FC-550F-4AF5-A25F-80F39F006A36}" dt="2021-05-05T13:09:20.828" v="16706" actId="1076"/>
          <ac:spMkLst>
            <pc:docMk/>
            <pc:sldMk cId="3798799234" sldId="345"/>
            <ac:spMk id="22" creationId="{2C054C39-8806-4B87-982B-E843688280FE}"/>
          </ac:spMkLst>
        </pc:spChg>
        <pc:spChg chg="add mod">
          <ac:chgData name="Bryan Krausen" userId="774916b2a9b30420" providerId="LiveId" clId="{8FC1D5FC-550F-4AF5-A25F-80F39F006A36}" dt="2021-05-05T13:09:20.828" v="16706" actId="1076"/>
          <ac:spMkLst>
            <pc:docMk/>
            <pc:sldMk cId="3798799234" sldId="345"/>
            <ac:spMk id="23" creationId="{D1DCD9A0-6478-450D-ADD1-04C88EFAC6FE}"/>
          </ac:spMkLst>
        </pc:spChg>
        <pc:spChg chg="add mod">
          <ac:chgData name="Bryan Krausen" userId="774916b2a9b30420" providerId="LiveId" clId="{8FC1D5FC-550F-4AF5-A25F-80F39F006A36}" dt="2021-05-05T13:09:20.828" v="16706" actId="1076"/>
          <ac:spMkLst>
            <pc:docMk/>
            <pc:sldMk cId="3798799234" sldId="345"/>
            <ac:spMk id="24" creationId="{2A78C00C-CFAC-4E06-A9B4-139E707C3B02}"/>
          </ac:spMkLst>
        </pc:spChg>
        <pc:spChg chg="add mod">
          <ac:chgData name="Bryan Krausen" userId="774916b2a9b30420" providerId="LiveId" clId="{8FC1D5FC-550F-4AF5-A25F-80F39F006A36}" dt="2021-05-05T13:09:20.828" v="16706" actId="1076"/>
          <ac:spMkLst>
            <pc:docMk/>
            <pc:sldMk cId="3798799234" sldId="345"/>
            <ac:spMk id="25" creationId="{1A2EB4BB-6A46-4039-B5EB-208A330DDBDE}"/>
          </ac:spMkLst>
        </pc:spChg>
        <pc:spChg chg="add mod">
          <ac:chgData name="Bryan Krausen" userId="774916b2a9b30420" providerId="LiveId" clId="{8FC1D5FC-550F-4AF5-A25F-80F39F006A36}" dt="2021-05-05T13:09:20.828" v="16706" actId="1076"/>
          <ac:spMkLst>
            <pc:docMk/>
            <pc:sldMk cId="3798799234" sldId="345"/>
            <ac:spMk id="27" creationId="{675EEF5B-3F85-46BB-B5DE-0659A3A4D717}"/>
          </ac:spMkLst>
        </pc:spChg>
        <pc:spChg chg="add mod">
          <ac:chgData name="Bryan Krausen" userId="774916b2a9b30420" providerId="LiveId" clId="{8FC1D5FC-550F-4AF5-A25F-80F39F006A36}" dt="2021-05-05T13:09:20.828" v="16706" actId="1076"/>
          <ac:spMkLst>
            <pc:docMk/>
            <pc:sldMk cId="3798799234" sldId="345"/>
            <ac:spMk id="28" creationId="{52D6BD05-B321-4563-90C7-B07337345871}"/>
          </ac:spMkLst>
        </pc:spChg>
        <pc:spChg chg="add mod">
          <ac:chgData name="Bryan Krausen" userId="774916b2a9b30420" providerId="LiveId" clId="{8FC1D5FC-550F-4AF5-A25F-80F39F006A36}" dt="2021-05-05T12:59:25.800" v="16489"/>
          <ac:spMkLst>
            <pc:docMk/>
            <pc:sldMk cId="3798799234" sldId="345"/>
            <ac:spMk id="29" creationId="{106190EB-A9B7-4204-B7C5-23E2EB1A1157}"/>
          </ac:spMkLst>
        </pc:spChg>
        <pc:spChg chg="add mod">
          <ac:chgData name="Bryan Krausen" userId="774916b2a9b30420" providerId="LiveId" clId="{8FC1D5FC-550F-4AF5-A25F-80F39F006A36}" dt="2021-05-05T13:09:20.828" v="16706" actId="1076"/>
          <ac:spMkLst>
            <pc:docMk/>
            <pc:sldMk cId="3798799234" sldId="345"/>
            <ac:spMk id="30" creationId="{538F696E-865E-4468-83FF-3275369F28E1}"/>
          </ac:spMkLst>
        </pc:spChg>
        <pc:spChg chg="add mod">
          <ac:chgData name="Bryan Krausen" userId="774916b2a9b30420" providerId="LiveId" clId="{8FC1D5FC-550F-4AF5-A25F-80F39F006A36}" dt="2021-05-05T13:09:20.828" v="16706" actId="1076"/>
          <ac:spMkLst>
            <pc:docMk/>
            <pc:sldMk cId="3798799234" sldId="345"/>
            <ac:spMk id="31" creationId="{96FF77E2-87C9-4B3D-8143-381E94C23AA2}"/>
          </ac:spMkLst>
        </pc:spChg>
        <pc:spChg chg="add mod">
          <ac:chgData name="Bryan Krausen" userId="774916b2a9b30420" providerId="LiveId" clId="{8FC1D5FC-550F-4AF5-A25F-80F39F006A36}" dt="2021-05-05T13:09:20.828" v="16706" actId="1076"/>
          <ac:spMkLst>
            <pc:docMk/>
            <pc:sldMk cId="3798799234" sldId="345"/>
            <ac:spMk id="32" creationId="{8AB59263-1D7A-42DC-96BC-D88D941BC0E1}"/>
          </ac:spMkLst>
        </pc:spChg>
        <pc:spChg chg="add mod">
          <ac:chgData name="Bryan Krausen" userId="774916b2a9b30420" providerId="LiveId" clId="{8FC1D5FC-550F-4AF5-A25F-80F39F006A36}" dt="2021-05-05T13:08:29.532" v="16694" actId="1076"/>
          <ac:spMkLst>
            <pc:docMk/>
            <pc:sldMk cId="3798799234" sldId="345"/>
            <ac:spMk id="34" creationId="{15798C2C-A32E-418D-8499-46A7AEE03966}"/>
          </ac:spMkLst>
        </pc:spChg>
        <pc:spChg chg="add mod">
          <ac:chgData name="Bryan Krausen" userId="774916b2a9b30420" providerId="LiveId" clId="{8FC1D5FC-550F-4AF5-A25F-80F39F006A36}" dt="2021-05-05T13:08:29.532" v="16694" actId="1076"/>
          <ac:spMkLst>
            <pc:docMk/>
            <pc:sldMk cId="3798799234" sldId="345"/>
            <ac:spMk id="35" creationId="{84313A89-00D4-4FF6-9CFB-C1B53E9E00DA}"/>
          </ac:spMkLst>
        </pc:spChg>
        <pc:spChg chg="add mod">
          <ac:chgData name="Bryan Krausen" userId="774916b2a9b30420" providerId="LiveId" clId="{8FC1D5FC-550F-4AF5-A25F-80F39F006A36}" dt="2021-05-05T13:08:29.532" v="16694" actId="1076"/>
          <ac:spMkLst>
            <pc:docMk/>
            <pc:sldMk cId="3798799234" sldId="345"/>
            <ac:spMk id="36" creationId="{CE9B771F-7938-4915-9B10-B23A55792FE6}"/>
          </ac:spMkLst>
        </pc:spChg>
        <pc:spChg chg="add mod">
          <ac:chgData name="Bryan Krausen" userId="774916b2a9b30420" providerId="LiveId" clId="{8FC1D5FC-550F-4AF5-A25F-80F39F006A36}" dt="2021-05-05T13:34:05.126" v="17530" actId="20577"/>
          <ac:spMkLst>
            <pc:docMk/>
            <pc:sldMk cId="3798799234" sldId="345"/>
            <ac:spMk id="37" creationId="{30CF6D4F-F3C4-43C1-9BE2-E3263E26171F}"/>
          </ac:spMkLst>
        </pc:spChg>
        <pc:spChg chg="add mod">
          <ac:chgData name="Bryan Krausen" userId="774916b2a9b30420" providerId="LiveId" clId="{8FC1D5FC-550F-4AF5-A25F-80F39F006A36}" dt="2021-05-05T13:08:29.532" v="16694" actId="1076"/>
          <ac:spMkLst>
            <pc:docMk/>
            <pc:sldMk cId="3798799234" sldId="345"/>
            <ac:spMk id="38" creationId="{C6D05A33-2B66-42C8-B897-DC9734DD76E9}"/>
          </ac:spMkLst>
        </pc:spChg>
        <pc:spChg chg="add mod">
          <ac:chgData name="Bryan Krausen" userId="774916b2a9b30420" providerId="LiveId" clId="{8FC1D5FC-550F-4AF5-A25F-80F39F006A36}" dt="2021-05-05T13:08:29.532" v="16694" actId="1076"/>
          <ac:spMkLst>
            <pc:docMk/>
            <pc:sldMk cId="3798799234" sldId="345"/>
            <ac:spMk id="39" creationId="{B0BFD873-A862-4A79-A451-489F62921620}"/>
          </ac:spMkLst>
        </pc:spChg>
        <pc:spChg chg="add mod">
          <ac:chgData name="Bryan Krausen" userId="774916b2a9b30420" providerId="LiveId" clId="{8FC1D5FC-550F-4AF5-A25F-80F39F006A36}" dt="2021-05-05T13:08:29.532" v="16694" actId="1076"/>
          <ac:spMkLst>
            <pc:docMk/>
            <pc:sldMk cId="3798799234" sldId="345"/>
            <ac:spMk id="40" creationId="{01CE5CB6-9D5B-47BC-A176-3ED07A77B5C8}"/>
          </ac:spMkLst>
        </pc:spChg>
        <pc:spChg chg="add mod">
          <ac:chgData name="Bryan Krausen" userId="774916b2a9b30420" providerId="LiveId" clId="{8FC1D5FC-550F-4AF5-A25F-80F39F006A36}" dt="2021-05-05T13:09:20.828" v="16706" actId="1076"/>
          <ac:spMkLst>
            <pc:docMk/>
            <pc:sldMk cId="3798799234" sldId="345"/>
            <ac:spMk id="41" creationId="{C7A9E027-0A4F-43E2-B070-030ED1378598}"/>
          </ac:spMkLst>
        </pc:spChg>
        <pc:spChg chg="add mod">
          <ac:chgData name="Bryan Krausen" userId="774916b2a9b30420" providerId="LiveId" clId="{8FC1D5FC-550F-4AF5-A25F-80F39F006A36}" dt="2021-05-05T13:33:50.118" v="17514" actId="20577"/>
          <ac:spMkLst>
            <pc:docMk/>
            <pc:sldMk cId="3798799234" sldId="345"/>
            <ac:spMk id="43" creationId="{0B1CB20C-ECC2-41E8-A2EE-C80F48F38C54}"/>
          </ac:spMkLst>
        </pc:spChg>
        <pc:spChg chg="mod">
          <ac:chgData name="Bryan Krausen" userId="774916b2a9b30420" providerId="LiveId" clId="{8FC1D5FC-550F-4AF5-A25F-80F39F006A36}" dt="2021-05-05T23:40:26.390" v="17839" actId="1076"/>
          <ac:spMkLst>
            <pc:docMk/>
            <pc:sldMk cId="3798799234" sldId="345"/>
            <ac:spMk id="45" creationId="{0692EF0A-8D28-4E75-9083-9137040409B5}"/>
          </ac:spMkLst>
        </pc:spChg>
        <pc:spChg chg="del">
          <ac:chgData name="Bryan Krausen" userId="774916b2a9b30420" providerId="LiveId" clId="{8FC1D5FC-550F-4AF5-A25F-80F39F006A36}" dt="2021-05-05T12:55:08.433" v="16172" actId="478"/>
          <ac:spMkLst>
            <pc:docMk/>
            <pc:sldMk cId="3798799234" sldId="345"/>
            <ac:spMk id="57" creationId="{D3698DD9-F359-4DB9-8D85-4FCBCAF9DD9F}"/>
          </ac:spMkLst>
        </pc:spChg>
        <pc:spChg chg="del">
          <ac:chgData name="Bryan Krausen" userId="774916b2a9b30420" providerId="LiveId" clId="{8FC1D5FC-550F-4AF5-A25F-80F39F006A36}" dt="2021-05-05T12:55:08.433" v="16172" actId="478"/>
          <ac:spMkLst>
            <pc:docMk/>
            <pc:sldMk cId="3798799234" sldId="345"/>
            <ac:spMk id="58" creationId="{5FF2D261-2327-4203-A3CA-2827697CCDC0}"/>
          </ac:spMkLst>
        </pc:spChg>
        <pc:spChg chg="del">
          <ac:chgData name="Bryan Krausen" userId="774916b2a9b30420" providerId="LiveId" clId="{8FC1D5FC-550F-4AF5-A25F-80F39F006A36}" dt="2021-05-05T12:55:08.433" v="16172" actId="478"/>
          <ac:spMkLst>
            <pc:docMk/>
            <pc:sldMk cId="3798799234" sldId="345"/>
            <ac:spMk id="59" creationId="{24D5237C-CB72-4762-969A-9702C6A690DB}"/>
          </ac:spMkLst>
        </pc:spChg>
        <pc:spChg chg="del">
          <ac:chgData name="Bryan Krausen" userId="774916b2a9b30420" providerId="LiveId" clId="{8FC1D5FC-550F-4AF5-A25F-80F39F006A36}" dt="2021-05-05T12:55:08.433" v="16172" actId="478"/>
          <ac:spMkLst>
            <pc:docMk/>
            <pc:sldMk cId="3798799234" sldId="345"/>
            <ac:spMk id="60" creationId="{21D56D39-3B8D-4A19-9809-712AA84ED9B7}"/>
          </ac:spMkLst>
        </pc:spChg>
        <pc:spChg chg="del">
          <ac:chgData name="Bryan Krausen" userId="774916b2a9b30420" providerId="LiveId" clId="{8FC1D5FC-550F-4AF5-A25F-80F39F006A36}" dt="2021-05-05T12:55:08.433" v="16172" actId="478"/>
          <ac:spMkLst>
            <pc:docMk/>
            <pc:sldMk cId="3798799234" sldId="345"/>
            <ac:spMk id="61" creationId="{1D76B190-C5CB-4DEB-8FE2-4C397F1DC8E9}"/>
          </ac:spMkLst>
        </pc:spChg>
        <pc:spChg chg="del">
          <ac:chgData name="Bryan Krausen" userId="774916b2a9b30420" providerId="LiveId" clId="{8FC1D5FC-550F-4AF5-A25F-80F39F006A36}" dt="2021-05-05T12:55:08.433" v="16172" actId="478"/>
          <ac:spMkLst>
            <pc:docMk/>
            <pc:sldMk cId="3798799234" sldId="345"/>
            <ac:spMk id="62" creationId="{39E54BFE-CA67-49DC-8B4F-935236647201}"/>
          </ac:spMkLst>
        </pc:spChg>
        <pc:grpChg chg="del">
          <ac:chgData name="Bryan Krausen" userId="774916b2a9b30420" providerId="LiveId" clId="{8FC1D5FC-550F-4AF5-A25F-80F39F006A36}" dt="2021-05-12T01:58:31.162" v="20598" actId="478"/>
          <ac:grpSpMkLst>
            <pc:docMk/>
            <pc:sldMk cId="3798799234" sldId="345"/>
            <ac:grpSpMk id="42" creationId="{F7EE36A0-3927-4E2D-B4FC-652966142512}"/>
          </ac:grpSpMkLst>
        </pc:grpChg>
        <pc:grpChg chg="add mod">
          <ac:chgData name="Bryan Krausen" userId="774916b2a9b30420" providerId="LiveId" clId="{8FC1D5FC-550F-4AF5-A25F-80F39F006A36}" dt="2021-05-12T01:58:31.310" v="20599"/>
          <ac:grpSpMkLst>
            <pc:docMk/>
            <pc:sldMk cId="3798799234" sldId="345"/>
            <ac:grpSpMk id="44" creationId="{473923B1-412C-402C-B9A1-0ECEF284B18F}"/>
          </ac:grpSpMkLst>
        </pc:grpChg>
        <pc:grpChg chg="mod">
          <ac:chgData name="Bryan Krausen" userId="774916b2a9b30420" providerId="LiveId" clId="{8FC1D5FC-550F-4AF5-A25F-80F39F006A36}" dt="2021-05-12T01:58:31.310" v="20599"/>
          <ac:grpSpMkLst>
            <pc:docMk/>
            <pc:sldMk cId="3798799234" sldId="345"/>
            <ac:grpSpMk id="46" creationId="{E7741406-4887-441F-93AE-76F2EB5B5405}"/>
          </ac:grpSpMkLst>
        </pc:grpChg>
        <pc:grpChg chg="mod">
          <ac:chgData name="Bryan Krausen" userId="774916b2a9b30420" providerId="LiveId" clId="{8FC1D5FC-550F-4AF5-A25F-80F39F006A36}" dt="2021-05-12T01:58:31.310" v="20599"/>
          <ac:grpSpMkLst>
            <pc:docMk/>
            <pc:sldMk cId="3798799234" sldId="345"/>
            <ac:grpSpMk id="47" creationId="{1F956512-32F4-4D81-BBCA-E52644C00B35}"/>
          </ac:grpSpMkLst>
        </pc:grpChg>
        <pc:grpChg chg="mod">
          <ac:chgData name="Bryan Krausen" userId="774916b2a9b30420" providerId="LiveId" clId="{8FC1D5FC-550F-4AF5-A25F-80F39F006A36}" dt="2021-05-12T01:58:31.310" v="20599"/>
          <ac:grpSpMkLst>
            <pc:docMk/>
            <pc:sldMk cId="3798799234" sldId="345"/>
            <ac:grpSpMk id="49" creationId="{2F25A027-B1E5-4B66-B787-F71A6E7E2C21}"/>
          </ac:grpSpMkLst>
        </pc:grpChg>
        <pc:picChg chg="mod">
          <ac:chgData name="Bryan Krausen" userId="774916b2a9b30420" providerId="LiveId" clId="{8FC1D5FC-550F-4AF5-A25F-80F39F006A36}" dt="2021-05-12T01:58:31.310" v="20599"/>
          <ac:picMkLst>
            <pc:docMk/>
            <pc:sldMk cId="3798799234" sldId="345"/>
            <ac:picMk id="48" creationId="{64A972AB-5963-482F-B5D4-2F695B74985F}"/>
          </ac:picMkLst>
        </pc:picChg>
        <pc:picChg chg="mod">
          <ac:chgData name="Bryan Krausen" userId="774916b2a9b30420" providerId="LiveId" clId="{8FC1D5FC-550F-4AF5-A25F-80F39F006A36}" dt="2021-05-12T01:58:31.310" v="20599"/>
          <ac:picMkLst>
            <pc:docMk/>
            <pc:sldMk cId="3798799234" sldId="345"/>
            <ac:picMk id="50" creationId="{26C00D30-7BB6-4041-8D1E-A1657BBD7CBF}"/>
          </ac:picMkLst>
        </pc:picChg>
        <pc:picChg chg="mod">
          <ac:chgData name="Bryan Krausen" userId="774916b2a9b30420" providerId="LiveId" clId="{8FC1D5FC-550F-4AF5-A25F-80F39F006A36}" dt="2021-05-12T01:58:31.310" v="20599"/>
          <ac:picMkLst>
            <pc:docMk/>
            <pc:sldMk cId="3798799234" sldId="345"/>
            <ac:picMk id="57" creationId="{9D6A82B3-8F52-4FAA-83D2-744FF27F00CF}"/>
          </ac:picMkLst>
        </pc:picChg>
        <pc:picChg chg="mod">
          <ac:chgData name="Bryan Krausen" userId="774916b2a9b30420" providerId="LiveId" clId="{8FC1D5FC-550F-4AF5-A25F-80F39F006A36}" dt="2021-05-12T01:58:31.310" v="20599"/>
          <ac:picMkLst>
            <pc:docMk/>
            <pc:sldMk cId="3798799234" sldId="345"/>
            <ac:picMk id="58" creationId="{83BC54D4-5BC4-40D4-9EDF-40FA560FCE7F}"/>
          </ac:picMkLst>
        </pc:picChg>
        <pc:picChg chg="mod">
          <ac:chgData name="Bryan Krausen" userId="774916b2a9b30420" providerId="LiveId" clId="{8FC1D5FC-550F-4AF5-A25F-80F39F006A36}" dt="2021-05-12T01:58:31.310" v="20599"/>
          <ac:picMkLst>
            <pc:docMk/>
            <pc:sldMk cId="3798799234" sldId="345"/>
            <ac:picMk id="59" creationId="{2C396FB3-94CB-47DA-8A9C-05F6C1557012}"/>
          </ac:picMkLst>
        </pc:picChg>
      </pc:sldChg>
      <pc:sldChg chg="modSp add del mod ord">
        <pc:chgData name="Bryan Krausen" userId="774916b2a9b30420" providerId="LiveId" clId="{8FC1D5FC-550F-4AF5-A25F-80F39F006A36}" dt="2021-05-04T23:22:31.611" v="13835" actId="47"/>
        <pc:sldMkLst>
          <pc:docMk/>
          <pc:sldMk cId="3812753325" sldId="345"/>
        </pc:sldMkLst>
        <pc:spChg chg="mod">
          <ac:chgData name="Bryan Krausen" userId="774916b2a9b30420" providerId="LiveId" clId="{8FC1D5FC-550F-4AF5-A25F-80F39F006A36}" dt="2021-05-03T00:31:31.835" v="12941" actId="20577"/>
          <ac:spMkLst>
            <pc:docMk/>
            <pc:sldMk cId="3812753325" sldId="345"/>
            <ac:spMk id="70" creationId="{00000000-0000-0000-0000-000000000000}"/>
          </ac:spMkLst>
        </pc:spChg>
      </pc:sldChg>
      <pc:sldChg chg="del">
        <pc:chgData name="Bryan Krausen" userId="774916b2a9b30420" providerId="LiveId" clId="{8FC1D5FC-550F-4AF5-A25F-80F39F006A36}" dt="2021-05-06T11:21:02.970" v="19467" actId="47"/>
        <pc:sldMkLst>
          <pc:docMk/>
          <pc:sldMk cId="1477862231" sldId="346"/>
        </pc:sldMkLst>
      </pc:sldChg>
      <pc:sldChg chg="modSp add del mod ord">
        <pc:chgData name="Bryan Krausen" userId="774916b2a9b30420" providerId="LiveId" clId="{8FC1D5FC-550F-4AF5-A25F-80F39F006A36}" dt="2021-05-04T23:22:39.496" v="13840" actId="47"/>
        <pc:sldMkLst>
          <pc:docMk/>
          <pc:sldMk cId="2466042083" sldId="346"/>
        </pc:sldMkLst>
        <pc:spChg chg="mod">
          <ac:chgData name="Bryan Krausen" userId="774916b2a9b30420" providerId="LiveId" clId="{8FC1D5FC-550F-4AF5-A25F-80F39F006A36}" dt="2021-05-03T00:31:40.876" v="12950" actId="20577"/>
          <ac:spMkLst>
            <pc:docMk/>
            <pc:sldMk cId="2466042083" sldId="346"/>
            <ac:spMk id="70" creationId="{00000000-0000-0000-0000-000000000000}"/>
          </ac:spMkLst>
        </pc:spChg>
      </pc:sldChg>
      <pc:sldChg chg="addSp delSp modSp add mod">
        <pc:chgData name="Bryan Krausen" userId="774916b2a9b30420" providerId="LiveId" clId="{8FC1D5FC-550F-4AF5-A25F-80F39F006A36}" dt="2021-05-12T01:58:34.931" v="20601"/>
        <pc:sldMkLst>
          <pc:docMk/>
          <pc:sldMk cId="516968682" sldId="347"/>
        </pc:sldMkLst>
        <pc:spChg chg="del">
          <ac:chgData name="Bryan Krausen" userId="774916b2a9b30420" providerId="LiveId" clId="{8FC1D5FC-550F-4AF5-A25F-80F39F006A36}" dt="2021-05-05T13:12:54.775" v="16765" actId="478"/>
          <ac:spMkLst>
            <pc:docMk/>
            <pc:sldMk cId="516968682" sldId="347"/>
            <ac:spMk id="2" creationId="{F2CDD93F-DB82-4EF1-96E8-CDBD8C7A5751}"/>
          </ac:spMkLst>
        </pc:spChg>
        <pc:spChg chg="add mod ord">
          <ac:chgData name="Bryan Krausen" userId="774916b2a9b30420" providerId="LiveId" clId="{8FC1D5FC-550F-4AF5-A25F-80F39F006A36}" dt="2021-05-05T13:20:19.909" v="17211" actId="1036"/>
          <ac:spMkLst>
            <pc:docMk/>
            <pc:sldMk cId="516968682" sldId="347"/>
            <ac:spMk id="3" creationId="{AD3F601B-2297-4F54-AB76-A92881BB05A0}"/>
          </ac:spMkLst>
        </pc:spChg>
        <pc:spChg chg="del">
          <ac:chgData name="Bryan Krausen" userId="774916b2a9b30420" providerId="LiveId" clId="{8FC1D5FC-550F-4AF5-A25F-80F39F006A36}" dt="2021-05-05T13:12:54.775" v="16765" actId="478"/>
          <ac:spMkLst>
            <pc:docMk/>
            <pc:sldMk cId="516968682" sldId="347"/>
            <ac:spMk id="4" creationId="{393109B5-42CB-4821-82BC-06B30C41FDE6}"/>
          </ac:spMkLst>
        </pc:spChg>
        <pc:spChg chg="del">
          <ac:chgData name="Bryan Krausen" userId="774916b2a9b30420" providerId="LiveId" clId="{8FC1D5FC-550F-4AF5-A25F-80F39F006A36}" dt="2021-05-05T13:12:54.775" v="16765" actId="478"/>
          <ac:spMkLst>
            <pc:docMk/>
            <pc:sldMk cId="516968682" sldId="347"/>
            <ac:spMk id="19" creationId="{C3E69039-F361-4642-BB65-360E37DD50B2}"/>
          </ac:spMkLst>
        </pc:spChg>
        <pc:spChg chg="del">
          <ac:chgData name="Bryan Krausen" userId="774916b2a9b30420" providerId="LiveId" clId="{8FC1D5FC-550F-4AF5-A25F-80F39F006A36}" dt="2021-05-05T13:12:54.775" v="16765" actId="478"/>
          <ac:spMkLst>
            <pc:docMk/>
            <pc:sldMk cId="516968682" sldId="347"/>
            <ac:spMk id="20" creationId="{71FF89FE-DBDE-40A3-9FA4-6DDE071FFB82}"/>
          </ac:spMkLst>
        </pc:spChg>
        <pc:spChg chg="del">
          <ac:chgData name="Bryan Krausen" userId="774916b2a9b30420" providerId="LiveId" clId="{8FC1D5FC-550F-4AF5-A25F-80F39F006A36}" dt="2021-05-05T13:12:54.775" v="16765" actId="478"/>
          <ac:spMkLst>
            <pc:docMk/>
            <pc:sldMk cId="516968682" sldId="347"/>
            <ac:spMk id="21" creationId="{7F0BEA1A-FF17-4C0F-825B-58BE0C637A3B}"/>
          </ac:spMkLst>
        </pc:spChg>
        <pc:spChg chg="del">
          <ac:chgData name="Bryan Krausen" userId="774916b2a9b30420" providerId="LiveId" clId="{8FC1D5FC-550F-4AF5-A25F-80F39F006A36}" dt="2021-05-05T13:12:54.775" v="16765" actId="478"/>
          <ac:spMkLst>
            <pc:docMk/>
            <pc:sldMk cId="516968682" sldId="347"/>
            <ac:spMk id="22" creationId="{2C054C39-8806-4B87-982B-E843688280FE}"/>
          </ac:spMkLst>
        </pc:spChg>
        <pc:spChg chg="del">
          <ac:chgData name="Bryan Krausen" userId="774916b2a9b30420" providerId="LiveId" clId="{8FC1D5FC-550F-4AF5-A25F-80F39F006A36}" dt="2021-05-05T13:12:54.775" v="16765" actId="478"/>
          <ac:spMkLst>
            <pc:docMk/>
            <pc:sldMk cId="516968682" sldId="347"/>
            <ac:spMk id="23" creationId="{D1DCD9A0-6478-450D-ADD1-04C88EFAC6FE}"/>
          </ac:spMkLst>
        </pc:spChg>
        <pc:spChg chg="del">
          <ac:chgData name="Bryan Krausen" userId="774916b2a9b30420" providerId="LiveId" clId="{8FC1D5FC-550F-4AF5-A25F-80F39F006A36}" dt="2021-05-05T13:12:54.775" v="16765" actId="478"/>
          <ac:spMkLst>
            <pc:docMk/>
            <pc:sldMk cId="516968682" sldId="347"/>
            <ac:spMk id="24" creationId="{2A78C00C-CFAC-4E06-A9B4-139E707C3B02}"/>
          </ac:spMkLst>
        </pc:spChg>
        <pc:spChg chg="del">
          <ac:chgData name="Bryan Krausen" userId="774916b2a9b30420" providerId="LiveId" clId="{8FC1D5FC-550F-4AF5-A25F-80F39F006A36}" dt="2021-05-05T13:12:54.775" v="16765" actId="478"/>
          <ac:spMkLst>
            <pc:docMk/>
            <pc:sldMk cId="516968682" sldId="347"/>
            <ac:spMk id="25" creationId="{1A2EB4BB-6A46-4039-B5EB-208A330DDBDE}"/>
          </ac:spMkLst>
        </pc:spChg>
        <pc:spChg chg="del">
          <ac:chgData name="Bryan Krausen" userId="774916b2a9b30420" providerId="LiveId" clId="{8FC1D5FC-550F-4AF5-A25F-80F39F006A36}" dt="2021-05-05T13:12:54.775" v="16765" actId="478"/>
          <ac:spMkLst>
            <pc:docMk/>
            <pc:sldMk cId="516968682" sldId="347"/>
            <ac:spMk id="27" creationId="{675EEF5B-3F85-46BB-B5DE-0659A3A4D717}"/>
          </ac:spMkLst>
        </pc:spChg>
        <pc:spChg chg="del">
          <ac:chgData name="Bryan Krausen" userId="774916b2a9b30420" providerId="LiveId" clId="{8FC1D5FC-550F-4AF5-A25F-80F39F006A36}" dt="2021-05-05T13:12:54.775" v="16765" actId="478"/>
          <ac:spMkLst>
            <pc:docMk/>
            <pc:sldMk cId="516968682" sldId="347"/>
            <ac:spMk id="28" creationId="{52D6BD05-B321-4563-90C7-B07337345871}"/>
          </ac:spMkLst>
        </pc:spChg>
        <pc:spChg chg="del">
          <ac:chgData name="Bryan Krausen" userId="774916b2a9b30420" providerId="LiveId" clId="{8FC1D5FC-550F-4AF5-A25F-80F39F006A36}" dt="2021-05-05T13:12:54.775" v="16765" actId="478"/>
          <ac:spMkLst>
            <pc:docMk/>
            <pc:sldMk cId="516968682" sldId="347"/>
            <ac:spMk id="30" creationId="{538F696E-865E-4468-83FF-3275369F28E1}"/>
          </ac:spMkLst>
        </pc:spChg>
        <pc:spChg chg="del">
          <ac:chgData name="Bryan Krausen" userId="774916b2a9b30420" providerId="LiveId" clId="{8FC1D5FC-550F-4AF5-A25F-80F39F006A36}" dt="2021-05-05T13:12:54.775" v="16765" actId="478"/>
          <ac:spMkLst>
            <pc:docMk/>
            <pc:sldMk cId="516968682" sldId="347"/>
            <ac:spMk id="31" creationId="{96FF77E2-87C9-4B3D-8143-381E94C23AA2}"/>
          </ac:spMkLst>
        </pc:spChg>
        <pc:spChg chg="del">
          <ac:chgData name="Bryan Krausen" userId="774916b2a9b30420" providerId="LiveId" clId="{8FC1D5FC-550F-4AF5-A25F-80F39F006A36}" dt="2021-05-05T13:12:54.775" v="16765" actId="478"/>
          <ac:spMkLst>
            <pc:docMk/>
            <pc:sldMk cId="516968682" sldId="347"/>
            <ac:spMk id="32" creationId="{8AB59263-1D7A-42DC-96BC-D88D941BC0E1}"/>
          </ac:spMkLst>
        </pc:spChg>
        <pc:spChg chg="del">
          <ac:chgData name="Bryan Krausen" userId="774916b2a9b30420" providerId="LiveId" clId="{8FC1D5FC-550F-4AF5-A25F-80F39F006A36}" dt="2021-05-05T13:12:54.775" v="16765" actId="478"/>
          <ac:spMkLst>
            <pc:docMk/>
            <pc:sldMk cId="516968682" sldId="347"/>
            <ac:spMk id="34" creationId="{15798C2C-A32E-418D-8499-46A7AEE03966}"/>
          </ac:spMkLst>
        </pc:spChg>
        <pc:spChg chg="del">
          <ac:chgData name="Bryan Krausen" userId="774916b2a9b30420" providerId="LiveId" clId="{8FC1D5FC-550F-4AF5-A25F-80F39F006A36}" dt="2021-05-05T13:12:54.775" v="16765" actId="478"/>
          <ac:spMkLst>
            <pc:docMk/>
            <pc:sldMk cId="516968682" sldId="347"/>
            <ac:spMk id="35" creationId="{84313A89-00D4-4FF6-9CFB-C1B53E9E00DA}"/>
          </ac:spMkLst>
        </pc:spChg>
        <pc:spChg chg="del">
          <ac:chgData name="Bryan Krausen" userId="774916b2a9b30420" providerId="LiveId" clId="{8FC1D5FC-550F-4AF5-A25F-80F39F006A36}" dt="2021-05-05T13:12:54.775" v="16765" actId="478"/>
          <ac:spMkLst>
            <pc:docMk/>
            <pc:sldMk cId="516968682" sldId="347"/>
            <ac:spMk id="36" creationId="{CE9B771F-7938-4915-9B10-B23A55792FE6}"/>
          </ac:spMkLst>
        </pc:spChg>
        <pc:spChg chg="del">
          <ac:chgData name="Bryan Krausen" userId="774916b2a9b30420" providerId="LiveId" clId="{8FC1D5FC-550F-4AF5-A25F-80F39F006A36}" dt="2021-05-05T13:12:54.775" v="16765" actId="478"/>
          <ac:spMkLst>
            <pc:docMk/>
            <pc:sldMk cId="516968682" sldId="347"/>
            <ac:spMk id="37" creationId="{30CF6D4F-F3C4-43C1-9BE2-E3263E26171F}"/>
          </ac:spMkLst>
        </pc:spChg>
        <pc:spChg chg="del">
          <ac:chgData name="Bryan Krausen" userId="774916b2a9b30420" providerId="LiveId" clId="{8FC1D5FC-550F-4AF5-A25F-80F39F006A36}" dt="2021-05-05T13:12:54.775" v="16765" actId="478"/>
          <ac:spMkLst>
            <pc:docMk/>
            <pc:sldMk cId="516968682" sldId="347"/>
            <ac:spMk id="38" creationId="{C6D05A33-2B66-42C8-B897-DC9734DD76E9}"/>
          </ac:spMkLst>
        </pc:spChg>
        <pc:spChg chg="del">
          <ac:chgData name="Bryan Krausen" userId="774916b2a9b30420" providerId="LiveId" clId="{8FC1D5FC-550F-4AF5-A25F-80F39F006A36}" dt="2021-05-05T13:12:54.775" v="16765" actId="478"/>
          <ac:spMkLst>
            <pc:docMk/>
            <pc:sldMk cId="516968682" sldId="347"/>
            <ac:spMk id="39" creationId="{B0BFD873-A862-4A79-A451-489F62921620}"/>
          </ac:spMkLst>
        </pc:spChg>
        <pc:spChg chg="del">
          <ac:chgData name="Bryan Krausen" userId="774916b2a9b30420" providerId="LiveId" clId="{8FC1D5FC-550F-4AF5-A25F-80F39F006A36}" dt="2021-05-05T13:12:54.775" v="16765" actId="478"/>
          <ac:spMkLst>
            <pc:docMk/>
            <pc:sldMk cId="516968682" sldId="347"/>
            <ac:spMk id="40" creationId="{01CE5CB6-9D5B-47BC-A176-3ED07A77B5C8}"/>
          </ac:spMkLst>
        </pc:spChg>
        <pc:spChg chg="del">
          <ac:chgData name="Bryan Krausen" userId="774916b2a9b30420" providerId="LiveId" clId="{8FC1D5FC-550F-4AF5-A25F-80F39F006A36}" dt="2021-05-05T13:12:54.775" v="16765" actId="478"/>
          <ac:spMkLst>
            <pc:docMk/>
            <pc:sldMk cId="516968682" sldId="347"/>
            <ac:spMk id="41" creationId="{C7A9E027-0A4F-43E2-B070-030ED1378598}"/>
          </ac:spMkLst>
        </pc:spChg>
        <pc:spChg chg="del">
          <ac:chgData name="Bryan Krausen" userId="774916b2a9b30420" providerId="LiveId" clId="{8FC1D5FC-550F-4AF5-A25F-80F39F006A36}" dt="2021-05-05T13:12:54.775" v="16765" actId="478"/>
          <ac:spMkLst>
            <pc:docMk/>
            <pc:sldMk cId="516968682" sldId="347"/>
            <ac:spMk id="43" creationId="{0B1CB20C-ECC2-41E8-A2EE-C80F48F38C54}"/>
          </ac:spMkLst>
        </pc:spChg>
        <pc:spChg chg="mod">
          <ac:chgData name="Bryan Krausen" userId="774916b2a9b30420" providerId="LiveId" clId="{8FC1D5FC-550F-4AF5-A25F-80F39F006A36}" dt="2021-05-05T13:34:20.707" v="17540" actId="14100"/>
          <ac:spMkLst>
            <pc:docMk/>
            <pc:sldMk cId="516968682" sldId="347"/>
            <ac:spMk id="45" creationId="{0692EF0A-8D28-4E75-9083-9137040409B5}"/>
          </ac:spMkLst>
        </pc:spChg>
        <pc:grpChg chg="add mod">
          <ac:chgData name="Bryan Krausen" userId="774916b2a9b30420" providerId="LiveId" clId="{8FC1D5FC-550F-4AF5-A25F-80F39F006A36}" dt="2021-05-12T01:58:34.931" v="20601"/>
          <ac:grpSpMkLst>
            <pc:docMk/>
            <pc:sldMk cId="516968682" sldId="347"/>
            <ac:grpSpMk id="13" creationId="{D810F144-B021-40A1-9BC0-D7E794D16B32}"/>
          </ac:grpSpMkLst>
        </pc:grpChg>
        <pc:grpChg chg="mod">
          <ac:chgData name="Bryan Krausen" userId="774916b2a9b30420" providerId="LiveId" clId="{8FC1D5FC-550F-4AF5-A25F-80F39F006A36}" dt="2021-05-12T01:58:34.931" v="20601"/>
          <ac:grpSpMkLst>
            <pc:docMk/>
            <pc:sldMk cId="516968682" sldId="347"/>
            <ac:grpSpMk id="14" creationId="{ED6425A9-8E52-4221-9297-C69A421F6BB5}"/>
          </ac:grpSpMkLst>
        </pc:grpChg>
        <pc:grpChg chg="mod">
          <ac:chgData name="Bryan Krausen" userId="774916b2a9b30420" providerId="LiveId" clId="{8FC1D5FC-550F-4AF5-A25F-80F39F006A36}" dt="2021-05-12T01:58:34.931" v="20601"/>
          <ac:grpSpMkLst>
            <pc:docMk/>
            <pc:sldMk cId="516968682" sldId="347"/>
            <ac:grpSpMk id="15" creationId="{E589FACD-62E2-4A4E-ADCC-EEBA57550598}"/>
          </ac:grpSpMkLst>
        </pc:grpChg>
        <pc:grpChg chg="mod">
          <ac:chgData name="Bryan Krausen" userId="774916b2a9b30420" providerId="LiveId" clId="{8FC1D5FC-550F-4AF5-A25F-80F39F006A36}" dt="2021-05-12T01:58:34.931" v="20601"/>
          <ac:grpSpMkLst>
            <pc:docMk/>
            <pc:sldMk cId="516968682" sldId="347"/>
            <ac:grpSpMk id="18" creationId="{F50B6D32-EE54-43EC-BBD8-498201D3DF59}"/>
          </ac:grpSpMkLst>
        </pc:grpChg>
        <pc:grpChg chg="del">
          <ac:chgData name="Bryan Krausen" userId="774916b2a9b30420" providerId="LiveId" clId="{8FC1D5FC-550F-4AF5-A25F-80F39F006A36}" dt="2021-05-12T01:58:34.786" v="20600" actId="478"/>
          <ac:grpSpMkLst>
            <pc:docMk/>
            <pc:sldMk cId="516968682" sldId="347"/>
            <ac:grpSpMk id="42" creationId="{F7EE36A0-3927-4E2D-B4FC-652966142512}"/>
          </ac:grpSpMkLst>
        </pc:grpChg>
        <pc:picChg chg="mod">
          <ac:chgData name="Bryan Krausen" userId="774916b2a9b30420" providerId="LiveId" clId="{8FC1D5FC-550F-4AF5-A25F-80F39F006A36}" dt="2021-05-12T01:58:34.931" v="20601"/>
          <ac:picMkLst>
            <pc:docMk/>
            <pc:sldMk cId="516968682" sldId="347"/>
            <ac:picMk id="16" creationId="{7692F6A1-B7B4-40F3-94F4-479D1E4718EC}"/>
          </ac:picMkLst>
        </pc:picChg>
        <pc:picChg chg="mod">
          <ac:chgData name="Bryan Krausen" userId="774916b2a9b30420" providerId="LiveId" clId="{8FC1D5FC-550F-4AF5-A25F-80F39F006A36}" dt="2021-05-12T01:58:34.931" v="20601"/>
          <ac:picMkLst>
            <pc:docMk/>
            <pc:sldMk cId="516968682" sldId="347"/>
            <ac:picMk id="19" creationId="{37AA8D2C-F2CF-4E5A-8B36-CD1F51E5D228}"/>
          </ac:picMkLst>
        </pc:picChg>
        <pc:picChg chg="mod">
          <ac:chgData name="Bryan Krausen" userId="774916b2a9b30420" providerId="LiveId" clId="{8FC1D5FC-550F-4AF5-A25F-80F39F006A36}" dt="2021-05-12T01:58:34.931" v="20601"/>
          <ac:picMkLst>
            <pc:docMk/>
            <pc:sldMk cId="516968682" sldId="347"/>
            <ac:picMk id="20" creationId="{D791F4FE-0591-42E5-9F43-B03086113C60}"/>
          </ac:picMkLst>
        </pc:picChg>
        <pc:picChg chg="mod">
          <ac:chgData name="Bryan Krausen" userId="774916b2a9b30420" providerId="LiveId" clId="{8FC1D5FC-550F-4AF5-A25F-80F39F006A36}" dt="2021-05-12T01:58:34.931" v="20601"/>
          <ac:picMkLst>
            <pc:docMk/>
            <pc:sldMk cId="516968682" sldId="347"/>
            <ac:picMk id="21" creationId="{C556908F-8BB5-459E-8255-6274239303EA}"/>
          </ac:picMkLst>
        </pc:picChg>
        <pc:picChg chg="mod">
          <ac:chgData name="Bryan Krausen" userId="774916b2a9b30420" providerId="LiveId" clId="{8FC1D5FC-550F-4AF5-A25F-80F39F006A36}" dt="2021-05-12T01:58:34.931" v="20601"/>
          <ac:picMkLst>
            <pc:docMk/>
            <pc:sldMk cId="516968682" sldId="347"/>
            <ac:picMk id="22" creationId="{097AE237-166F-4F92-AAB6-6C610F95016F}"/>
          </ac:picMkLst>
        </pc:picChg>
      </pc:sldChg>
      <pc:sldChg chg="modSp add del mod ord">
        <pc:chgData name="Bryan Krausen" userId="774916b2a9b30420" providerId="LiveId" clId="{8FC1D5FC-550F-4AF5-A25F-80F39F006A36}" dt="2021-05-04T23:22:38.283" v="13839" actId="47"/>
        <pc:sldMkLst>
          <pc:docMk/>
          <pc:sldMk cId="2187796350" sldId="347"/>
        </pc:sldMkLst>
        <pc:spChg chg="mod">
          <ac:chgData name="Bryan Krausen" userId="774916b2a9b30420" providerId="LiveId" clId="{8FC1D5FC-550F-4AF5-A25F-80F39F006A36}" dt="2021-05-03T00:31:49.915" v="12961" actId="20577"/>
          <ac:spMkLst>
            <pc:docMk/>
            <pc:sldMk cId="2187796350" sldId="347"/>
            <ac:spMk id="70" creationId="{00000000-0000-0000-0000-000000000000}"/>
          </ac:spMkLst>
        </pc:spChg>
      </pc:sldChg>
      <pc:sldChg chg="modSp add del mod ord">
        <pc:chgData name="Bryan Krausen" userId="774916b2a9b30420" providerId="LiveId" clId="{8FC1D5FC-550F-4AF5-A25F-80F39F006A36}" dt="2021-05-04T23:22:34.743" v="13838" actId="47"/>
        <pc:sldMkLst>
          <pc:docMk/>
          <pc:sldMk cId="414069139" sldId="348"/>
        </pc:sldMkLst>
        <pc:spChg chg="mod">
          <ac:chgData name="Bryan Krausen" userId="774916b2a9b30420" providerId="LiveId" clId="{8FC1D5FC-550F-4AF5-A25F-80F39F006A36}" dt="2021-05-03T00:31:59.155" v="12976" actId="20577"/>
          <ac:spMkLst>
            <pc:docMk/>
            <pc:sldMk cId="414069139" sldId="348"/>
            <ac:spMk id="70" creationId="{00000000-0000-0000-0000-000000000000}"/>
          </ac:spMkLst>
        </pc:spChg>
      </pc:sldChg>
      <pc:sldChg chg="addSp delSp modSp add mod">
        <pc:chgData name="Bryan Krausen" userId="774916b2a9b30420" providerId="LiveId" clId="{8FC1D5FC-550F-4AF5-A25F-80F39F006A36}" dt="2021-05-12T01:58:37.341" v="20603"/>
        <pc:sldMkLst>
          <pc:docMk/>
          <pc:sldMk cId="2960635266" sldId="348"/>
        </pc:sldMkLst>
        <pc:spChg chg="add mod">
          <ac:chgData name="Bryan Krausen" userId="774916b2a9b30420" providerId="LiveId" clId="{8FC1D5FC-550F-4AF5-A25F-80F39F006A36}" dt="2021-05-05T13:21:31.184" v="17214" actId="2711"/>
          <ac:spMkLst>
            <pc:docMk/>
            <pc:sldMk cId="2960635266" sldId="348"/>
            <ac:spMk id="2" creationId="{EF10E9FC-C005-4BC5-A5A4-DFD0AF47467A}"/>
          </ac:spMkLst>
        </pc:spChg>
        <pc:spChg chg="add mod">
          <ac:chgData name="Bryan Krausen" userId="774916b2a9b30420" providerId="LiveId" clId="{8FC1D5FC-550F-4AF5-A25F-80F39F006A36}" dt="2021-05-05T23:44:53.764" v="18018" actId="1076"/>
          <ac:spMkLst>
            <pc:docMk/>
            <pc:sldMk cId="2960635266" sldId="348"/>
            <ac:spMk id="13" creationId="{81D808D7-F300-4A91-AA39-40E115C7136B}"/>
          </ac:spMkLst>
        </pc:spChg>
        <pc:spChg chg="add mod">
          <ac:chgData name="Bryan Krausen" userId="774916b2a9b30420" providerId="LiveId" clId="{8FC1D5FC-550F-4AF5-A25F-80F39F006A36}" dt="2021-05-05T23:44:53.764" v="18018" actId="1076"/>
          <ac:spMkLst>
            <pc:docMk/>
            <pc:sldMk cId="2960635266" sldId="348"/>
            <ac:spMk id="14" creationId="{4D54D2D1-16D6-4608-A0E0-65D59C337A92}"/>
          </ac:spMkLst>
        </pc:spChg>
        <pc:spChg chg="add mod">
          <ac:chgData name="Bryan Krausen" userId="774916b2a9b30420" providerId="LiveId" clId="{8FC1D5FC-550F-4AF5-A25F-80F39F006A36}" dt="2021-05-05T23:44:53.764" v="18018" actId="1076"/>
          <ac:spMkLst>
            <pc:docMk/>
            <pc:sldMk cId="2960635266" sldId="348"/>
            <ac:spMk id="15" creationId="{CF3DA1F2-3709-4D2B-ACA8-300739632DDD}"/>
          </ac:spMkLst>
        </pc:spChg>
        <pc:spChg chg="add mod">
          <ac:chgData name="Bryan Krausen" userId="774916b2a9b30420" providerId="LiveId" clId="{8FC1D5FC-550F-4AF5-A25F-80F39F006A36}" dt="2021-05-05T23:44:53.764" v="18018" actId="1076"/>
          <ac:spMkLst>
            <pc:docMk/>
            <pc:sldMk cId="2960635266" sldId="348"/>
            <ac:spMk id="16" creationId="{31E09B50-F7C7-4D23-820C-D6B78C2ACBEB}"/>
          </ac:spMkLst>
        </pc:spChg>
        <pc:spChg chg="add mod">
          <ac:chgData name="Bryan Krausen" userId="774916b2a9b30420" providerId="LiveId" clId="{8FC1D5FC-550F-4AF5-A25F-80F39F006A36}" dt="2021-05-05T23:44:53.764" v="18018" actId="1076"/>
          <ac:spMkLst>
            <pc:docMk/>
            <pc:sldMk cId="2960635266" sldId="348"/>
            <ac:spMk id="18" creationId="{D18724C8-1339-4B33-9FEE-844594256001}"/>
          </ac:spMkLst>
        </pc:spChg>
        <pc:spChg chg="add mod">
          <ac:chgData name="Bryan Krausen" userId="774916b2a9b30420" providerId="LiveId" clId="{8FC1D5FC-550F-4AF5-A25F-80F39F006A36}" dt="2021-05-05T23:44:53.764" v="18018" actId="1076"/>
          <ac:spMkLst>
            <pc:docMk/>
            <pc:sldMk cId="2960635266" sldId="348"/>
            <ac:spMk id="19" creationId="{03757988-6424-464D-AF18-40AC7795FFE6}"/>
          </ac:spMkLst>
        </pc:spChg>
        <pc:spChg chg="add mod">
          <ac:chgData name="Bryan Krausen" userId="774916b2a9b30420" providerId="LiveId" clId="{8FC1D5FC-550F-4AF5-A25F-80F39F006A36}" dt="2021-05-05T23:44:53.764" v="18018" actId="1076"/>
          <ac:spMkLst>
            <pc:docMk/>
            <pc:sldMk cId="2960635266" sldId="348"/>
            <ac:spMk id="20" creationId="{A9EF9C05-4F81-484C-B134-7D74686A7782}"/>
          </ac:spMkLst>
        </pc:spChg>
        <pc:spChg chg="add del mod">
          <ac:chgData name="Bryan Krausen" userId="774916b2a9b30420" providerId="LiveId" clId="{8FC1D5FC-550F-4AF5-A25F-80F39F006A36}" dt="2021-05-05T23:45:05.375" v="18020" actId="207"/>
          <ac:spMkLst>
            <pc:docMk/>
            <pc:sldMk cId="2960635266" sldId="348"/>
            <ac:spMk id="45" creationId="{0692EF0A-8D28-4E75-9083-9137040409B5}"/>
          </ac:spMkLst>
        </pc:spChg>
        <pc:grpChg chg="add mod">
          <ac:chgData name="Bryan Krausen" userId="774916b2a9b30420" providerId="LiveId" clId="{8FC1D5FC-550F-4AF5-A25F-80F39F006A36}" dt="2021-05-12T01:58:37.341" v="20603"/>
          <ac:grpSpMkLst>
            <pc:docMk/>
            <pc:sldMk cId="2960635266" sldId="348"/>
            <ac:grpSpMk id="21" creationId="{09F6EA12-B9C8-42D8-B390-340286401BBA}"/>
          </ac:grpSpMkLst>
        </pc:grpChg>
        <pc:grpChg chg="mod">
          <ac:chgData name="Bryan Krausen" userId="774916b2a9b30420" providerId="LiveId" clId="{8FC1D5FC-550F-4AF5-A25F-80F39F006A36}" dt="2021-05-12T01:58:37.341" v="20603"/>
          <ac:grpSpMkLst>
            <pc:docMk/>
            <pc:sldMk cId="2960635266" sldId="348"/>
            <ac:grpSpMk id="22" creationId="{ED0B287C-D1A3-4FE8-BA42-B042D091BBF1}"/>
          </ac:grpSpMkLst>
        </pc:grpChg>
        <pc:grpChg chg="mod">
          <ac:chgData name="Bryan Krausen" userId="774916b2a9b30420" providerId="LiveId" clId="{8FC1D5FC-550F-4AF5-A25F-80F39F006A36}" dt="2021-05-12T01:58:37.341" v="20603"/>
          <ac:grpSpMkLst>
            <pc:docMk/>
            <pc:sldMk cId="2960635266" sldId="348"/>
            <ac:grpSpMk id="23" creationId="{9988C624-56C8-4D98-8D7D-A230C1B9F347}"/>
          </ac:grpSpMkLst>
        </pc:grpChg>
        <pc:grpChg chg="mod">
          <ac:chgData name="Bryan Krausen" userId="774916b2a9b30420" providerId="LiveId" clId="{8FC1D5FC-550F-4AF5-A25F-80F39F006A36}" dt="2021-05-12T01:58:37.341" v="20603"/>
          <ac:grpSpMkLst>
            <pc:docMk/>
            <pc:sldMk cId="2960635266" sldId="348"/>
            <ac:grpSpMk id="25" creationId="{08B2E1AC-5C71-4AAD-ACE7-9BC8C64679DE}"/>
          </ac:grpSpMkLst>
        </pc:grpChg>
        <pc:grpChg chg="del">
          <ac:chgData name="Bryan Krausen" userId="774916b2a9b30420" providerId="LiveId" clId="{8FC1D5FC-550F-4AF5-A25F-80F39F006A36}" dt="2021-05-12T01:58:37.195" v="20602" actId="478"/>
          <ac:grpSpMkLst>
            <pc:docMk/>
            <pc:sldMk cId="2960635266" sldId="348"/>
            <ac:grpSpMk id="42" creationId="{F7EE36A0-3927-4E2D-B4FC-652966142512}"/>
          </ac:grpSpMkLst>
        </pc:grpChg>
        <pc:picChg chg="mod">
          <ac:chgData name="Bryan Krausen" userId="774916b2a9b30420" providerId="LiveId" clId="{8FC1D5FC-550F-4AF5-A25F-80F39F006A36}" dt="2021-05-12T01:58:37.341" v="20603"/>
          <ac:picMkLst>
            <pc:docMk/>
            <pc:sldMk cId="2960635266" sldId="348"/>
            <ac:picMk id="24" creationId="{E3A89097-8533-408B-8787-D7ABC7E022F4}"/>
          </ac:picMkLst>
        </pc:picChg>
        <pc:picChg chg="mod">
          <ac:chgData name="Bryan Krausen" userId="774916b2a9b30420" providerId="LiveId" clId="{8FC1D5FC-550F-4AF5-A25F-80F39F006A36}" dt="2021-05-12T01:58:37.341" v="20603"/>
          <ac:picMkLst>
            <pc:docMk/>
            <pc:sldMk cId="2960635266" sldId="348"/>
            <ac:picMk id="26" creationId="{5F945278-BE77-48E4-B9C3-9D01CD70BE37}"/>
          </ac:picMkLst>
        </pc:picChg>
        <pc:picChg chg="mod">
          <ac:chgData name="Bryan Krausen" userId="774916b2a9b30420" providerId="LiveId" clId="{8FC1D5FC-550F-4AF5-A25F-80F39F006A36}" dt="2021-05-12T01:58:37.341" v="20603"/>
          <ac:picMkLst>
            <pc:docMk/>
            <pc:sldMk cId="2960635266" sldId="348"/>
            <ac:picMk id="27" creationId="{B6FC04D9-2AC5-4BC7-A4AE-70E16CC89553}"/>
          </ac:picMkLst>
        </pc:picChg>
        <pc:picChg chg="mod">
          <ac:chgData name="Bryan Krausen" userId="774916b2a9b30420" providerId="LiveId" clId="{8FC1D5FC-550F-4AF5-A25F-80F39F006A36}" dt="2021-05-12T01:58:37.341" v="20603"/>
          <ac:picMkLst>
            <pc:docMk/>
            <pc:sldMk cId="2960635266" sldId="348"/>
            <ac:picMk id="28" creationId="{ED9D0BA4-2484-41B1-A0A7-9C5EBEE997AB}"/>
          </ac:picMkLst>
        </pc:picChg>
        <pc:picChg chg="mod">
          <ac:chgData name="Bryan Krausen" userId="774916b2a9b30420" providerId="LiveId" clId="{8FC1D5FC-550F-4AF5-A25F-80F39F006A36}" dt="2021-05-12T01:58:37.341" v="20603"/>
          <ac:picMkLst>
            <pc:docMk/>
            <pc:sldMk cId="2960635266" sldId="348"/>
            <ac:picMk id="29" creationId="{2D45C0F0-655E-4E3A-94A5-C4AEF2F31132}"/>
          </ac:picMkLst>
        </pc:picChg>
      </pc:sldChg>
      <pc:sldChg chg="modSp add del mod ord">
        <pc:chgData name="Bryan Krausen" userId="774916b2a9b30420" providerId="LiveId" clId="{8FC1D5FC-550F-4AF5-A25F-80F39F006A36}" dt="2021-05-04T23:22:34.135" v="13837" actId="47"/>
        <pc:sldMkLst>
          <pc:docMk/>
          <pc:sldMk cId="529028713" sldId="349"/>
        </pc:sldMkLst>
        <pc:spChg chg="mod">
          <ac:chgData name="Bryan Krausen" userId="774916b2a9b30420" providerId="LiveId" clId="{8FC1D5FC-550F-4AF5-A25F-80F39F006A36}" dt="2021-05-03T00:32:08.083" v="12994" actId="20577"/>
          <ac:spMkLst>
            <pc:docMk/>
            <pc:sldMk cId="529028713" sldId="349"/>
            <ac:spMk id="70" creationId="{00000000-0000-0000-0000-000000000000}"/>
          </ac:spMkLst>
        </pc:spChg>
      </pc:sldChg>
      <pc:sldChg chg="modSp add del mod">
        <pc:chgData name="Bryan Krausen" userId="774916b2a9b30420" providerId="LiveId" clId="{8FC1D5FC-550F-4AF5-A25F-80F39F006A36}" dt="2021-05-05T23:45:35.600" v="18021" actId="2696"/>
        <pc:sldMkLst>
          <pc:docMk/>
          <pc:sldMk cId="2162269975" sldId="349"/>
        </pc:sldMkLst>
        <pc:spChg chg="mod">
          <ac:chgData name="Bryan Krausen" userId="774916b2a9b30420" providerId="LiveId" clId="{8FC1D5FC-550F-4AF5-A25F-80F39F006A36}" dt="2021-05-05T13:22:22.989" v="17244" actId="20577"/>
          <ac:spMkLst>
            <pc:docMk/>
            <pc:sldMk cId="2162269975" sldId="349"/>
            <ac:spMk id="2" creationId="{EF10E9FC-C005-4BC5-A5A4-DFD0AF47467A}"/>
          </ac:spMkLst>
        </pc:spChg>
        <pc:spChg chg="mod">
          <ac:chgData name="Bryan Krausen" userId="774916b2a9b30420" providerId="LiveId" clId="{8FC1D5FC-550F-4AF5-A25F-80F39F006A36}" dt="2021-05-05T13:22:28.860" v="17251" actId="6549"/>
          <ac:spMkLst>
            <pc:docMk/>
            <pc:sldMk cId="2162269975" sldId="349"/>
            <ac:spMk id="45" creationId="{0692EF0A-8D28-4E75-9083-9137040409B5}"/>
          </ac:spMkLst>
        </pc:spChg>
      </pc:sldChg>
      <pc:sldChg chg="modSp add del mod ord">
        <pc:chgData name="Bryan Krausen" userId="774916b2a9b30420" providerId="LiveId" clId="{8FC1D5FC-550F-4AF5-A25F-80F39F006A36}" dt="2021-05-04T23:22:33.520" v="13836" actId="47"/>
        <pc:sldMkLst>
          <pc:docMk/>
          <pc:sldMk cId="425047190" sldId="350"/>
        </pc:sldMkLst>
        <pc:spChg chg="mod">
          <ac:chgData name="Bryan Krausen" userId="774916b2a9b30420" providerId="LiveId" clId="{8FC1D5FC-550F-4AF5-A25F-80F39F006A36}" dt="2021-05-03T00:32:16.946" v="13010" actId="20577"/>
          <ac:spMkLst>
            <pc:docMk/>
            <pc:sldMk cId="425047190" sldId="350"/>
            <ac:spMk id="70" creationId="{00000000-0000-0000-0000-000000000000}"/>
          </ac:spMkLst>
        </pc:spChg>
      </pc:sldChg>
      <pc:sldChg chg="addSp delSp modSp add del mod">
        <pc:chgData name="Bryan Krausen" userId="774916b2a9b30420" providerId="LiveId" clId="{8FC1D5FC-550F-4AF5-A25F-80F39F006A36}" dt="2021-05-12T01:58:39.745" v="20605"/>
        <pc:sldMkLst>
          <pc:docMk/>
          <pc:sldMk cId="431509965" sldId="350"/>
        </pc:sldMkLst>
        <pc:spChg chg="mod">
          <ac:chgData name="Bryan Krausen" userId="774916b2a9b30420" providerId="LiveId" clId="{8FC1D5FC-550F-4AF5-A25F-80F39F006A36}" dt="2021-05-05T13:22:35.734" v="17254" actId="20577"/>
          <ac:spMkLst>
            <pc:docMk/>
            <pc:sldMk cId="431509965" sldId="350"/>
            <ac:spMk id="2" creationId="{EF10E9FC-C005-4BC5-A5A4-DFD0AF47467A}"/>
          </ac:spMkLst>
        </pc:spChg>
        <pc:spChg chg="add mod">
          <ac:chgData name="Bryan Krausen" userId="774916b2a9b30420" providerId="LiveId" clId="{8FC1D5FC-550F-4AF5-A25F-80F39F006A36}" dt="2021-05-05T23:49:04.830" v="18210" actId="1076"/>
          <ac:spMkLst>
            <pc:docMk/>
            <pc:sldMk cId="431509965" sldId="350"/>
            <ac:spMk id="13" creationId="{372B5FCE-109A-4EA4-B0DC-3B65247B7FD8}"/>
          </ac:spMkLst>
        </pc:spChg>
        <pc:spChg chg="add mod">
          <ac:chgData name="Bryan Krausen" userId="774916b2a9b30420" providerId="LiveId" clId="{8FC1D5FC-550F-4AF5-A25F-80F39F006A36}" dt="2021-05-05T23:49:38.093" v="18277" actId="14100"/>
          <ac:spMkLst>
            <pc:docMk/>
            <pc:sldMk cId="431509965" sldId="350"/>
            <ac:spMk id="14" creationId="{68BA0875-B2CE-4482-9ED7-B6E4A0CEDE11}"/>
          </ac:spMkLst>
        </pc:spChg>
        <pc:spChg chg="add mod">
          <ac:chgData name="Bryan Krausen" userId="774916b2a9b30420" providerId="LiveId" clId="{8FC1D5FC-550F-4AF5-A25F-80F39F006A36}" dt="2021-05-05T23:49:38.093" v="18277" actId="14100"/>
          <ac:spMkLst>
            <pc:docMk/>
            <pc:sldMk cId="431509965" sldId="350"/>
            <ac:spMk id="15" creationId="{1008440F-C5CD-4733-89FA-C9C11B6160CE}"/>
          </ac:spMkLst>
        </pc:spChg>
        <pc:spChg chg="add mod">
          <ac:chgData name="Bryan Krausen" userId="774916b2a9b30420" providerId="LiveId" clId="{8FC1D5FC-550F-4AF5-A25F-80F39F006A36}" dt="2021-05-05T23:49:31.670" v="18276" actId="20577"/>
          <ac:spMkLst>
            <pc:docMk/>
            <pc:sldMk cId="431509965" sldId="350"/>
            <ac:spMk id="16" creationId="{2DE5ED4D-D151-47ED-839A-E742AE3649AB}"/>
          </ac:spMkLst>
        </pc:spChg>
        <pc:spChg chg="add mod">
          <ac:chgData name="Bryan Krausen" userId="774916b2a9b30420" providerId="LiveId" clId="{8FC1D5FC-550F-4AF5-A25F-80F39F006A36}" dt="2021-05-05T23:49:04.830" v="18210" actId="1076"/>
          <ac:spMkLst>
            <pc:docMk/>
            <pc:sldMk cId="431509965" sldId="350"/>
            <ac:spMk id="18" creationId="{8D551012-86DA-4BD4-B95C-A6DE2D1C22D1}"/>
          </ac:spMkLst>
        </pc:spChg>
        <pc:spChg chg="add mod">
          <ac:chgData name="Bryan Krausen" userId="774916b2a9b30420" providerId="LiveId" clId="{8FC1D5FC-550F-4AF5-A25F-80F39F006A36}" dt="2021-05-05T23:49:04.830" v="18210" actId="1076"/>
          <ac:spMkLst>
            <pc:docMk/>
            <pc:sldMk cId="431509965" sldId="350"/>
            <ac:spMk id="19" creationId="{FF6083D2-96F5-4ED5-A1D0-39693DDD07C3}"/>
          </ac:spMkLst>
        </pc:spChg>
        <pc:spChg chg="add mod">
          <ac:chgData name="Bryan Krausen" userId="774916b2a9b30420" providerId="LiveId" clId="{8FC1D5FC-550F-4AF5-A25F-80F39F006A36}" dt="2021-05-05T23:49:04.830" v="18210" actId="1076"/>
          <ac:spMkLst>
            <pc:docMk/>
            <pc:sldMk cId="431509965" sldId="350"/>
            <ac:spMk id="20" creationId="{51A803CD-B11A-4AB2-BA45-26BBBB0354F7}"/>
          </ac:spMkLst>
        </pc:spChg>
        <pc:spChg chg="mod">
          <ac:chgData name="Bryan Krausen" userId="774916b2a9b30420" providerId="LiveId" clId="{8FC1D5FC-550F-4AF5-A25F-80F39F006A36}" dt="2021-05-05T23:48:48.982" v="18208" actId="20577"/>
          <ac:spMkLst>
            <pc:docMk/>
            <pc:sldMk cId="431509965" sldId="350"/>
            <ac:spMk id="45" creationId="{0692EF0A-8D28-4E75-9083-9137040409B5}"/>
          </ac:spMkLst>
        </pc:spChg>
        <pc:grpChg chg="add mod">
          <ac:chgData name="Bryan Krausen" userId="774916b2a9b30420" providerId="LiveId" clId="{8FC1D5FC-550F-4AF5-A25F-80F39F006A36}" dt="2021-05-12T01:58:39.745" v="20605"/>
          <ac:grpSpMkLst>
            <pc:docMk/>
            <pc:sldMk cId="431509965" sldId="350"/>
            <ac:grpSpMk id="21" creationId="{7A980325-90E4-40C7-A3E3-F21E1A427E4D}"/>
          </ac:grpSpMkLst>
        </pc:grpChg>
        <pc:grpChg chg="mod">
          <ac:chgData name="Bryan Krausen" userId="774916b2a9b30420" providerId="LiveId" clId="{8FC1D5FC-550F-4AF5-A25F-80F39F006A36}" dt="2021-05-12T01:58:39.745" v="20605"/>
          <ac:grpSpMkLst>
            <pc:docMk/>
            <pc:sldMk cId="431509965" sldId="350"/>
            <ac:grpSpMk id="22" creationId="{6D09EF0B-546D-4834-8D43-B51AA389B5B0}"/>
          </ac:grpSpMkLst>
        </pc:grpChg>
        <pc:grpChg chg="mod">
          <ac:chgData name="Bryan Krausen" userId="774916b2a9b30420" providerId="LiveId" clId="{8FC1D5FC-550F-4AF5-A25F-80F39F006A36}" dt="2021-05-12T01:58:39.745" v="20605"/>
          <ac:grpSpMkLst>
            <pc:docMk/>
            <pc:sldMk cId="431509965" sldId="350"/>
            <ac:grpSpMk id="23" creationId="{A1961A3A-2A91-4738-B2FA-70BF24D83632}"/>
          </ac:grpSpMkLst>
        </pc:grpChg>
        <pc:grpChg chg="mod">
          <ac:chgData name="Bryan Krausen" userId="774916b2a9b30420" providerId="LiveId" clId="{8FC1D5FC-550F-4AF5-A25F-80F39F006A36}" dt="2021-05-12T01:58:39.745" v="20605"/>
          <ac:grpSpMkLst>
            <pc:docMk/>
            <pc:sldMk cId="431509965" sldId="350"/>
            <ac:grpSpMk id="25" creationId="{C3F49051-4249-4C91-8C8B-C0CC0F6ACC4F}"/>
          </ac:grpSpMkLst>
        </pc:grpChg>
        <pc:grpChg chg="del">
          <ac:chgData name="Bryan Krausen" userId="774916b2a9b30420" providerId="LiveId" clId="{8FC1D5FC-550F-4AF5-A25F-80F39F006A36}" dt="2021-05-12T01:58:39.602" v="20604" actId="478"/>
          <ac:grpSpMkLst>
            <pc:docMk/>
            <pc:sldMk cId="431509965" sldId="350"/>
            <ac:grpSpMk id="42" creationId="{F7EE36A0-3927-4E2D-B4FC-652966142512}"/>
          </ac:grpSpMkLst>
        </pc:grpChg>
        <pc:picChg chg="mod">
          <ac:chgData name="Bryan Krausen" userId="774916b2a9b30420" providerId="LiveId" clId="{8FC1D5FC-550F-4AF5-A25F-80F39F006A36}" dt="2021-05-12T01:58:39.745" v="20605"/>
          <ac:picMkLst>
            <pc:docMk/>
            <pc:sldMk cId="431509965" sldId="350"/>
            <ac:picMk id="24" creationId="{CC8271A0-8D2D-4585-BC59-6C77E296F34A}"/>
          </ac:picMkLst>
        </pc:picChg>
        <pc:picChg chg="mod">
          <ac:chgData name="Bryan Krausen" userId="774916b2a9b30420" providerId="LiveId" clId="{8FC1D5FC-550F-4AF5-A25F-80F39F006A36}" dt="2021-05-12T01:58:39.745" v="20605"/>
          <ac:picMkLst>
            <pc:docMk/>
            <pc:sldMk cId="431509965" sldId="350"/>
            <ac:picMk id="26" creationId="{EC44493A-60B2-44F1-89AC-7E8C3C2A4AD3}"/>
          </ac:picMkLst>
        </pc:picChg>
        <pc:picChg chg="mod">
          <ac:chgData name="Bryan Krausen" userId="774916b2a9b30420" providerId="LiveId" clId="{8FC1D5FC-550F-4AF5-A25F-80F39F006A36}" dt="2021-05-12T01:58:39.745" v="20605"/>
          <ac:picMkLst>
            <pc:docMk/>
            <pc:sldMk cId="431509965" sldId="350"/>
            <ac:picMk id="27" creationId="{0254C4D6-8967-4340-BF1F-F4182D5931AD}"/>
          </ac:picMkLst>
        </pc:picChg>
        <pc:picChg chg="mod">
          <ac:chgData name="Bryan Krausen" userId="774916b2a9b30420" providerId="LiveId" clId="{8FC1D5FC-550F-4AF5-A25F-80F39F006A36}" dt="2021-05-12T01:58:39.745" v="20605"/>
          <ac:picMkLst>
            <pc:docMk/>
            <pc:sldMk cId="431509965" sldId="350"/>
            <ac:picMk id="28" creationId="{F11CA6D8-AFE2-414C-B22D-3EE3D58297B4}"/>
          </ac:picMkLst>
        </pc:picChg>
        <pc:picChg chg="mod">
          <ac:chgData name="Bryan Krausen" userId="774916b2a9b30420" providerId="LiveId" clId="{8FC1D5FC-550F-4AF5-A25F-80F39F006A36}" dt="2021-05-12T01:58:39.745" v="20605"/>
          <ac:picMkLst>
            <pc:docMk/>
            <pc:sldMk cId="431509965" sldId="350"/>
            <ac:picMk id="29" creationId="{B77A9686-99C9-430A-A9BA-B9A5D5640FC8}"/>
          </ac:picMkLst>
        </pc:picChg>
      </pc:sldChg>
      <pc:sldChg chg="addSp delSp modSp add del mod modClrScheme modAnim chgLayout">
        <pc:chgData name="Bryan Krausen" userId="774916b2a9b30420" providerId="LiveId" clId="{8FC1D5FC-550F-4AF5-A25F-80F39F006A36}" dt="2021-05-04T23:24:29.730" v="13859" actId="47"/>
        <pc:sldMkLst>
          <pc:docMk/>
          <pc:sldMk cId="113717260" sldId="351"/>
        </pc:sldMkLst>
        <pc:spChg chg="add del mod ord">
          <ac:chgData name="Bryan Krausen" userId="774916b2a9b30420" providerId="LiveId" clId="{8FC1D5FC-550F-4AF5-A25F-80F39F006A36}" dt="2021-05-03T00:32:41.499" v="13015" actId="478"/>
          <ac:spMkLst>
            <pc:docMk/>
            <pc:sldMk cId="113717260" sldId="351"/>
            <ac:spMk id="2" creationId="{99C47C1B-0E36-443C-88B2-45D310C7716D}"/>
          </ac:spMkLst>
        </pc:spChg>
        <pc:spChg chg="add del">
          <ac:chgData name="Bryan Krausen" userId="774916b2a9b30420" providerId="LiveId" clId="{8FC1D5FC-550F-4AF5-A25F-80F39F006A36}" dt="2021-05-03T00:33:08.227" v="13019" actId="478"/>
          <ac:spMkLst>
            <pc:docMk/>
            <pc:sldMk cId="113717260" sldId="351"/>
            <ac:spMk id="3" creationId="{C759DF31-348A-4DC0-B7E5-12E921654614}"/>
          </ac:spMkLst>
        </pc:spChg>
        <pc:spChg chg="del">
          <ac:chgData name="Bryan Krausen" userId="774916b2a9b30420" providerId="LiveId" clId="{8FC1D5FC-550F-4AF5-A25F-80F39F006A36}" dt="2021-05-03T00:32:46.163" v="13017" actId="478"/>
          <ac:spMkLst>
            <pc:docMk/>
            <pc:sldMk cId="113717260" sldId="351"/>
            <ac:spMk id="4" creationId="{04659C26-229E-47B3-8F6D-7FCEE6663B49}"/>
          </ac:spMkLst>
        </pc:spChg>
        <pc:spChg chg="del">
          <ac:chgData name="Bryan Krausen" userId="774916b2a9b30420" providerId="LiveId" clId="{8FC1D5FC-550F-4AF5-A25F-80F39F006A36}" dt="2021-05-03T00:32:43.971" v="13016" actId="478"/>
          <ac:spMkLst>
            <pc:docMk/>
            <pc:sldMk cId="113717260" sldId="351"/>
            <ac:spMk id="5" creationId="{591CE52F-C34A-4A18-B1EC-F288012C009D}"/>
          </ac:spMkLst>
        </pc:spChg>
        <pc:spChg chg="add del">
          <ac:chgData name="Bryan Krausen" userId="774916b2a9b30420" providerId="LiveId" clId="{8FC1D5FC-550F-4AF5-A25F-80F39F006A36}" dt="2021-05-03T00:49:47.541" v="13550" actId="478"/>
          <ac:spMkLst>
            <pc:docMk/>
            <pc:sldMk cId="113717260" sldId="351"/>
            <ac:spMk id="8" creationId="{3E01CAC8-7BA7-4C81-8C93-5178970D6F20}"/>
          </ac:spMkLst>
        </pc:spChg>
        <pc:spChg chg="add mod">
          <ac:chgData name="Bryan Krausen" userId="774916b2a9b30420" providerId="LiveId" clId="{8FC1D5FC-550F-4AF5-A25F-80F39F006A36}" dt="2021-05-03T00:53:50.889" v="13637" actId="1076"/>
          <ac:spMkLst>
            <pc:docMk/>
            <pc:sldMk cId="113717260" sldId="351"/>
            <ac:spMk id="15" creationId="{5E219965-D1CA-47D9-8DA2-5345A4649B03}"/>
          </ac:spMkLst>
        </pc:spChg>
        <pc:spChg chg="add del mod">
          <ac:chgData name="Bryan Krausen" userId="774916b2a9b30420" providerId="LiveId" clId="{8FC1D5FC-550F-4AF5-A25F-80F39F006A36}" dt="2021-05-03T00:38:26.698" v="13393" actId="14100"/>
          <ac:spMkLst>
            <pc:docMk/>
            <pc:sldMk cId="113717260" sldId="351"/>
            <ac:spMk id="17" creationId="{23E09767-3FF2-4AB0-B724-668A818E215B}"/>
          </ac:spMkLst>
        </pc:spChg>
        <pc:spChg chg="mod topLvl">
          <ac:chgData name="Bryan Krausen" userId="774916b2a9b30420" providerId="LiveId" clId="{8FC1D5FC-550F-4AF5-A25F-80F39F006A36}" dt="2021-05-04T21:48:33.274" v="13787" actId="1036"/>
          <ac:spMkLst>
            <pc:docMk/>
            <pc:sldMk cId="113717260" sldId="351"/>
            <ac:spMk id="25" creationId="{59BFAF2D-894C-4D82-A988-89544B09891B}"/>
          </ac:spMkLst>
        </pc:spChg>
        <pc:spChg chg="add del mod topLvl">
          <ac:chgData name="Bryan Krausen" userId="774916b2a9b30420" providerId="LiveId" clId="{8FC1D5FC-550F-4AF5-A25F-80F39F006A36}" dt="2021-05-03T00:42:19.782" v="13451" actId="478"/>
          <ac:spMkLst>
            <pc:docMk/>
            <pc:sldMk cId="113717260" sldId="351"/>
            <ac:spMk id="27" creationId="{8994B1B3-487C-4734-B786-EA17C2DBC328}"/>
          </ac:spMkLst>
        </pc:spChg>
        <pc:spChg chg="add mod">
          <ac:chgData name="Bryan Krausen" userId="774916b2a9b30420" providerId="LiveId" clId="{8FC1D5FC-550F-4AF5-A25F-80F39F006A36}" dt="2021-05-03T00:33:53.708" v="13035"/>
          <ac:spMkLst>
            <pc:docMk/>
            <pc:sldMk cId="113717260" sldId="351"/>
            <ac:spMk id="28" creationId="{A753AB81-9A78-496C-9A0F-071133C4CB33}"/>
          </ac:spMkLst>
        </pc:spChg>
        <pc:spChg chg="add mod">
          <ac:chgData name="Bryan Krausen" userId="774916b2a9b30420" providerId="LiveId" clId="{8FC1D5FC-550F-4AF5-A25F-80F39F006A36}" dt="2021-05-04T21:48:33.274" v="13787" actId="1036"/>
          <ac:spMkLst>
            <pc:docMk/>
            <pc:sldMk cId="113717260" sldId="351"/>
            <ac:spMk id="29" creationId="{6086870D-C2F8-45A5-960F-9CDF3024C974}"/>
          </ac:spMkLst>
        </pc:spChg>
        <pc:spChg chg="add del mod">
          <ac:chgData name="Bryan Krausen" userId="774916b2a9b30420" providerId="LiveId" clId="{8FC1D5FC-550F-4AF5-A25F-80F39F006A36}" dt="2021-05-03T00:42:18.655" v="13450" actId="478"/>
          <ac:spMkLst>
            <pc:docMk/>
            <pc:sldMk cId="113717260" sldId="351"/>
            <ac:spMk id="30" creationId="{A0AC6EB4-4F18-4AFC-8168-909CC3899401}"/>
          </ac:spMkLst>
        </pc:spChg>
        <pc:spChg chg="add mod">
          <ac:chgData name="Bryan Krausen" userId="774916b2a9b30420" providerId="LiveId" clId="{8FC1D5FC-550F-4AF5-A25F-80F39F006A36}" dt="2021-05-04T21:48:33.274" v="13787" actId="1036"/>
          <ac:spMkLst>
            <pc:docMk/>
            <pc:sldMk cId="113717260" sldId="351"/>
            <ac:spMk id="31" creationId="{300E422E-23D1-4926-8318-4C88F25D39E7}"/>
          </ac:spMkLst>
        </pc:spChg>
        <pc:spChg chg="add del mod">
          <ac:chgData name="Bryan Krausen" userId="774916b2a9b30420" providerId="LiveId" clId="{8FC1D5FC-550F-4AF5-A25F-80F39F006A36}" dt="2021-05-03T00:42:06.459" v="13444" actId="478"/>
          <ac:spMkLst>
            <pc:docMk/>
            <pc:sldMk cId="113717260" sldId="351"/>
            <ac:spMk id="32" creationId="{6E28FEBE-24D4-4880-BA49-35FC8B29F83F}"/>
          </ac:spMkLst>
        </pc:spChg>
        <pc:spChg chg="add mod">
          <ac:chgData name="Bryan Krausen" userId="774916b2a9b30420" providerId="LiveId" clId="{8FC1D5FC-550F-4AF5-A25F-80F39F006A36}" dt="2021-05-04T21:48:33.274" v="13787" actId="1036"/>
          <ac:spMkLst>
            <pc:docMk/>
            <pc:sldMk cId="113717260" sldId="351"/>
            <ac:spMk id="33" creationId="{FDA08463-BC96-4154-A864-8E12013C4415}"/>
          </ac:spMkLst>
        </pc:spChg>
        <pc:spChg chg="add del mod">
          <ac:chgData name="Bryan Krausen" userId="774916b2a9b30420" providerId="LiveId" clId="{8FC1D5FC-550F-4AF5-A25F-80F39F006A36}" dt="2021-05-03T00:42:23.163" v="13452" actId="478"/>
          <ac:spMkLst>
            <pc:docMk/>
            <pc:sldMk cId="113717260" sldId="351"/>
            <ac:spMk id="34" creationId="{28B3A48F-C3E8-4E27-A966-8DB12297B523}"/>
          </ac:spMkLst>
        </pc:spChg>
        <pc:spChg chg="add mod">
          <ac:chgData name="Bryan Krausen" userId="774916b2a9b30420" providerId="LiveId" clId="{8FC1D5FC-550F-4AF5-A25F-80F39F006A36}" dt="2021-05-04T21:48:33.274" v="13787" actId="1036"/>
          <ac:spMkLst>
            <pc:docMk/>
            <pc:sldMk cId="113717260" sldId="351"/>
            <ac:spMk id="35" creationId="{D6838898-1578-4402-8DD8-7EE2BF5FC4D7}"/>
          </ac:spMkLst>
        </pc:spChg>
        <pc:spChg chg="add del mod">
          <ac:chgData name="Bryan Krausen" userId="774916b2a9b30420" providerId="LiveId" clId="{8FC1D5FC-550F-4AF5-A25F-80F39F006A36}" dt="2021-05-03T00:42:24.367" v="13453" actId="478"/>
          <ac:spMkLst>
            <pc:docMk/>
            <pc:sldMk cId="113717260" sldId="351"/>
            <ac:spMk id="36" creationId="{C74699E6-4F32-42F2-B0D7-1C32718D0D70}"/>
          </ac:spMkLst>
        </pc:spChg>
        <pc:spChg chg="del">
          <ac:chgData name="Bryan Krausen" userId="774916b2a9b30420" providerId="LiveId" clId="{8FC1D5FC-550F-4AF5-A25F-80F39F006A36}" dt="2021-05-03T00:32:43.971" v="13016" actId="478"/>
          <ac:spMkLst>
            <pc:docMk/>
            <pc:sldMk cId="113717260" sldId="351"/>
            <ac:spMk id="37" creationId="{31F477CE-E8E1-4296-95DA-12DBAAC0AEF2}"/>
          </ac:spMkLst>
        </pc:spChg>
        <pc:spChg chg="del">
          <ac:chgData name="Bryan Krausen" userId="774916b2a9b30420" providerId="LiveId" clId="{8FC1D5FC-550F-4AF5-A25F-80F39F006A36}" dt="2021-05-03T00:32:43.971" v="13016" actId="478"/>
          <ac:spMkLst>
            <pc:docMk/>
            <pc:sldMk cId="113717260" sldId="351"/>
            <ac:spMk id="38" creationId="{6DE39CD4-CC55-46C5-B329-DDEF32AB4347}"/>
          </ac:spMkLst>
        </pc:spChg>
        <pc:spChg chg="del">
          <ac:chgData name="Bryan Krausen" userId="774916b2a9b30420" providerId="LiveId" clId="{8FC1D5FC-550F-4AF5-A25F-80F39F006A36}" dt="2021-05-03T00:32:43.971" v="13016" actId="478"/>
          <ac:spMkLst>
            <pc:docMk/>
            <pc:sldMk cId="113717260" sldId="351"/>
            <ac:spMk id="39" creationId="{D6648670-F167-4030-9A26-BB2B7D420D03}"/>
          </ac:spMkLst>
        </pc:spChg>
        <pc:spChg chg="del">
          <ac:chgData name="Bryan Krausen" userId="774916b2a9b30420" providerId="LiveId" clId="{8FC1D5FC-550F-4AF5-A25F-80F39F006A36}" dt="2021-05-03T00:32:43.971" v="13016" actId="478"/>
          <ac:spMkLst>
            <pc:docMk/>
            <pc:sldMk cId="113717260" sldId="351"/>
            <ac:spMk id="40" creationId="{A62DCB48-5E62-4E6B-84EA-D78846EE0227}"/>
          </ac:spMkLst>
        </pc:spChg>
        <pc:spChg chg="del">
          <ac:chgData name="Bryan Krausen" userId="774916b2a9b30420" providerId="LiveId" clId="{8FC1D5FC-550F-4AF5-A25F-80F39F006A36}" dt="2021-05-03T00:32:43.971" v="13016" actId="478"/>
          <ac:spMkLst>
            <pc:docMk/>
            <pc:sldMk cId="113717260" sldId="351"/>
            <ac:spMk id="41" creationId="{71F736D4-3DFD-450C-965C-F9ADF1535BE8}"/>
          </ac:spMkLst>
        </pc:spChg>
        <pc:spChg chg="del">
          <ac:chgData name="Bryan Krausen" userId="774916b2a9b30420" providerId="LiveId" clId="{8FC1D5FC-550F-4AF5-A25F-80F39F006A36}" dt="2021-05-03T00:32:43.971" v="13016" actId="478"/>
          <ac:spMkLst>
            <pc:docMk/>
            <pc:sldMk cId="113717260" sldId="351"/>
            <ac:spMk id="43" creationId="{5E71207C-D3E2-46C0-B057-6CF012C311BD}"/>
          </ac:spMkLst>
        </pc:spChg>
        <pc:spChg chg="del">
          <ac:chgData name="Bryan Krausen" userId="774916b2a9b30420" providerId="LiveId" clId="{8FC1D5FC-550F-4AF5-A25F-80F39F006A36}" dt="2021-05-03T00:32:43.971" v="13016" actId="478"/>
          <ac:spMkLst>
            <pc:docMk/>
            <pc:sldMk cId="113717260" sldId="351"/>
            <ac:spMk id="44" creationId="{3A386EAF-6DFB-4F8F-A8E5-990C0B270D7B}"/>
          </ac:spMkLst>
        </pc:spChg>
        <pc:spChg chg="del">
          <ac:chgData name="Bryan Krausen" userId="774916b2a9b30420" providerId="LiveId" clId="{8FC1D5FC-550F-4AF5-A25F-80F39F006A36}" dt="2021-05-03T00:32:43.971" v="13016" actId="478"/>
          <ac:spMkLst>
            <pc:docMk/>
            <pc:sldMk cId="113717260" sldId="351"/>
            <ac:spMk id="45" creationId="{CB5F6D74-F20A-4248-AEAD-1AA9CEDAE009}"/>
          </ac:spMkLst>
        </pc:spChg>
        <pc:spChg chg="del">
          <ac:chgData name="Bryan Krausen" userId="774916b2a9b30420" providerId="LiveId" clId="{8FC1D5FC-550F-4AF5-A25F-80F39F006A36}" dt="2021-05-03T00:32:43.971" v="13016" actId="478"/>
          <ac:spMkLst>
            <pc:docMk/>
            <pc:sldMk cId="113717260" sldId="351"/>
            <ac:spMk id="46" creationId="{5DA9C777-DAB0-48F0-A016-9A354554913B}"/>
          </ac:spMkLst>
        </pc:spChg>
        <pc:spChg chg="add mod">
          <ac:chgData name="Bryan Krausen" userId="774916b2a9b30420" providerId="LiveId" clId="{8FC1D5FC-550F-4AF5-A25F-80F39F006A36}" dt="2021-05-04T21:48:33.274" v="13787" actId="1036"/>
          <ac:spMkLst>
            <pc:docMk/>
            <pc:sldMk cId="113717260" sldId="351"/>
            <ac:spMk id="47" creationId="{B1FEC60B-0E4F-444A-BA79-F547BBF601CE}"/>
          </ac:spMkLst>
        </pc:spChg>
        <pc:spChg chg="add del mod">
          <ac:chgData name="Bryan Krausen" userId="774916b2a9b30420" providerId="LiveId" clId="{8FC1D5FC-550F-4AF5-A25F-80F39F006A36}" dt="2021-05-03T00:42:25.947" v="13454" actId="478"/>
          <ac:spMkLst>
            <pc:docMk/>
            <pc:sldMk cId="113717260" sldId="351"/>
            <ac:spMk id="48" creationId="{48ACDCDD-B5C2-4F9D-B4E1-70EEFEFAFE8D}"/>
          </ac:spMkLst>
        </pc:spChg>
        <pc:spChg chg="add mod">
          <ac:chgData name="Bryan Krausen" userId="774916b2a9b30420" providerId="LiveId" clId="{8FC1D5FC-550F-4AF5-A25F-80F39F006A36}" dt="2021-05-04T21:48:33.274" v="13787" actId="1036"/>
          <ac:spMkLst>
            <pc:docMk/>
            <pc:sldMk cId="113717260" sldId="351"/>
            <ac:spMk id="49" creationId="{5B1CC1CD-FDB4-45BF-A3D8-D32D7B0A65C3}"/>
          </ac:spMkLst>
        </pc:spChg>
        <pc:spChg chg="add del mod">
          <ac:chgData name="Bryan Krausen" userId="774916b2a9b30420" providerId="LiveId" clId="{8FC1D5FC-550F-4AF5-A25F-80F39F006A36}" dt="2021-05-03T00:42:30.365" v="13456" actId="478"/>
          <ac:spMkLst>
            <pc:docMk/>
            <pc:sldMk cId="113717260" sldId="351"/>
            <ac:spMk id="50" creationId="{B27F6B84-0AE4-4FCF-B904-752C423C56A8}"/>
          </ac:spMkLst>
        </pc:spChg>
        <pc:spChg chg="add mod">
          <ac:chgData name="Bryan Krausen" userId="774916b2a9b30420" providerId="LiveId" clId="{8FC1D5FC-550F-4AF5-A25F-80F39F006A36}" dt="2021-05-04T21:48:33.274" v="13787" actId="1036"/>
          <ac:spMkLst>
            <pc:docMk/>
            <pc:sldMk cId="113717260" sldId="351"/>
            <ac:spMk id="58" creationId="{BF0B0549-E2F5-4CAC-B407-872FB22EFB1D}"/>
          </ac:spMkLst>
        </pc:spChg>
        <pc:spChg chg="add del mod">
          <ac:chgData name="Bryan Krausen" userId="774916b2a9b30420" providerId="LiveId" clId="{8FC1D5FC-550F-4AF5-A25F-80F39F006A36}" dt="2021-05-03T00:43:09.008" v="13466" actId="478"/>
          <ac:spMkLst>
            <pc:docMk/>
            <pc:sldMk cId="113717260" sldId="351"/>
            <ac:spMk id="59" creationId="{9F556288-32F2-467F-8A17-B8BFD5ED0B8B}"/>
          </ac:spMkLst>
        </pc:spChg>
        <pc:spChg chg="add mod">
          <ac:chgData name="Bryan Krausen" userId="774916b2a9b30420" providerId="LiveId" clId="{8FC1D5FC-550F-4AF5-A25F-80F39F006A36}" dt="2021-05-04T21:48:33.274" v="13787" actId="1036"/>
          <ac:spMkLst>
            <pc:docMk/>
            <pc:sldMk cId="113717260" sldId="351"/>
            <ac:spMk id="60" creationId="{B2833D4A-B843-4B6E-9549-0453F52EE2B3}"/>
          </ac:spMkLst>
        </pc:spChg>
        <pc:spChg chg="add del mod">
          <ac:chgData name="Bryan Krausen" userId="774916b2a9b30420" providerId="LiveId" clId="{8FC1D5FC-550F-4AF5-A25F-80F39F006A36}" dt="2021-05-03T00:43:31.459" v="13471" actId="478"/>
          <ac:spMkLst>
            <pc:docMk/>
            <pc:sldMk cId="113717260" sldId="351"/>
            <ac:spMk id="61" creationId="{984B8EF0-0D8F-4FB5-A296-09BD7EF651D6}"/>
          </ac:spMkLst>
        </pc:spChg>
        <pc:spChg chg="add mod">
          <ac:chgData name="Bryan Krausen" userId="774916b2a9b30420" providerId="LiveId" clId="{8FC1D5FC-550F-4AF5-A25F-80F39F006A36}" dt="2021-05-04T21:48:33.274" v="13787" actId="1036"/>
          <ac:spMkLst>
            <pc:docMk/>
            <pc:sldMk cId="113717260" sldId="351"/>
            <ac:spMk id="62" creationId="{955C22E5-60F0-43B5-8E53-5D1F87C7CCBA}"/>
          </ac:spMkLst>
        </pc:spChg>
        <pc:spChg chg="add del mod">
          <ac:chgData name="Bryan Krausen" userId="774916b2a9b30420" providerId="LiveId" clId="{8FC1D5FC-550F-4AF5-A25F-80F39F006A36}" dt="2021-05-03T00:43:32.863" v="13472" actId="478"/>
          <ac:spMkLst>
            <pc:docMk/>
            <pc:sldMk cId="113717260" sldId="351"/>
            <ac:spMk id="63" creationId="{79E5B6AE-2C1D-429F-BE33-0A3F558E84D7}"/>
          </ac:spMkLst>
        </pc:spChg>
        <pc:spChg chg="add mod">
          <ac:chgData name="Bryan Krausen" userId="774916b2a9b30420" providerId="LiveId" clId="{8FC1D5FC-550F-4AF5-A25F-80F39F006A36}" dt="2021-05-04T21:48:33.274" v="13787" actId="1036"/>
          <ac:spMkLst>
            <pc:docMk/>
            <pc:sldMk cId="113717260" sldId="351"/>
            <ac:spMk id="64" creationId="{58688965-513A-4381-95F7-1A8AE7F64DDC}"/>
          </ac:spMkLst>
        </pc:spChg>
        <pc:spChg chg="add del mod">
          <ac:chgData name="Bryan Krausen" userId="774916b2a9b30420" providerId="LiveId" clId="{8FC1D5FC-550F-4AF5-A25F-80F39F006A36}" dt="2021-05-03T00:45:08.397" v="13498" actId="478"/>
          <ac:spMkLst>
            <pc:docMk/>
            <pc:sldMk cId="113717260" sldId="351"/>
            <ac:spMk id="65" creationId="{1B17B336-805F-40F1-8C76-B161EC90BAFE}"/>
          </ac:spMkLst>
        </pc:spChg>
        <pc:spChg chg="add mod">
          <ac:chgData name="Bryan Krausen" userId="774916b2a9b30420" providerId="LiveId" clId="{8FC1D5FC-550F-4AF5-A25F-80F39F006A36}" dt="2021-05-04T21:48:33.274" v="13787" actId="1036"/>
          <ac:spMkLst>
            <pc:docMk/>
            <pc:sldMk cId="113717260" sldId="351"/>
            <ac:spMk id="66" creationId="{732E3EE0-119A-482F-8220-D5F25FFBEA6D}"/>
          </ac:spMkLst>
        </pc:spChg>
        <pc:spChg chg="add del mod">
          <ac:chgData name="Bryan Krausen" userId="774916b2a9b30420" providerId="LiveId" clId="{8FC1D5FC-550F-4AF5-A25F-80F39F006A36}" dt="2021-05-03T00:45:31.850" v="13503" actId="478"/>
          <ac:spMkLst>
            <pc:docMk/>
            <pc:sldMk cId="113717260" sldId="351"/>
            <ac:spMk id="67" creationId="{F85CDFAD-AE28-4F2C-A5F4-87F6AC20CF37}"/>
          </ac:spMkLst>
        </pc:spChg>
        <pc:spChg chg="add mod">
          <ac:chgData name="Bryan Krausen" userId="774916b2a9b30420" providerId="LiveId" clId="{8FC1D5FC-550F-4AF5-A25F-80F39F006A36}" dt="2021-05-04T21:48:33.274" v="13787" actId="1036"/>
          <ac:spMkLst>
            <pc:docMk/>
            <pc:sldMk cId="113717260" sldId="351"/>
            <ac:spMk id="68" creationId="{18B284EA-7DA0-4410-B35C-1A256B9F714F}"/>
          </ac:spMkLst>
        </pc:spChg>
        <pc:spChg chg="add del mod">
          <ac:chgData name="Bryan Krausen" userId="774916b2a9b30420" providerId="LiveId" clId="{8FC1D5FC-550F-4AF5-A25F-80F39F006A36}" dt="2021-05-03T00:45:54.339" v="13506" actId="478"/>
          <ac:spMkLst>
            <pc:docMk/>
            <pc:sldMk cId="113717260" sldId="351"/>
            <ac:spMk id="69" creationId="{8C3F9130-57DD-4103-9AE5-773C1DB30EB2}"/>
          </ac:spMkLst>
        </pc:spChg>
        <pc:spChg chg="add mod">
          <ac:chgData name="Bryan Krausen" userId="774916b2a9b30420" providerId="LiveId" clId="{8FC1D5FC-550F-4AF5-A25F-80F39F006A36}" dt="2021-05-04T21:48:33.274" v="13787" actId="1036"/>
          <ac:spMkLst>
            <pc:docMk/>
            <pc:sldMk cId="113717260" sldId="351"/>
            <ac:spMk id="70" creationId="{18A7E78A-AE03-4AD4-BE91-4155A842032E}"/>
          </ac:spMkLst>
        </pc:spChg>
        <pc:spChg chg="add del mod">
          <ac:chgData name="Bryan Krausen" userId="774916b2a9b30420" providerId="LiveId" clId="{8FC1D5FC-550F-4AF5-A25F-80F39F006A36}" dt="2021-05-03T00:46:16.806" v="13513" actId="478"/>
          <ac:spMkLst>
            <pc:docMk/>
            <pc:sldMk cId="113717260" sldId="351"/>
            <ac:spMk id="71" creationId="{D9310F63-6448-470B-A38D-8AE41490A960}"/>
          </ac:spMkLst>
        </pc:spChg>
        <pc:spChg chg="add mod">
          <ac:chgData name="Bryan Krausen" userId="774916b2a9b30420" providerId="LiveId" clId="{8FC1D5FC-550F-4AF5-A25F-80F39F006A36}" dt="2021-05-04T21:48:33.274" v="13787" actId="1036"/>
          <ac:spMkLst>
            <pc:docMk/>
            <pc:sldMk cId="113717260" sldId="351"/>
            <ac:spMk id="72" creationId="{B3D304BF-71B3-4997-9CB4-DA11DD0F8CAC}"/>
          </ac:spMkLst>
        </pc:spChg>
        <pc:spChg chg="add del mod">
          <ac:chgData name="Bryan Krausen" userId="774916b2a9b30420" providerId="LiveId" clId="{8FC1D5FC-550F-4AF5-A25F-80F39F006A36}" dt="2021-05-03T00:46:34.795" v="13516" actId="478"/>
          <ac:spMkLst>
            <pc:docMk/>
            <pc:sldMk cId="113717260" sldId="351"/>
            <ac:spMk id="73" creationId="{BB25B8E1-113B-499F-A09D-D58DF2E77356}"/>
          </ac:spMkLst>
        </pc:spChg>
        <pc:spChg chg="add mod">
          <ac:chgData name="Bryan Krausen" userId="774916b2a9b30420" providerId="LiveId" clId="{8FC1D5FC-550F-4AF5-A25F-80F39F006A36}" dt="2021-05-04T21:48:33.274" v="13787" actId="1036"/>
          <ac:spMkLst>
            <pc:docMk/>
            <pc:sldMk cId="113717260" sldId="351"/>
            <ac:spMk id="74" creationId="{4573C593-AACC-4A7F-938A-10841E2377C3}"/>
          </ac:spMkLst>
        </pc:spChg>
        <pc:spChg chg="add del mod">
          <ac:chgData name="Bryan Krausen" userId="774916b2a9b30420" providerId="LiveId" clId="{8FC1D5FC-550F-4AF5-A25F-80F39F006A36}" dt="2021-05-03T00:46:54.331" v="13520" actId="478"/>
          <ac:spMkLst>
            <pc:docMk/>
            <pc:sldMk cId="113717260" sldId="351"/>
            <ac:spMk id="75" creationId="{90C578D1-4901-439A-8F5B-1E5A3A127276}"/>
          </ac:spMkLst>
        </pc:spChg>
        <pc:spChg chg="add mod">
          <ac:chgData name="Bryan Krausen" userId="774916b2a9b30420" providerId="LiveId" clId="{8FC1D5FC-550F-4AF5-A25F-80F39F006A36}" dt="2021-05-04T21:48:33.274" v="13787" actId="1036"/>
          <ac:spMkLst>
            <pc:docMk/>
            <pc:sldMk cId="113717260" sldId="351"/>
            <ac:spMk id="76" creationId="{F1DCE6EC-CEB8-42AE-B07F-A50094C0D612}"/>
          </ac:spMkLst>
        </pc:spChg>
        <pc:spChg chg="add del mod">
          <ac:chgData name="Bryan Krausen" userId="774916b2a9b30420" providerId="LiveId" clId="{8FC1D5FC-550F-4AF5-A25F-80F39F006A36}" dt="2021-05-03T00:47:58.196" v="13526" actId="478"/>
          <ac:spMkLst>
            <pc:docMk/>
            <pc:sldMk cId="113717260" sldId="351"/>
            <ac:spMk id="77" creationId="{2DC29FB1-8EB0-4B01-9836-661920240742}"/>
          </ac:spMkLst>
        </pc:spChg>
        <pc:spChg chg="add mod">
          <ac:chgData name="Bryan Krausen" userId="774916b2a9b30420" providerId="LiveId" clId="{8FC1D5FC-550F-4AF5-A25F-80F39F006A36}" dt="2021-05-04T21:48:33.274" v="13787" actId="1036"/>
          <ac:spMkLst>
            <pc:docMk/>
            <pc:sldMk cId="113717260" sldId="351"/>
            <ac:spMk id="78" creationId="{2AF00731-8003-4A2C-A129-DB2E9EE3BF62}"/>
          </ac:spMkLst>
        </pc:spChg>
        <pc:spChg chg="add del mod">
          <ac:chgData name="Bryan Krausen" userId="774916b2a9b30420" providerId="LiveId" clId="{8FC1D5FC-550F-4AF5-A25F-80F39F006A36}" dt="2021-05-03T00:48:10.099" v="13532" actId="478"/>
          <ac:spMkLst>
            <pc:docMk/>
            <pc:sldMk cId="113717260" sldId="351"/>
            <ac:spMk id="79" creationId="{677B7A59-34C1-4863-A3A1-93B65DBFF0E2}"/>
          </ac:spMkLst>
        </pc:spChg>
        <pc:spChg chg="add mod">
          <ac:chgData name="Bryan Krausen" userId="774916b2a9b30420" providerId="LiveId" clId="{8FC1D5FC-550F-4AF5-A25F-80F39F006A36}" dt="2021-05-04T21:48:33.274" v="13787" actId="1036"/>
          <ac:spMkLst>
            <pc:docMk/>
            <pc:sldMk cId="113717260" sldId="351"/>
            <ac:spMk id="80" creationId="{00BB9658-DF4B-4083-9C02-0107258C8FB6}"/>
          </ac:spMkLst>
        </pc:spChg>
        <pc:spChg chg="add del mod">
          <ac:chgData name="Bryan Krausen" userId="774916b2a9b30420" providerId="LiveId" clId="{8FC1D5FC-550F-4AF5-A25F-80F39F006A36}" dt="2021-05-03T00:49:01.797" v="13540" actId="478"/>
          <ac:spMkLst>
            <pc:docMk/>
            <pc:sldMk cId="113717260" sldId="351"/>
            <ac:spMk id="81" creationId="{FB5C3E45-BCAB-420A-AB8E-26A2434785F6}"/>
          </ac:spMkLst>
        </pc:spChg>
        <pc:spChg chg="add mod">
          <ac:chgData name="Bryan Krausen" userId="774916b2a9b30420" providerId="LiveId" clId="{8FC1D5FC-550F-4AF5-A25F-80F39F006A36}" dt="2021-05-04T21:48:33.274" v="13787" actId="1036"/>
          <ac:spMkLst>
            <pc:docMk/>
            <pc:sldMk cId="113717260" sldId="351"/>
            <ac:spMk id="82" creationId="{822558C4-C4A2-4712-B2EB-089BE9CC10D0}"/>
          </ac:spMkLst>
        </pc:spChg>
        <pc:spChg chg="add del mod">
          <ac:chgData name="Bryan Krausen" userId="774916b2a9b30420" providerId="LiveId" clId="{8FC1D5FC-550F-4AF5-A25F-80F39F006A36}" dt="2021-05-03T00:49:32.887" v="13548" actId="478"/>
          <ac:spMkLst>
            <pc:docMk/>
            <pc:sldMk cId="113717260" sldId="351"/>
            <ac:spMk id="83" creationId="{CE9FE063-9351-4EBD-988F-BDFCFA374B7F}"/>
          </ac:spMkLst>
        </pc:spChg>
        <pc:spChg chg="add mod">
          <ac:chgData name="Bryan Krausen" userId="774916b2a9b30420" providerId="LiveId" clId="{8FC1D5FC-550F-4AF5-A25F-80F39F006A36}" dt="2021-05-04T21:48:33.274" v="13787" actId="1036"/>
          <ac:spMkLst>
            <pc:docMk/>
            <pc:sldMk cId="113717260" sldId="351"/>
            <ac:spMk id="84" creationId="{6F2C3A75-1226-47AF-9F92-D672672ABF71}"/>
          </ac:spMkLst>
        </pc:spChg>
        <pc:spChg chg="add del mod">
          <ac:chgData name="Bryan Krausen" userId="774916b2a9b30420" providerId="LiveId" clId="{8FC1D5FC-550F-4AF5-A25F-80F39F006A36}" dt="2021-05-03T00:50:12.735" v="13556" actId="478"/>
          <ac:spMkLst>
            <pc:docMk/>
            <pc:sldMk cId="113717260" sldId="351"/>
            <ac:spMk id="85" creationId="{DEB8B37F-36E6-4C9D-BCC9-278BEE41BBBF}"/>
          </ac:spMkLst>
        </pc:spChg>
        <pc:spChg chg="add mod">
          <ac:chgData name="Bryan Krausen" userId="774916b2a9b30420" providerId="LiveId" clId="{8FC1D5FC-550F-4AF5-A25F-80F39F006A36}" dt="2021-05-04T21:48:33.274" v="13787" actId="1036"/>
          <ac:spMkLst>
            <pc:docMk/>
            <pc:sldMk cId="113717260" sldId="351"/>
            <ac:spMk id="86" creationId="{F2D73AD6-27FD-4103-B5D9-F671FBC1C17C}"/>
          </ac:spMkLst>
        </pc:spChg>
        <pc:spChg chg="add del mod">
          <ac:chgData name="Bryan Krausen" userId="774916b2a9b30420" providerId="LiveId" clId="{8FC1D5FC-550F-4AF5-A25F-80F39F006A36}" dt="2021-05-03T00:50:19.212" v="13559" actId="478"/>
          <ac:spMkLst>
            <pc:docMk/>
            <pc:sldMk cId="113717260" sldId="351"/>
            <ac:spMk id="87" creationId="{6CC9F417-7B8B-475B-A97A-C43E43F96778}"/>
          </ac:spMkLst>
        </pc:spChg>
        <pc:spChg chg="add mod">
          <ac:chgData name="Bryan Krausen" userId="774916b2a9b30420" providerId="LiveId" clId="{8FC1D5FC-550F-4AF5-A25F-80F39F006A36}" dt="2021-05-04T21:48:33.274" v="13787" actId="1036"/>
          <ac:spMkLst>
            <pc:docMk/>
            <pc:sldMk cId="113717260" sldId="351"/>
            <ac:spMk id="88" creationId="{89C64A58-3066-4201-9763-8A381F720535}"/>
          </ac:spMkLst>
        </pc:spChg>
        <pc:spChg chg="add mod topLvl">
          <ac:chgData name="Bryan Krausen" userId="774916b2a9b30420" providerId="LiveId" clId="{8FC1D5FC-550F-4AF5-A25F-80F39F006A36}" dt="2021-05-04T21:48:33.274" v="13787" actId="1036"/>
          <ac:spMkLst>
            <pc:docMk/>
            <pc:sldMk cId="113717260" sldId="351"/>
            <ac:spMk id="89" creationId="{32556ED0-D5E0-4E30-B762-CBC9E2C931D4}"/>
          </ac:spMkLst>
        </pc:spChg>
        <pc:spChg chg="add mod">
          <ac:chgData name="Bryan Krausen" userId="774916b2a9b30420" providerId="LiveId" clId="{8FC1D5FC-550F-4AF5-A25F-80F39F006A36}" dt="2021-05-04T21:48:33.274" v="13787" actId="1036"/>
          <ac:spMkLst>
            <pc:docMk/>
            <pc:sldMk cId="113717260" sldId="351"/>
            <ac:spMk id="90" creationId="{7C30FC27-DD08-41A1-968D-4954B7FC69DB}"/>
          </ac:spMkLst>
        </pc:spChg>
        <pc:spChg chg="add mod">
          <ac:chgData name="Bryan Krausen" userId="774916b2a9b30420" providerId="LiveId" clId="{8FC1D5FC-550F-4AF5-A25F-80F39F006A36}" dt="2021-05-04T21:48:33.274" v="13787" actId="1036"/>
          <ac:spMkLst>
            <pc:docMk/>
            <pc:sldMk cId="113717260" sldId="351"/>
            <ac:spMk id="91" creationId="{0DD42E59-1185-4502-84B7-5E0C70974BBB}"/>
          </ac:spMkLst>
        </pc:spChg>
        <pc:spChg chg="add mod">
          <ac:chgData name="Bryan Krausen" userId="774916b2a9b30420" providerId="LiveId" clId="{8FC1D5FC-550F-4AF5-A25F-80F39F006A36}" dt="2021-05-04T21:48:33.274" v="13787" actId="1036"/>
          <ac:spMkLst>
            <pc:docMk/>
            <pc:sldMk cId="113717260" sldId="351"/>
            <ac:spMk id="111" creationId="{4BC1F5B4-102B-43CD-BD97-38CF44A52230}"/>
          </ac:spMkLst>
        </pc:spChg>
        <pc:grpChg chg="add mod">
          <ac:chgData name="Bryan Krausen" userId="774916b2a9b30420" providerId="LiveId" clId="{8FC1D5FC-550F-4AF5-A25F-80F39F006A36}" dt="2021-05-04T21:48:33.274" v="13787" actId="1036"/>
          <ac:grpSpMkLst>
            <pc:docMk/>
            <pc:sldMk cId="113717260" sldId="351"/>
            <ac:grpSpMk id="2" creationId="{5A181208-E14B-4ED4-AB6E-4844DC284196}"/>
          </ac:grpSpMkLst>
        </pc:grpChg>
        <pc:grpChg chg="add mod">
          <ac:chgData name="Bryan Krausen" userId="774916b2a9b30420" providerId="LiveId" clId="{8FC1D5FC-550F-4AF5-A25F-80F39F006A36}" dt="2021-05-04T21:48:33.274" v="13787" actId="1036"/>
          <ac:grpSpMkLst>
            <pc:docMk/>
            <pc:sldMk cId="113717260" sldId="351"/>
            <ac:grpSpMk id="3" creationId="{664C4221-B6B6-4B64-9313-03BC4D145116}"/>
          </ac:grpSpMkLst>
        </pc:grpChg>
        <pc:grpChg chg="add mod">
          <ac:chgData name="Bryan Krausen" userId="774916b2a9b30420" providerId="LiveId" clId="{8FC1D5FC-550F-4AF5-A25F-80F39F006A36}" dt="2021-05-04T21:48:33.274" v="13787" actId="1036"/>
          <ac:grpSpMkLst>
            <pc:docMk/>
            <pc:sldMk cId="113717260" sldId="351"/>
            <ac:grpSpMk id="4" creationId="{08D7B4EC-178F-42EA-8055-F093A37C5C9A}"/>
          </ac:grpSpMkLst>
        </pc:grpChg>
        <pc:grpChg chg="add mod">
          <ac:chgData name="Bryan Krausen" userId="774916b2a9b30420" providerId="LiveId" clId="{8FC1D5FC-550F-4AF5-A25F-80F39F006A36}" dt="2021-05-04T21:47:27.444" v="13734" actId="164"/>
          <ac:grpSpMkLst>
            <pc:docMk/>
            <pc:sldMk cId="113717260" sldId="351"/>
            <ac:grpSpMk id="5" creationId="{8CF365E6-CF56-4E35-A32D-8AA3BF0CF690}"/>
          </ac:grpSpMkLst>
        </pc:grpChg>
        <pc:grpChg chg="add mod">
          <ac:chgData name="Bryan Krausen" userId="774916b2a9b30420" providerId="LiveId" clId="{8FC1D5FC-550F-4AF5-A25F-80F39F006A36}" dt="2021-05-04T21:47:27.028" v="13733" actId="164"/>
          <ac:grpSpMkLst>
            <pc:docMk/>
            <pc:sldMk cId="113717260" sldId="351"/>
            <ac:grpSpMk id="6" creationId="{210E9FA4-BFBD-40FB-9A81-CFABCA54B20D}"/>
          </ac:grpSpMkLst>
        </pc:grpChg>
        <pc:grpChg chg="add mod">
          <ac:chgData name="Bryan Krausen" userId="774916b2a9b30420" providerId="LiveId" clId="{8FC1D5FC-550F-4AF5-A25F-80F39F006A36}" dt="2021-05-04T21:47:25.358" v="13732" actId="164"/>
          <ac:grpSpMkLst>
            <pc:docMk/>
            <pc:sldMk cId="113717260" sldId="351"/>
            <ac:grpSpMk id="8" creationId="{178132F4-D0DE-4905-94EB-D0E7B1CED370}"/>
          </ac:grpSpMkLst>
        </pc:grpChg>
        <pc:grpChg chg="add mod">
          <ac:chgData name="Bryan Krausen" userId="774916b2a9b30420" providerId="LiveId" clId="{8FC1D5FC-550F-4AF5-A25F-80F39F006A36}" dt="2021-05-04T21:48:33.274" v="13787" actId="1036"/>
          <ac:grpSpMkLst>
            <pc:docMk/>
            <pc:sldMk cId="113717260" sldId="351"/>
            <ac:grpSpMk id="9" creationId="{60E18F82-8C18-4B39-AB11-F3270C493C5A}"/>
          </ac:grpSpMkLst>
        </pc:grpChg>
        <pc:grpChg chg="add mod">
          <ac:chgData name="Bryan Krausen" userId="774916b2a9b30420" providerId="LiveId" clId="{8FC1D5FC-550F-4AF5-A25F-80F39F006A36}" dt="2021-05-04T21:48:33.274" v="13787" actId="1036"/>
          <ac:grpSpMkLst>
            <pc:docMk/>
            <pc:sldMk cId="113717260" sldId="351"/>
            <ac:grpSpMk id="11" creationId="{26A8E773-417F-426C-A7A1-58195DDC49B3}"/>
          </ac:grpSpMkLst>
        </pc:grpChg>
        <pc:grpChg chg="add mod">
          <ac:chgData name="Bryan Krausen" userId="774916b2a9b30420" providerId="LiveId" clId="{8FC1D5FC-550F-4AF5-A25F-80F39F006A36}" dt="2021-05-04T21:48:33.274" v="13787" actId="1036"/>
          <ac:grpSpMkLst>
            <pc:docMk/>
            <pc:sldMk cId="113717260" sldId="351"/>
            <ac:grpSpMk id="13" creationId="{46846E46-D889-40CF-8D39-B5D6F75FB434}"/>
          </ac:grpSpMkLst>
        </pc:grpChg>
        <pc:grpChg chg="add del mod">
          <ac:chgData name="Bryan Krausen" userId="774916b2a9b30420" providerId="LiveId" clId="{8FC1D5FC-550F-4AF5-A25F-80F39F006A36}" dt="2021-05-03T00:54:14.271" v="13642" actId="165"/>
          <ac:grpSpMkLst>
            <pc:docMk/>
            <pc:sldMk cId="113717260" sldId="351"/>
            <ac:grpSpMk id="14" creationId="{0B231760-85E2-4F1E-9E67-AFF0A851AA84}"/>
          </ac:grpSpMkLst>
        </pc:grpChg>
        <pc:grpChg chg="add mod">
          <ac:chgData name="Bryan Krausen" userId="774916b2a9b30420" providerId="LiveId" clId="{8FC1D5FC-550F-4AF5-A25F-80F39F006A36}" dt="2021-05-04T21:48:33.274" v="13787" actId="1036"/>
          <ac:grpSpMkLst>
            <pc:docMk/>
            <pc:sldMk cId="113717260" sldId="351"/>
            <ac:grpSpMk id="14" creationId="{A120B421-9CBB-40C9-9C38-72230D049351}"/>
          </ac:grpSpMkLst>
        </pc:grpChg>
        <pc:grpChg chg="add mod">
          <ac:chgData name="Bryan Krausen" userId="774916b2a9b30420" providerId="LiveId" clId="{8FC1D5FC-550F-4AF5-A25F-80F39F006A36}" dt="2021-05-04T21:48:33.274" v="13787" actId="1036"/>
          <ac:grpSpMkLst>
            <pc:docMk/>
            <pc:sldMk cId="113717260" sldId="351"/>
            <ac:grpSpMk id="16" creationId="{1DF0DCA3-6754-4FD4-A34F-4626D13132F8}"/>
          </ac:grpSpMkLst>
        </pc:grpChg>
        <pc:grpChg chg="add del mod">
          <ac:chgData name="Bryan Krausen" userId="774916b2a9b30420" providerId="LiveId" clId="{8FC1D5FC-550F-4AF5-A25F-80F39F006A36}" dt="2021-05-03T00:33:33.603" v="13024" actId="165"/>
          <ac:grpSpMkLst>
            <pc:docMk/>
            <pc:sldMk cId="113717260" sldId="351"/>
            <ac:grpSpMk id="24" creationId="{55703493-72F2-4EFE-877C-7D11891C83AF}"/>
          </ac:grpSpMkLst>
        </pc:grpChg>
        <pc:picChg chg="add mod">
          <ac:chgData name="Bryan Krausen" userId="774916b2a9b30420" providerId="LiveId" clId="{8FC1D5FC-550F-4AF5-A25F-80F39F006A36}" dt="2021-05-04T21:48:33.274" v="13787" actId="1036"/>
          <ac:picMkLst>
            <pc:docMk/>
            <pc:sldMk cId="113717260" sldId="351"/>
            <ac:picMk id="7" creationId="{51CEB491-DB48-45EA-8615-8864BA80110F}"/>
          </ac:picMkLst>
        </pc:picChg>
        <pc:picChg chg="add mod">
          <ac:chgData name="Bryan Krausen" userId="774916b2a9b30420" providerId="LiveId" clId="{8FC1D5FC-550F-4AF5-A25F-80F39F006A36}" dt="2021-05-04T21:48:33.274" v="13787" actId="1036"/>
          <ac:picMkLst>
            <pc:docMk/>
            <pc:sldMk cId="113717260" sldId="351"/>
            <ac:picMk id="10" creationId="{B1CD03A8-9F50-4942-AEF8-B13F1AD6599A}"/>
          </ac:picMkLst>
        </pc:picChg>
        <pc:picChg chg="add mod topLvl">
          <ac:chgData name="Bryan Krausen" userId="774916b2a9b30420" providerId="LiveId" clId="{8FC1D5FC-550F-4AF5-A25F-80F39F006A36}" dt="2021-05-04T21:48:33.274" v="13787" actId="1036"/>
          <ac:picMkLst>
            <pc:docMk/>
            <pc:sldMk cId="113717260" sldId="351"/>
            <ac:picMk id="12" creationId="{4571D93D-3E54-4737-8CF8-D1E422BA009E}"/>
          </ac:picMkLst>
        </pc:picChg>
        <pc:picChg chg="add del mod topLvl">
          <ac:chgData name="Bryan Krausen" userId="774916b2a9b30420" providerId="LiveId" clId="{8FC1D5FC-550F-4AF5-A25F-80F39F006A36}" dt="2021-05-03T00:33:38.406" v="13027" actId="478"/>
          <ac:picMkLst>
            <pc:docMk/>
            <pc:sldMk cId="113717260" sldId="351"/>
            <ac:picMk id="26" creationId="{AFE717C2-2E67-4A5A-845E-42AFB6C50C47}"/>
          </ac:picMkLst>
        </pc:picChg>
        <pc:picChg chg="add mod">
          <ac:chgData name="Bryan Krausen" userId="774916b2a9b30420" providerId="LiveId" clId="{8FC1D5FC-550F-4AF5-A25F-80F39F006A36}" dt="2021-05-04T21:48:33.274" v="13787" actId="1036"/>
          <ac:picMkLst>
            <pc:docMk/>
            <pc:sldMk cId="113717260" sldId="351"/>
            <ac:picMk id="92" creationId="{8CD32679-9006-4C13-BE8C-B8976BE75B49}"/>
          </ac:picMkLst>
        </pc:picChg>
        <pc:picChg chg="add del mod">
          <ac:chgData name="Bryan Krausen" userId="774916b2a9b30420" providerId="LiveId" clId="{8FC1D5FC-550F-4AF5-A25F-80F39F006A36}" dt="2021-05-03T00:44:25.139" v="13487" actId="478"/>
          <ac:picMkLst>
            <pc:docMk/>
            <pc:sldMk cId="113717260" sldId="351"/>
            <ac:picMk id="93" creationId="{A77B3622-7E3E-4BA2-B910-E42D0D74AF53}"/>
          </ac:picMkLst>
        </pc:picChg>
        <pc:picChg chg="add mod">
          <ac:chgData name="Bryan Krausen" userId="774916b2a9b30420" providerId="LiveId" clId="{8FC1D5FC-550F-4AF5-A25F-80F39F006A36}" dt="2021-05-04T21:48:33.274" v="13787" actId="1036"/>
          <ac:picMkLst>
            <pc:docMk/>
            <pc:sldMk cId="113717260" sldId="351"/>
            <ac:picMk id="94" creationId="{2BE52011-DA5B-4F3A-B90D-385BD4628F0E}"/>
          </ac:picMkLst>
        </pc:picChg>
        <pc:picChg chg="add mod">
          <ac:chgData name="Bryan Krausen" userId="774916b2a9b30420" providerId="LiveId" clId="{8FC1D5FC-550F-4AF5-A25F-80F39F006A36}" dt="2021-05-04T21:48:33.274" v="13787" actId="1036"/>
          <ac:picMkLst>
            <pc:docMk/>
            <pc:sldMk cId="113717260" sldId="351"/>
            <ac:picMk id="95" creationId="{C4C50303-410B-4118-B2A1-B0D59FDFF004}"/>
          </ac:picMkLst>
        </pc:picChg>
        <pc:picChg chg="add del mod">
          <ac:chgData name="Bryan Krausen" userId="774916b2a9b30420" providerId="LiveId" clId="{8FC1D5FC-550F-4AF5-A25F-80F39F006A36}" dt="2021-05-03T00:49:04.022" v="13542" actId="478"/>
          <ac:picMkLst>
            <pc:docMk/>
            <pc:sldMk cId="113717260" sldId="351"/>
            <ac:picMk id="97" creationId="{4D204D86-B219-4E7E-BFBE-CD59B1E1AE95}"/>
          </ac:picMkLst>
        </pc:picChg>
        <pc:picChg chg="add mod">
          <ac:chgData name="Bryan Krausen" userId="774916b2a9b30420" providerId="LiveId" clId="{8FC1D5FC-550F-4AF5-A25F-80F39F006A36}" dt="2021-05-04T21:48:33.274" v="13787" actId="1036"/>
          <ac:picMkLst>
            <pc:docMk/>
            <pc:sldMk cId="113717260" sldId="351"/>
            <ac:picMk id="1026" creationId="{87EB52BF-308C-49B8-B101-E86D9297BBBB}"/>
          </ac:picMkLst>
        </pc:picChg>
        <pc:picChg chg="add mod">
          <ac:chgData name="Bryan Krausen" userId="774916b2a9b30420" providerId="LiveId" clId="{8FC1D5FC-550F-4AF5-A25F-80F39F006A36}" dt="2021-05-04T21:48:33.274" v="13787" actId="1036"/>
          <ac:picMkLst>
            <pc:docMk/>
            <pc:sldMk cId="113717260" sldId="351"/>
            <ac:picMk id="1028" creationId="{52CFAB47-F35F-4830-9C94-4EB7DE4791F2}"/>
          </ac:picMkLst>
        </pc:picChg>
        <pc:picChg chg="add del mod">
          <ac:chgData name="Bryan Krausen" userId="774916b2a9b30420" providerId="LiveId" clId="{8FC1D5FC-550F-4AF5-A25F-80F39F006A36}" dt="2021-05-03T00:42:06.459" v="13444" actId="478"/>
          <ac:picMkLst>
            <pc:docMk/>
            <pc:sldMk cId="113717260" sldId="351"/>
            <ac:picMk id="1030" creationId="{B820FC1D-6A97-428D-BD30-208C6FE467D5}"/>
          </ac:picMkLst>
        </pc:picChg>
        <pc:picChg chg="add mod">
          <ac:chgData name="Bryan Krausen" userId="774916b2a9b30420" providerId="LiveId" clId="{8FC1D5FC-550F-4AF5-A25F-80F39F006A36}" dt="2021-05-04T21:48:33.274" v="13787" actId="1036"/>
          <ac:picMkLst>
            <pc:docMk/>
            <pc:sldMk cId="113717260" sldId="351"/>
            <ac:picMk id="1032" creationId="{9BC6FB67-3AB8-4724-9904-A5D68604212D}"/>
          </ac:picMkLst>
        </pc:picChg>
        <pc:picChg chg="add del mod">
          <ac:chgData name="Bryan Krausen" userId="774916b2a9b30420" providerId="LiveId" clId="{8FC1D5FC-550F-4AF5-A25F-80F39F006A36}" dt="2021-05-03T00:43:57.973" v="13483" actId="478"/>
          <ac:picMkLst>
            <pc:docMk/>
            <pc:sldMk cId="113717260" sldId="351"/>
            <ac:picMk id="1034" creationId="{FECCA724-E6FA-44FE-BAE6-3C90D160941E}"/>
          </ac:picMkLst>
        </pc:picChg>
        <pc:picChg chg="add mod">
          <ac:chgData name="Bryan Krausen" userId="774916b2a9b30420" providerId="LiveId" clId="{8FC1D5FC-550F-4AF5-A25F-80F39F006A36}" dt="2021-05-04T21:48:33.274" v="13787" actId="1036"/>
          <ac:picMkLst>
            <pc:docMk/>
            <pc:sldMk cId="113717260" sldId="351"/>
            <ac:picMk id="1036" creationId="{B7B0CF00-7118-487A-A46B-A89D4BEA5538}"/>
          </ac:picMkLst>
        </pc:picChg>
        <pc:picChg chg="add mod">
          <ac:chgData name="Bryan Krausen" userId="774916b2a9b30420" providerId="LiveId" clId="{8FC1D5FC-550F-4AF5-A25F-80F39F006A36}" dt="2021-05-04T21:48:33.274" v="13787" actId="1036"/>
          <ac:picMkLst>
            <pc:docMk/>
            <pc:sldMk cId="113717260" sldId="351"/>
            <ac:picMk id="1038" creationId="{8AD775E1-56A5-41DD-8E1C-1DA41E9BEFBB}"/>
          </ac:picMkLst>
        </pc:picChg>
        <pc:picChg chg="add mod">
          <ac:chgData name="Bryan Krausen" userId="774916b2a9b30420" providerId="LiveId" clId="{8FC1D5FC-550F-4AF5-A25F-80F39F006A36}" dt="2021-05-04T21:48:33.274" v="13787" actId="1036"/>
          <ac:picMkLst>
            <pc:docMk/>
            <pc:sldMk cId="113717260" sldId="351"/>
            <ac:picMk id="1040" creationId="{BAFF8272-9BBF-48B5-95A5-8D8924C6E807}"/>
          </ac:picMkLst>
        </pc:picChg>
        <pc:picChg chg="add mod">
          <ac:chgData name="Bryan Krausen" userId="774916b2a9b30420" providerId="LiveId" clId="{8FC1D5FC-550F-4AF5-A25F-80F39F006A36}" dt="2021-05-04T21:48:33.274" v="13787" actId="1036"/>
          <ac:picMkLst>
            <pc:docMk/>
            <pc:sldMk cId="113717260" sldId="351"/>
            <ac:picMk id="1042" creationId="{F97B22A9-82F1-4475-89B7-8870FC1571E1}"/>
          </ac:picMkLst>
        </pc:picChg>
        <pc:picChg chg="add mod">
          <ac:chgData name="Bryan Krausen" userId="774916b2a9b30420" providerId="LiveId" clId="{8FC1D5FC-550F-4AF5-A25F-80F39F006A36}" dt="2021-05-04T21:48:33.274" v="13787" actId="1036"/>
          <ac:picMkLst>
            <pc:docMk/>
            <pc:sldMk cId="113717260" sldId="351"/>
            <ac:picMk id="1044" creationId="{3CFD0206-9A30-4920-995E-6D55E0212321}"/>
          </ac:picMkLst>
        </pc:picChg>
        <pc:picChg chg="add mod">
          <ac:chgData name="Bryan Krausen" userId="774916b2a9b30420" providerId="LiveId" clId="{8FC1D5FC-550F-4AF5-A25F-80F39F006A36}" dt="2021-05-04T21:48:33.274" v="13787" actId="1036"/>
          <ac:picMkLst>
            <pc:docMk/>
            <pc:sldMk cId="113717260" sldId="351"/>
            <ac:picMk id="1046" creationId="{EDBD71B4-B5C1-4575-9A06-7389109ADA4F}"/>
          </ac:picMkLst>
        </pc:picChg>
        <pc:picChg chg="add mod">
          <ac:chgData name="Bryan Krausen" userId="774916b2a9b30420" providerId="LiveId" clId="{8FC1D5FC-550F-4AF5-A25F-80F39F006A36}" dt="2021-05-04T21:48:33.274" v="13787" actId="1036"/>
          <ac:picMkLst>
            <pc:docMk/>
            <pc:sldMk cId="113717260" sldId="351"/>
            <ac:picMk id="1048" creationId="{3E8DDA25-8E40-4539-9B95-A1A305F51EED}"/>
          </ac:picMkLst>
        </pc:picChg>
        <pc:picChg chg="add mod">
          <ac:chgData name="Bryan Krausen" userId="774916b2a9b30420" providerId="LiveId" clId="{8FC1D5FC-550F-4AF5-A25F-80F39F006A36}" dt="2021-05-04T21:48:33.274" v="13787" actId="1036"/>
          <ac:picMkLst>
            <pc:docMk/>
            <pc:sldMk cId="113717260" sldId="351"/>
            <ac:picMk id="1050" creationId="{7ABCA927-644C-4474-9F6D-62E022638AB8}"/>
          </ac:picMkLst>
        </pc:picChg>
        <pc:picChg chg="add mod">
          <ac:chgData name="Bryan Krausen" userId="774916b2a9b30420" providerId="LiveId" clId="{8FC1D5FC-550F-4AF5-A25F-80F39F006A36}" dt="2021-05-04T21:48:33.274" v="13787" actId="1036"/>
          <ac:picMkLst>
            <pc:docMk/>
            <pc:sldMk cId="113717260" sldId="351"/>
            <ac:picMk id="1052" creationId="{C5842BDA-8838-4FBF-B7C8-BD1C4117F9CD}"/>
          </ac:picMkLst>
        </pc:picChg>
        <pc:picChg chg="add mod">
          <ac:chgData name="Bryan Krausen" userId="774916b2a9b30420" providerId="LiveId" clId="{8FC1D5FC-550F-4AF5-A25F-80F39F006A36}" dt="2021-05-04T21:48:33.274" v="13787" actId="1036"/>
          <ac:picMkLst>
            <pc:docMk/>
            <pc:sldMk cId="113717260" sldId="351"/>
            <ac:picMk id="1054" creationId="{B43EBBB6-A42F-433B-9776-CD8BFC72EB64}"/>
          </ac:picMkLst>
        </pc:picChg>
        <pc:picChg chg="add mod">
          <ac:chgData name="Bryan Krausen" userId="774916b2a9b30420" providerId="LiveId" clId="{8FC1D5FC-550F-4AF5-A25F-80F39F006A36}" dt="2021-05-04T21:48:33.274" v="13787" actId="1036"/>
          <ac:picMkLst>
            <pc:docMk/>
            <pc:sldMk cId="113717260" sldId="351"/>
            <ac:picMk id="1056" creationId="{9C998A64-9520-445A-A413-07768899B803}"/>
          </ac:picMkLst>
        </pc:picChg>
        <pc:picChg chg="add mod">
          <ac:chgData name="Bryan Krausen" userId="774916b2a9b30420" providerId="LiveId" clId="{8FC1D5FC-550F-4AF5-A25F-80F39F006A36}" dt="2021-05-04T21:48:33.274" v="13787" actId="1036"/>
          <ac:picMkLst>
            <pc:docMk/>
            <pc:sldMk cId="113717260" sldId="351"/>
            <ac:picMk id="1058" creationId="{03A593E8-84A1-4E96-A087-7DEE1EAAA1DD}"/>
          </ac:picMkLst>
        </pc:picChg>
        <pc:picChg chg="add mod">
          <ac:chgData name="Bryan Krausen" userId="774916b2a9b30420" providerId="LiveId" clId="{8FC1D5FC-550F-4AF5-A25F-80F39F006A36}" dt="2021-05-04T21:48:33.274" v="13787" actId="1036"/>
          <ac:picMkLst>
            <pc:docMk/>
            <pc:sldMk cId="113717260" sldId="351"/>
            <ac:picMk id="1060" creationId="{EE5D1CD4-D095-4227-84D6-EEE05473E42E}"/>
          </ac:picMkLst>
        </pc:picChg>
        <pc:picChg chg="add del">
          <ac:chgData name="Bryan Krausen" userId="774916b2a9b30420" providerId="LiveId" clId="{8FC1D5FC-550F-4AF5-A25F-80F39F006A36}" dt="2021-05-03T00:49:56.082" v="13552"/>
          <ac:picMkLst>
            <pc:docMk/>
            <pc:sldMk cId="113717260" sldId="351"/>
            <ac:picMk id="1064" creationId="{5ED79076-7E48-4CA8-935A-6921F932DBDF}"/>
          </ac:picMkLst>
        </pc:picChg>
        <pc:picChg chg="add mod">
          <ac:chgData name="Bryan Krausen" userId="774916b2a9b30420" providerId="LiveId" clId="{8FC1D5FC-550F-4AF5-A25F-80F39F006A36}" dt="2021-05-04T21:48:33.274" v="13787" actId="1036"/>
          <ac:picMkLst>
            <pc:docMk/>
            <pc:sldMk cId="113717260" sldId="351"/>
            <ac:picMk id="1066" creationId="{840E5055-EF9F-430D-8B7F-5461139B2239}"/>
          </ac:picMkLst>
        </pc:picChg>
        <pc:picChg chg="add mod">
          <ac:chgData name="Bryan Krausen" userId="774916b2a9b30420" providerId="LiveId" clId="{8FC1D5FC-550F-4AF5-A25F-80F39F006A36}" dt="2021-05-04T21:48:33.274" v="13787" actId="1036"/>
          <ac:picMkLst>
            <pc:docMk/>
            <pc:sldMk cId="113717260" sldId="351"/>
            <ac:picMk id="1068" creationId="{78F53355-BEF3-441F-8A4C-9AEF26CDCD14}"/>
          </ac:picMkLst>
        </pc:picChg>
      </pc:sldChg>
      <pc:sldChg chg="addSp delSp modSp add mod">
        <pc:chgData name="Bryan Krausen" userId="774916b2a9b30420" providerId="LiveId" clId="{8FC1D5FC-550F-4AF5-A25F-80F39F006A36}" dt="2021-05-12T01:58:42.377" v="20607"/>
        <pc:sldMkLst>
          <pc:docMk/>
          <pc:sldMk cId="1503965236" sldId="351"/>
        </pc:sldMkLst>
        <pc:spChg chg="mod">
          <ac:chgData name="Bryan Krausen" userId="774916b2a9b30420" providerId="LiveId" clId="{8FC1D5FC-550F-4AF5-A25F-80F39F006A36}" dt="2021-05-05T13:22:40.126" v="17257" actId="20577"/>
          <ac:spMkLst>
            <pc:docMk/>
            <pc:sldMk cId="1503965236" sldId="351"/>
            <ac:spMk id="2" creationId="{EF10E9FC-C005-4BC5-A5A4-DFD0AF47467A}"/>
          </ac:spMkLst>
        </pc:spChg>
        <pc:spChg chg="add mod">
          <ac:chgData name="Bryan Krausen" userId="774916b2a9b30420" providerId="LiveId" clId="{8FC1D5FC-550F-4AF5-A25F-80F39F006A36}" dt="2021-05-06T00:04:46.310" v="18516" actId="164"/>
          <ac:spMkLst>
            <pc:docMk/>
            <pc:sldMk cId="1503965236" sldId="351"/>
            <ac:spMk id="3" creationId="{F0A59683-CB04-4DCB-9BC8-1FF958F01C66}"/>
          </ac:spMkLst>
        </pc:spChg>
        <pc:spChg chg="add mod">
          <ac:chgData name="Bryan Krausen" userId="774916b2a9b30420" providerId="LiveId" clId="{8FC1D5FC-550F-4AF5-A25F-80F39F006A36}" dt="2021-05-06T00:04:46.310" v="18516" actId="164"/>
          <ac:spMkLst>
            <pc:docMk/>
            <pc:sldMk cId="1503965236" sldId="351"/>
            <ac:spMk id="4" creationId="{D5364BF9-5BEA-4B48-B04B-8D23E2C99F32}"/>
          </ac:spMkLst>
        </pc:spChg>
        <pc:spChg chg="add mod">
          <ac:chgData name="Bryan Krausen" userId="774916b2a9b30420" providerId="LiveId" clId="{8FC1D5FC-550F-4AF5-A25F-80F39F006A36}" dt="2021-05-06T00:04:42.100" v="18515" actId="1076"/>
          <ac:spMkLst>
            <pc:docMk/>
            <pc:sldMk cId="1503965236" sldId="351"/>
            <ac:spMk id="5" creationId="{6B3C30F9-00C0-4E45-8B8A-052607A89D58}"/>
          </ac:spMkLst>
        </pc:spChg>
        <pc:spChg chg="add mod">
          <ac:chgData name="Bryan Krausen" userId="774916b2a9b30420" providerId="LiveId" clId="{8FC1D5FC-550F-4AF5-A25F-80F39F006A36}" dt="2021-05-06T00:06:12.560" v="18565" actId="1076"/>
          <ac:spMkLst>
            <pc:docMk/>
            <pc:sldMk cId="1503965236" sldId="351"/>
            <ac:spMk id="9" creationId="{7AA66101-5350-4F62-985E-B71A454E7C71}"/>
          </ac:spMkLst>
        </pc:spChg>
        <pc:spChg chg="add mod">
          <ac:chgData name="Bryan Krausen" userId="774916b2a9b30420" providerId="LiveId" clId="{8FC1D5FC-550F-4AF5-A25F-80F39F006A36}" dt="2021-05-06T00:04:42.100" v="18515" actId="1076"/>
          <ac:spMkLst>
            <pc:docMk/>
            <pc:sldMk cId="1503965236" sldId="351"/>
            <ac:spMk id="13" creationId="{B89F39CB-0BEE-4A4B-88F9-5BEFB2B66348}"/>
          </ac:spMkLst>
        </pc:spChg>
        <pc:spChg chg="add mod">
          <ac:chgData name="Bryan Krausen" userId="774916b2a9b30420" providerId="LiveId" clId="{8FC1D5FC-550F-4AF5-A25F-80F39F006A36}" dt="2021-05-06T00:04:42.100" v="18515" actId="1076"/>
          <ac:spMkLst>
            <pc:docMk/>
            <pc:sldMk cId="1503965236" sldId="351"/>
            <ac:spMk id="14" creationId="{80DA1EA8-1A22-4A23-9961-8C35F81A8255}"/>
          </ac:spMkLst>
        </pc:spChg>
        <pc:spChg chg="add mod">
          <ac:chgData name="Bryan Krausen" userId="774916b2a9b30420" providerId="LiveId" clId="{8FC1D5FC-550F-4AF5-A25F-80F39F006A36}" dt="2021-05-06T00:04:42.100" v="18515" actId="1076"/>
          <ac:spMkLst>
            <pc:docMk/>
            <pc:sldMk cId="1503965236" sldId="351"/>
            <ac:spMk id="15" creationId="{031CA5DF-3BFB-4D02-ACD4-6D8DD6B41239}"/>
          </ac:spMkLst>
        </pc:spChg>
        <pc:spChg chg="add mod">
          <ac:chgData name="Bryan Krausen" userId="774916b2a9b30420" providerId="LiveId" clId="{8FC1D5FC-550F-4AF5-A25F-80F39F006A36}" dt="2021-05-06T11:20:37.062" v="19466" actId="114"/>
          <ac:spMkLst>
            <pc:docMk/>
            <pc:sldMk cId="1503965236" sldId="351"/>
            <ac:spMk id="16" creationId="{BBCC6ABC-7FCF-4E9D-A1E6-C5C5EF976C9E}"/>
          </ac:spMkLst>
        </pc:spChg>
        <pc:spChg chg="add mod">
          <ac:chgData name="Bryan Krausen" userId="774916b2a9b30420" providerId="LiveId" clId="{8FC1D5FC-550F-4AF5-A25F-80F39F006A36}" dt="2021-05-06T00:04:42.100" v="18515" actId="1076"/>
          <ac:spMkLst>
            <pc:docMk/>
            <pc:sldMk cId="1503965236" sldId="351"/>
            <ac:spMk id="18" creationId="{9C17F345-CB4C-4ECB-B559-886E7B67589F}"/>
          </ac:spMkLst>
        </pc:spChg>
        <pc:spChg chg="add mod">
          <ac:chgData name="Bryan Krausen" userId="774916b2a9b30420" providerId="LiveId" clId="{8FC1D5FC-550F-4AF5-A25F-80F39F006A36}" dt="2021-05-06T00:04:42.100" v="18515" actId="1076"/>
          <ac:spMkLst>
            <pc:docMk/>
            <pc:sldMk cId="1503965236" sldId="351"/>
            <ac:spMk id="19" creationId="{341B5C92-1D89-4C6E-B4F9-817AA0D6D995}"/>
          </ac:spMkLst>
        </pc:spChg>
        <pc:spChg chg="add mod">
          <ac:chgData name="Bryan Krausen" userId="774916b2a9b30420" providerId="LiveId" clId="{8FC1D5FC-550F-4AF5-A25F-80F39F006A36}" dt="2021-05-06T00:04:42.100" v="18515" actId="1076"/>
          <ac:spMkLst>
            <pc:docMk/>
            <pc:sldMk cId="1503965236" sldId="351"/>
            <ac:spMk id="20" creationId="{FB7ACB5C-0B8D-4A34-8013-9383CA4ADB4E}"/>
          </ac:spMkLst>
        </pc:spChg>
        <pc:spChg chg="add mod">
          <ac:chgData name="Bryan Krausen" userId="774916b2a9b30420" providerId="LiveId" clId="{8FC1D5FC-550F-4AF5-A25F-80F39F006A36}" dt="2021-05-06T00:04:42.100" v="18515" actId="1076"/>
          <ac:spMkLst>
            <pc:docMk/>
            <pc:sldMk cId="1503965236" sldId="351"/>
            <ac:spMk id="21" creationId="{43EFC2E1-3A14-4AD6-9ECD-3A3AB295ED5D}"/>
          </ac:spMkLst>
        </pc:spChg>
        <pc:spChg chg="add mod">
          <ac:chgData name="Bryan Krausen" userId="774916b2a9b30420" providerId="LiveId" clId="{8FC1D5FC-550F-4AF5-A25F-80F39F006A36}" dt="2021-05-06T00:04:42.100" v="18515" actId="1076"/>
          <ac:spMkLst>
            <pc:docMk/>
            <pc:sldMk cId="1503965236" sldId="351"/>
            <ac:spMk id="22" creationId="{028E7113-AD28-479F-9F99-2028CC116BD3}"/>
          </ac:spMkLst>
        </pc:spChg>
        <pc:spChg chg="add mod">
          <ac:chgData name="Bryan Krausen" userId="774916b2a9b30420" providerId="LiveId" clId="{8FC1D5FC-550F-4AF5-A25F-80F39F006A36}" dt="2021-05-06T00:04:42.100" v="18515" actId="1076"/>
          <ac:spMkLst>
            <pc:docMk/>
            <pc:sldMk cId="1503965236" sldId="351"/>
            <ac:spMk id="23" creationId="{6632FD9D-1DAD-4BF1-91C4-B337D11F0369}"/>
          </ac:spMkLst>
        </pc:spChg>
        <pc:spChg chg="add mod">
          <ac:chgData name="Bryan Krausen" userId="774916b2a9b30420" providerId="LiveId" clId="{8FC1D5FC-550F-4AF5-A25F-80F39F006A36}" dt="2021-05-06T11:20:32.143" v="19464" actId="207"/>
          <ac:spMkLst>
            <pc:docMk/>
            <pc:sldMk cId="1503965236" sldId="351"/>
            <ac:spMk id="24" creationId="{4C6C522A-2481-4612-847E-ECBCEE2FADC6}"/>
          </ac:spMkLst>
        </pc:spChg>
        <pc:spChg chg="add mod">
          <ac:chgData name="Bryan Krausen" userId="774916b2a9b30420" providerId="LiveId" clId="{8FC1D5FC-550F-4AF5-A25F-80F39F006A36}" dt="2021-05-06T00:06:01.947" v="18563" actId="1076"/>
          <ac:spMkLst>
            <pc:docMk/>
            <pc:sldMk cId="1503965236" sldId="351"/>
            <ac:spMk id="25" creationId="{B0297FB1-A886-4082-8F35-2DFB1252F754}"/>
          </ac:spMkLst>
        </pc:spChg>
        <pc:spChg chg="add mod">
          <ac:chgData name="Bryan Krausen" userId="774916b2a9b30420" providerId="LiveId" clId="{8FC1D5FC-550F-4AF5-A25F-80F39F006A36}" dt="2021-05-06T00:06:01.947" v="18563" actId="1076"/>
          <ac:spMkLst>
            <pc:docMk/>
            <pc:sldMk cId="1503965236" sldId="351"/>
            <ac:spMk id="26" creationId="{13C154A0-1582-470B-A788-9B67B0B65656}"/>
          </ac:spMkLst>
        </pc:spChg>
        <pc:spChg chg="add mod">
          <ac:chgData name="Bryan Krausen" userId="774916b2a9b30420" providerId="LiveId" clId="{8FC1D5FC-550F-4AF5-A25F-80F39F006A36}" dt="2021-05-06T00:06:01.947" v="18563" actId="1076"/>
          <ac:spMkLst>
            <pc:docMk/>
            <pc:sldMk cId="1503965236" sldId="351"/>
            <ac:spMk id="27" creationId="{0EA5FAEE-23A6-4FEB-A3BA-5E25AD56F77E}"/>
          </ac:spMkLst>
        </pc:spChg>
        <pc:spChg chg="add mod">
          <ac:chgData name="Bryan Krausen" userId="774916b2a9b30420" providerId="LiveId" clId="{8FC1D5FC-550F-4AF5-A25F-80F39F006A36}" dt="2021-05-06T00:03:12.672" v="18467" actId="1076"/>
          <ac:spMkLst>
            <pc:docMk/>
            <pc:sldMk cId="1503965236" sldId="351"/>
            <ac:spMk id="29" creationId="{8490259C-9268-412B-9681-3F14DA91A071}"/>
          </ac:spMkLst>
        </pc:spChg>
        <pc:spChg chg="add mod">
          <ac:chgData name="Bryan Krausen" userId="774916b2a9b30420" providerId="LiveId" clId="{8FC1D5FC-550F-4AF5-A25F-80F39F006A36}" dt="2021-05-06T00:03:12.672" v="18467" actId="1076"/>
          <ac:spMkLst>
            <pc:docMk/>
            <pc:sldMk cId="1503965236" sldId="351"/>
            <ac:spMk id="30" creationId="{2B7A0F7C-3F80-4FD9-B59A-4834A1129FAE}"/>
          </ac:spMkLst>
        </pc:spChg>
        <pc:spChg chg="add mod">
          <ac:chgData name="Bryan Krausen" userId="774916b2a9b30420" providerId="LiveId" clId="{8FC1D5FC-550F-4AF5-A25F-80F39F006A36}" dt="2021-05-06T00:03:12.672" v="18467" actId="1076"/>
          <ac:spMkLst>
            <pc:docMk/>
            <pc:sldMk cId="1503965236" sldId="351"/>
            <ac:spMk id="31" creationId="{4D5C1A3E-1A4C-4DE4-A0EA-DF4986D451A6}"/>
          </ac:spMkLst>
        </pc:spChg>
        <pc:spChg chg="add mod">
          <ac:chgData name="Bryan Krausen" userId="774916b2a9b30420" providerId="LiveId" clId="{8FC1D5FC-550F-4AF5-A25F-80F39F006A36}" dt="2021-05-06T00:03:37.300" v="18495" actId="6549"/>
          <ac:spMkLst>
            <pc:docMk/>
            <pc:sldMk cId="1503965236" sldId="351"/>
            <ac:spMk id="32" creationId="{40959D1A-73D1-4A4C-A4E6-CBC78BEFB631}"/>
          </ac:spMkLst>
        </pc:spChg>
        <pc:spChg chg="add mod">
          <ac:chgData name="Bryan Krausen" userId="774916b2a9b30420" providerId="LiveId" clId="{8FC1D5FC-550F-4AF5-A25F-80F39F006A36}" dt="2021-05-06T00:03:12.672" v="18467" actId="1076"/>
          <ac:spMkLst>
            <pc:docMk/>
            <pc:sldMk cId="1503965236" sldId="351"/>
            <ac:spMk id="33" creationId="{4F560E1F-9358-40D4-BE17-A13B4A887277}"/>
          </ac:spMkLst>
        </pc:spChg>
        <pc:spChg chg="add mod">
          <ac:chgData name="Bryan Krausen" userId="774916b2a9b30420" providerId="LiveId" clId="{8FC1D5FC-550F-4AF5-A25F-80F39F006A36}" dt="2021-05-06T00:03:12.672" v="18467" actId="1076"/>
          <ac:spMkLst>
            <pc:docMk/>
            <pc:sldMk cId="1503965236" sldId="351"/>
            <ac:spMk id="34" creationId="{BBD29E9D-871E-4414-BD7F-D380F1127365}"/>
          </ac:spMkLst>
        </pc:spChg>
        <pc:spChg chg="add mod">
          <ac:chgData name="Bryan Krausen" userId="774916b2a9b30420" providerId="LiveId" clId="{8FC1D5FC-550F-4AF5-A25F-80F39F006A36}" dt="2021-05-06T00:03:12.672" v="18467" actId="1076"/>
          <ac:spMkLst>
            <pc:docMk/>
            <pc:sldMk cId="1503965236" sldId="351"/>
            <ac:spMk id="35" creationId="{C02214D7-8608-4779-9188-AFF719518750}"/>
          </ac:spMkLst>
        </pc:spChg>
        <pc:spChg chg="add mod">
          <ac:chgData name="Bryan Krausen" userId="774916b2a9b30420" providerId="LiveId" clId="{8FC1D5FC-550F-4AF5-A25F-80F39F006A36}" dt="2021-05-06T00:04:42.100" v="18515" actId="1076"/>
          <ac:spMkLst>
            <pc:docMk/>
            <pc:sldMk cId="1503965236" sldId="351"/>
            <ac:spMk id="37" creationId="{925EE06A-7741-41FB-AD43-19A1772772BD}"/>
          </ac:spMkLst>
        </pc:spChg>
        <pc:spChg chg="add mod">
          <ac:chgData name="Bryan Krausen" userId="774916b2a9b30420" providerId="LiveId" clId="{8FC1D5FC-550F-4AF5-A25F-80F39F006A36}" dt="2021-05-06T00:06:06.485" v="18564" actId="1076"/>
          <ac:spMkLst>
            <pc:docMk/>
            <pc:sldMk cId="1503965236" sldId="351"/>
            <ac:spMk id="43" creationId="{B87D807B-5EF9-4484-9161-9674221EA5ED}"/>
          </ac:spMkLst>
        </pc:spChg>
        <pc:spChg chg="mod">
          <ac:chgData name="Bryan Krausen" userId="774916b2a9b30420" providerId="LiveId" clId="{8FC1D5FC-550F-4AF5-A25F-80F39F006A36}" dt="2021-05-05T23:50:40.374" v="18396" actId="20577"/>
          <ac:spMkLst>
            <pc:docMk/>
            <pc:sldMk cId="1503965236" sldId="351"/>
            <ac:spMk id="45" creationId="{0692EF0A-8D28-4E75-9083-9137040409B5}"/>
          </ac:spMkLst>
        </pc:spChg>
        <pc:grpChg chg="add mod">
          <ac:chgData name="Bryan Krausen" userId="774916b2a9b30420" providerId="LiveId" clId="{8FC1D5FC-550F-4AF5-A25F-80F39F006A36}" dt="2021-05-06T00:04:48.922" v="18517" actId="1076"/>
          <ac:grpSpMkLst>
            <pc:docMk/>
            <pc:sldMk cId="1503965236" sldId="351"/>
            <ac:grpSpMk id="8" creationId="{17BC0A7D-A7B4-4FD1-AB3E-4BDA11E9D475}"/>
          </ac:grpSpMkLst>
        </pc:grpChg>
        <pc:grpChg chg="del mod">
          <ac:chgData name="Bryan Krausen" userId="774916b2a9b30420" providerId="LiveId" clId="{8FC1D5FC-550F-4AF5-A25F-80F39F006A36}" dt="2021-05-12T01:58:42.210" v="20606" actId="478"/>
          <ac:grpSpMkLst>
            <pc:docMk/>
            <pc:sldMk cId="1503965236" sldId="351"/>
            <ac:grpSpMk id="42" creationId="{F7EE36A0-3927-4E2D-B4FC-652966142512}"/>
          </ac:grpSpMkLst>
        </pc:grpChg>
        <pc:grpChg chg="add mod">
          <ac:chgData name="Bryan Krausen" userId="774916b2a9b30420" providerId="LiveId" clId="{8FC1D5FC-550F-4AF5-A25F-80F39F006A36}" dt="2021-05-12T01:58:42.377" v="20607"/>
          <ac:grpSpMkLst>
            <pc:docMk/>
            <pc:sldMk cId="1503965236" sldId="351"/>
            <ac:grpSpMk id="44" creationId="{D4C04E7A-3CE6-4D13-94A2-83B59A7A508A}"/>
          </ac:grpSpMkLst>
        </pc:grpChg>
        <pc:grpChg chg="mod">
          <ac:chgData name="Bryan Krausen" userId="774916b2a9b30420" providerId="LiveId" clId="{8FC1D5FC-550F-4AF5-A25F-80F39F006A36}" dt="2021-05-12T01:58:42.377" v="20607"/>
          <ac:grpSpMkLst>
            <pc:docMk/>
            <pc:sldMk cId="1503965236" sldId="351"/>
            <ac:grpSpMk id="46" creationId="{548DA0FE-9F39-494A-AC66-09C7DC965C86}"/>
          </ac:grpSpMkLst>
        </pc:grpChg>
        <pc:grpChg chg="mod">
          <ac:chgData name="Bryan Krausen" userId="774916b2a9b30420" providerId="LiveId" clId="{8FC1D5FC-550F-4AF5-A25F-80F39F006A36}" dt="2021-05-12T01:58:42.377" v="20607"/>
          <ac:grpSpMkLst>
            <pc:docMk/>
            <pc:sldMk cId="1503965236" sldId="351"/>
            <ac:grpSpMk id="47" creationId="{708784BC-F31B-4DCA-8D19-27CA1654D20F}"/>
          </ac:grpSpMkLst>
        </pc:grpChg>
        <pc:grpChg chg="mod">
          <ac:chgData name="Bryan Krausen" userId="774916b2a9b30420" providerId="LiveId" clId="{8FC1D5FC-550F-4AF5-A25F-80F39F006A36}" dt="2021-05-12T01:58:42.377" v="20607"/>
          <ac:grpSpMkLst>
            <pc:docMk/>
            <pc:sldMk cId="1503965236" sldId="351"/>
            <ac:grpSpMk id="49" creationId="{09D78D26-3981-415F-9807-2DBA3F0F1EC4}"/>
          </ac:grpSpMkLst>
        </pc:grpChg>
        <pc:picChg chg="add del mod">
          <ac:chgData name="Bryan Krausen" userId="774916b2a9b30420" providerId="LiveId" clId="{8FC1D5FC-550F-4AF5-A25F-80F39F006A36}" dt="2021-05-06T00:04:18.737" v="18509" actId="478"/>
          <ac:picMkLst>
            <pc:docMk/>
            <pc:sldMk cId="1503965236" sldId="351"/>
            <ac:picMk id="7" creationId="{9227FBAC-DBB9-4DBD-A3B8-6EE0B87611FA}"/>
          </ac:picMkLst>
        </pc:picChg>
        <pc:picChg chg="add mod">
          <ac:chgData name="Bryan Krausen" userId="774916b2a9b30420" providerId="LiveId" clId="{8FC1D5FC-550F-4AF5-A25F-80F39F006A36}" dt="2021-05-06T00:06:06.485" v="18564" actId="1076"/>
          <ac:picMkLst>
            <pc:docMk/>
            <pc:sldMk cId="1503965236" sldId="351"/>
            <ac:picMk id="11" creationId="{D0889E31-EC19-48D1-A250-B11115C624AE}"/>
          </ac:picMkLst>
        </pc:picChg>
        <pc:picChg chg="add mod">
          <ac:chgData name="Bryan Krausen" userId="774916b2a9b30420" providerId="LiveId" clId="{8FC1D5FC-550F-4AF5-A25F-80F39F006A36}" dt="2021-05-06T00:06:12.560" v="18565" actId="1076"/>
          <ac:picMkLst>
            <pc:docMk/>
            <pc:sldMk cId="1503965236" sldId="351"/>
            <ac:picMk id="28" creationId="{37B43A56-4842-4E74-BC5D-68F482AAC22A}"/>
          </ac:picMkLst>
        </pc:picChg>
        <pc:picChg chg="mod">
          <ac:chgData name="Bryan Krausen" userId="774916b2a9b30420" providerId="LiveId" clId="{8FC1D5FC-550F-4AF5-A25F-80F39F006A36}" dt="2021-05-12T01:58:42.377" v="20607"/>
          <ac:picMkLst>
            <pc:docMk/>
            <pc:sldMk cId="1503965236" sldId="351"/>
            <ac:picMk id="48" creationId="{1D6B3CD5-7B7E-469D-BC09-D929E0B3287B}"/>
          </ac:picMkLst>
        </pc:picChg>
        <pc:picChg chg="mod">
          <ac:chgData name="Bryan Krausen" userId="774916b2a9b30420" providerId="LiveId" clId="{8FC1D5FC-550F-4AF5-A25F-80F39F006A36}" dt="2021-05-12T01:58:42.377" v="20607"/>
          <ac:picMkLst>
            <pc:docMk/>
            <pc:sldMk cId="1503965236" sldId="351"/>
            <ac:picMk id="50" creationId="{D1290961-FF0C-44CB-AC85-901D951ADC5B}"/>
          </ac:picMkLst>
        </pc:picChg>
        <pc:picChg chg="mod">
          <ac:chgData name="Bryan Krausen" userId="774916b2a9b30420" providerId="LiveId" clId="{8FC1D5FC-550F-4AF5-A25F-80F39F006A36}" dt="2021-05-12T01:58:42.377" v="20607"/>
          <ac:picMkLst>
            <pc:docMk/>
            <pc:sldMk cId="1503965236" sldId="351"/>
            <ac:picMk id="57" creationId="{ACDBA398-178A-4B62-81FF-9971318DA128}"/>
          </ac:picMkLst>
        </pc:picChg>
        <pc:picChg chg="mod">
          <ac:chgData name="Bryan Krausen" userId="774916b2a9b30420" providerId="LiveId" clId="{8FC1D5FC-550F-4AF5-A25F-80F39F006A36}" dt="2021-05-12T01:58:42.377" v="20607"/>
          <ac:picMkLst>
            <pc:docMk/>
            <pc:sldMk cId="1503965236" sldId="351"/>
            <ac:picMk id="58" creationId="{F409934A-760B-4DE7-BCC9-29B0EE1F0866}"/>
          </ac:picMkLst>
        </pc:picChg>
        <pc:picChg chg="mod">
          <ac:chgData name="Bryan Krausen" userId="774916b2a9b30420" providerId="LiveId" clId="{8FC1D5FC-550F-4AF5-A25F-80F39F006A36}" dt="2021-05-12T01:58:42.377" v="20607"/>
          <ac:picMkLst>
            <pc:docMk/>
            <pc:sldMk cId="1503965236" sldId="351"/>
            <ac:picMk id="59" creationId="{3741A4E9-835A-4F86-8E33-81AD8C01CC74}"/>
          </ac:picMkLst>
        </pc:picChg>
      </pc:sldChg>
      <pc:sldChg chg="add del">
        <pc:chgData name="Bryan Krausen" userId="774916b2a9b30420" providerId="LiveId" clId="{8FC1D5FC-550F-4AF5-A25F-80F39F006A36}" dt="2021-05-03T00:33:22.150" v="13021"/>
        <pc:sldMkLst>
          <pc:docMk/>
          <pc:sldMk cId="214669282" sldId="352"/>
        </pc:sldMkLst>
      </pc:sldChg>
      <pc:sldChg chg="addSp delSp modSp add mod">
        <pc:chgData name="Bryan Krausen" userId="774916b2a9b30420" providerId="LiveId" clId="{8FC1D5FC-550F-4AF5-A25F-80F39F006A36}" dt="2021-05-12T01:58:45.713" v="20609"/>
        <pc:sldMkLst>
          <pc:docMk/>
          <pc:sldMk cId="2103518878" sldId="352"/>
        </pc:sldMkLst>
        <pc:spChg chg="mod">
          <ac:chgData name="Bryan Krausen" userId="774916b2a9b30420" providerId="LiveId" clId="{8FC1D5FC-550F-4AF5-A25F-80F39F006A36}" dt="2021-05-05T13:22:45.766" v="17264" actId="20577"/>
          <ac:spMkLst>
            <pc:docMk/>
            <pc:sldMk cId="2103518878" sldId="352"/>
            <ac:spMk id="2" creationId="{EF10E9FC-C005-4BC5-A5A4-DFD0AF47467A}"/>
          </ac:spMkLst>
        </pc:spChg>
        <pc:spChg chg="add del mod">
          <ac:chgData name="Bryan Krausen" userId="774916b2a9b30420" providerId="LiveId" clId="{8FC1D5FC-550F-4AF5-A25F-80F39F006A36}" dt="2021-05-06T10:34:33.534" v="19371" actId="478"/>
          <ac:spMkLst>
            <pc:docMk/>
            <pc:sldMk cId="2103518878" sldId="352"/>
            <ac:spMk id="3" creationId="{FCFB8A77-099E-4ECC-9466-7327A1D75488}"/>
          </ac:spMkLst>
        </pc:spChg>
        <pc:spChg chg="del">
          <ac:chgData name="Bryan Krausen" userId="774916b2a9b30420" providerId="LiveId" clId="{8FC1D5FC-550F-4AF5-A25F-80F39F006A36}" dt="2021-05-06T10:33:52.584" v="19365" actId="478"/>
          <ac:spMkLst>
            <pc:docMk/>
            <pc:sldMk cId="2103518878" sldId="352"/>
            <ac:spMk id="5" creationId="{E0DB7533-3A29-C445-BEDF-C7C1F30A3111}"/>
          </ac:spMkLst>
        </pc:spChg>
        <pc:spChg chg="mod">
          <ac:chgData name="Bryan Krausen" userId="774916b2a9b30420" providerId="LiveId" clId="{8FC1D5FC-550F-4AF5-A25F-80F39F006A36}" dt="2021-05-06T10:34:28.347" v="19370" actId="1076"/>
          <ac:spMkLst>
            <pc:docMk/>
            <pc:sldMk cId="2103518878" sldId="352"/>
            <ac:spMk id="15" creationId="{6D92FE72-FAAA-2745-86B1-57DF74E48BD4}"/>
          </ac:spMkLst>
        </pc:spChg>
        <pc:spChg chg="mod">
          <ac:chgData name="Bryan Krausen" userId="774916b2a9b30420" providerId="LiveId" clId="{8FC1D5FC-550F-4AF5-A25F-80F39F006A36}" dt="2021-05-06T10:34:28.347" v="19370" actId="1076"/>
          <ac:spMkLst>
            <pc:docMk/>
            <pc:sldMk cId="2103518878" sldId="352"/>
            <ac:spMk id="16" creationId="{9FB624C5-397B-8C45-8DDC-A62915378E45}"/>
          </ac:spMkLst>
        </pc:spChg>
        <pc:spChg chg="mod">
          <ac:chgData name="Bryan Krausen" userId="774916b2a9b30420" providerId="LiveId" clId="{8FC1D5FC-550F-4AF5-A25F-80F39F006A36}" dt="2021-05-06T10:34:28.347" v="19370" actId="1076"/>
          <ac:spMkLst>
            <pc:docMk/>
            <pc:sldMk cId="2103518878" sldId="352"/>
            <ac:spMk id="18" creationId="{B9B99741-C80A-1540-90A0-C686E08C171B}"/>
          </ac:spMkLst>
        </pc:spChg>
        <pc:spChg chg="mod">
          <ac:chgData name="Bryan Krausen" userId="774916b2a9b30420" providerId="LiveId" clId="{8FC1D5FC-550F-4AF5-A25F-80F39F006A36}" dt="2021-05-06T10:34:28.347" v="19370" actId="1076"/>
          <ac:spMkLst>
            <pc:docMk/>
            <pc:sldMk cId="2103518878" sldId="352"/>
            <ac:spMk id="19" creationId="{C04A6832-12A1-D747-8BF8-ACC830A1847F}"/>
          </ac:spMkLst>
        </pc:spChg>
        <pc:spChg chg="mod">
          <ac:chgData name="Bryan Krausen" userId="774916b2a9b30420" providerId="LiveId" clId="{8FC1D5FC-550F-4AF5-A25F-80F39F006A36}" dt="2021-05-06T10:34:28.347" v="19370" actId="1076"/>
          <ac:spMkLst>
            <pc:docMk/>
            <pc:sldMk cId="2103518878" sldId="352"/>
            <ac:spMk id="20" creationId="{B76EB3D3-F1BA-3548-ADDF-31200A97B704}"/>
          </ac:spMkLst>
        </pc:spChg>
        <pc:spChg chg="mod">
          <ac:chgData name="Bryan Krausen" userId="774916b2a9b30420" providerId="LiveId" clId="{8FC1D5FC-550F-4AF5-A25F-80F39F006A36}" dt="2021-05-06T10:34:28.347" v="19370" actId="1076"/>
          <ac:spMkLst>
            <pc:docMk/>
            <pc:sldMk cId="2103518878" sldId="352"/>
            <ac:spMk id="21" creationId="{49DB323D-F7BA-124D-B4F0-233280E109D9}"/>
          </ac:spMkLst>
        </pc:spChg>
        <pc:spChg chg="mod">
          <ac:chgData name="Bryan Krausen" userId="774916b2a9b30420" providerId="LiveId" clId="{8FC1D5FC-550F-4AF5-A25F-80F39F006A36}" dt="2021-05-06T10:32:55.796" v="19350" actId="20577"/>
          <ac:spMkLst>
            <pc:docMk/>
            <pc:sldMk cId="2103518878" sldId="352"/>
            <ac:spMk id="45" creationId="{0692EF0A-8D28-4E75-9083-9137040409B5}"/>
          </ac:spMkLst>
        </pc:spChg>
        <pc:grpChg chg="add mod">
          <ac:chgData name="Bryan Krausen" userId="774916b2a9b30420" providerId="LiveId" clId="{8FC1D5FC-550F-4AF5-A25F-80F39F006A36}" dt="2021-05-12T01:58:45.713" v="20609"/>
          <ac:grpSpMkLst>
            <pc:docMk/>
            <pc:sldMk cId="2103518878" sldId="352"/>
            <ac:grpSpMk id="22" creationId="{7D003F43-1331-44B8-AB62-FC09CFDD48C5}"/>
          </ac:grpSpMkLst>
        </pc:grpChg>
        <pc:grpChg chg="mod">
          <ac:chgData name="Bryan Krausen" userId="774916b2a9b30420" providerId="LiveId" clId="{8FC1D5FC-550F-4AF5-A25F-80F39F006A36}" dt="2021-05-12T01:58:45.713" v="20609"/>
          <ac:grpSpMkLst>
            <pc:docMk/>
            <pc:sldMk cId="2103518878" sldId="352"/>
            <ac:grpSpMk id="23" creationId="{6D04897A-53A6-48C4-A394-8E8CCD420029}"/>
          </ac:grpSpMkLst>
        </pc:grpChg>
        <pc:grpChg chg="mod">
          <ac:chgData name="Bryan Krausen" userId="774916b2a9b30420" providerId="LiveId" clId="{8FC1D5FC-550F-4AF5-A25F-80F39F006A36}" dt="2021-05-12T01:58:45.713" v="20609"/>
          <ac:grpSpMkLst>
            <pc:docMk/>
            <pc:sldMk cId="2103518878" sldId="352"/>
            <ac:grpSpMk id="24" creationId="{76094B97-D235-4832-8611-B4121666A829}"/>
          </ac:grpSpMkLst>
        </pc:grpChg>
        <pc:grpChg chg="mod">
          <ac:chgData name="Bryan Krausen" userId="774916b2a9b30420" providerId="LiveId" clId="{8FC1D5FC-550F-4AF5-A25F-80F39F006A36}" dt="2021-05-12T01:58:45.713" v="20609"/>
          <ac:grpSpMkLst>
            <pc:docMk/>
            <pc:sldMk cId="2103518878" sldId="352"/>
            <ac:grpSpMk id="26" creationId="{6FDC4B15-C961-4454-A2CD-42E8231CB6C0}"/>
          </ac:grpSpMkLst>
        </pc:grpChg>
        <pc:grpChg chg="del">
          <ac:chgData name="Bryan Krausen" userId="774916b2a9b30420" providerId="LiveId" clId="{8FC1D5FC-550F-4AF5-A25F-80F39F006A36}" dt="2021-05-12T01:58:45.554" v="20608" actId="478"/>
          <ac:grpSpMkLst>
            <pc:docMk/>
            <pc:sldMk cId="2103518878" sldId="352"/>
            <ac:grpSpMk id="42" creationId="{F7EE36A0-3927-4E2D-B4FC-652966142512}"/>
          </ac:grpSpMkLst>
        </pc:grpChg>
        <pc:picChg chg="mod">
          <ac:chgData name="Bryan Krausen" userId="774916b2a9b30420" providerId="LiveId" clId="{8FC1D5FC-550F-4AF5-A25F-80F39F006A36}" dt="2021-05-12T01:58:45.713" v="20609"/>
          <ac:picMkLst>
            <pc:docMk/>
            <pc:sldMk cId="2103518878" sldId="352"/>
            <ac:picMk id="25" creationId="{750A9D19-C1A4-4C28-B322-1B7D9335D0D0}"/>
          </ac:picMkLst>
        </pc:picChg>
        <pc:picChg chg="mod">
          <ac:chgData name="Bryan Krausen" userId="774916b2a9b30420" providerId="LiveId" clId="{8FC1D5FC-550F-4AF5-A25F-80F39F006A36}" dt="2021-05-12T01:58:45.713" v="20609"/>
          <ac:picMkLst>
            <pc:docMk/>
            <pc:sldMk cId="2103518878" sldId="352"/>
            <ac:picMk id="27" creationId="{A08653E5-E560-49A6-91CE-3566386E9564}"/>
          </ac:picMkLst>
        </pc:picChg>
        <pc:picChg chg="mod">
          <ac:chgData name="Bryan Krausen" userId="774916b2a9b30420" providerId="LiveId" clId="{8FC1D5FC-550F-4AF5-A25F-80F39F006A36}" dt="2021-05-12T01:58:45.713" v="20609"/>
          <ac:picMkLst>
            <pc:docMk/>
            <pc:sldMk cId="2103518878" sldId="352"/>
            <ac:picMk id="28" creationId="{750BC8BB-E452-4F70-A67E-4A980FDCCFE2}"/>
          </ac:picMkLst>
        </pc:picChg>
        <pc:picChg chg="mod">
          <ac:chgData name="Bryan Krausen" userId="774916b2a9b30420" providerId="LiveId" clId="{8FC1D5FC-550F-4AF5-A25F-80F39F006A36}" dt="2021-05-12T01:58:45.713" v="20609"/>
          <ac:picMkLst>
            <pc:docMk/>
            <pc:sldMk cId="2103518878" sldId="352"/>
            <ac:picMk id="29" creationId="{4FEB15F9-C6F2-4FA5-B18B-665904B286EC}"/>
          </ac:picMkLst>
        </pc:picChg>
        <pc:picChg chg="mod">
          <ac:chgData name="Bryan Krausen" userId="774916b2a9b30420" providerId="LiveId" clId="{8FC1D5FC-550F-4AF5-A25F-80F39F006A36}" dt="2021-05-12T01:58:45.713" v="20609"/>
          <ac:picMkLst>
            <pc:docMk/>
            <pc:sldMk cId="2103518878" sldId="352"/>
            <ac:picMk id="30" creationId="{69AF93A0-B2F4-44B1-AD54-48CE1E15E89C}"/>
          </ac:picMkLst>
        </pc:picChg>
      </pc:sldChg>
      <pc:sldChg chg="addSp delSp modSp add mod">
        <pc:chgData name="Bryan Krausen" userId="774916b2a9b30420" providerId="LiveId" clId="{8FC1D5FC-550F-4AF5-A25F-80F39F006A36}" dt="2021-05-12T01:58:48.217" v="20611"/>
        <pc:sldMkLst>
          <pc:docMk/>
          <pc:sldMk cId="367604715" sldId="353"/>
        </pc:sldMkLst>
        <pc:spChg chg="mod">
          <ac:chgData name="Bryan Krausen" userId="774916b2a9b30420" providerId="LiveId" clId="{8FC1D5FC-550F-4AF5-A25F-80F39F006A36}" dt="2021-05-05T13:22:51.782" v="17273" actId="20577"/>
          <ac:spMkLst>
            <pc:docMk/>
            <pc:sldMk cId="367604715" sldId="353"/>
            <ac:spMk id="2" creationId="{EF10E9FC-C005-4BC5-A5A4-DFD0AF47467A}"/>
          </ac:spMkLst>
        </pc:spChg>
        <pc:spChg chg="add mod">
          <ac:chgData name="Bryan Krausen" userId="774916b2a9b30420" providerId="LiveId" clId="{8FC1D5FC-550F-4AF5-A25F-80F39F006A36}" dt="2021-05-06T00:40:51.788" v="18838" actId="207"/>
          <ac:spMkLst>
            <pc:docMk/>
            <pc:sldMk cId="367604715" sldId="353"/>
            <ac:spMk id="3" creationId="{D0B294E0-9BB2-4014-ABE3-B344E0A9A5D3}"/>
          </ac:spMkLst>
        </pc:spChg>
        <pc:spChg chg="add mod">
          <ac:chgData name="Bryan Krausen" userId="774916b2a9b30420" providerId="LiveId" clId="{8FC1D5FC-550F-4AF5-A25F-80F39F006A36}" dt="2021-05-06T00:39:58.938" v="18780" actId="1076"/>
          <ac:spMkLst>
            <pc:docMk/>
            <pc:sldMk cId="367604715" sldId="353"/>
            <ac:spMk id="13" creationId="{C729654C-C36B-483B-B3D0-02A53C46A791}"/>
          </ac:spMkLst>
        </pc:spChg>
        <pc:spChg chg="add mod">
          <ac:chgData name="Bryan Krausen" userId="774916b2a9b30420" providerId="LiveId" clId="{8FC1D5FC-550F-4AF5-A25F-80F39F006A36}" dt="2021-05-06T00:39:58.938" v="18780" actId="1076"/>
          <ac:spMkLst>
            <pc:docMk/>
            <pc:sldMk cId="367604715" sldId="353"/>
            <ac:spMk id="14" creationId="{AA607B40-BDF9-4C7B-8F65-4C1D31C006D8}"/>
          </ac:spMkLst>
        </pc:spChg>
        <pc:spChg chg="add mod">
          <ac:chgData name="Bryan Krausen" userId="774916b2a9b30420" providerId="LiveId" clId="{8FC1D5FC-550F-4AF5-A25F-80F39F006A36}" dt="2021-05-06T00:39:58.938" v="18780" actId="1076"/>
          <ac:spMkLst>
            <pc:docMk/>
            <pc:sldMk cId="367604715" sldId="353"/>
            <ac:spMk id="15" creationId="{8B2A9ABD-DE76-4A74-8A4A-10A54F813128}"/>
          </ac:spMkLst>
        </pc:spChg>
        <pc:spChg chg="add mod">
          <ac:chgData name="Bryan Krausen" userId="774916b2a9b30420" providerId="LiveId" clId="{8FC1D5FC-550F-4AF5-A25F-80F39F006A36}" dt="2021-05-06T00:39:58.938" v="18780" actId="1076"/>
          <ac:spMkLst>
            <pc:docMk/>
            <pc:sldMk cId="367604715" sldId="353"/>
            <ac:spMk id="16" creationId="{5E5F9E9E-EFA5-4F91-A4D4-A9134FDA7845}"/>
          </ac:spMkLst>
        </pc:spChg>
        <pc:spChg chg="add mod">
          <ac:chgData name="Bryan Krausen" userId="774916b2a9b30420" providerId="LiveId" clId="{8FC1D5FC-550F-4AF5-A25F-80F39F006A36}" dt="2021-05-06T00:39:58.938" v="18780" actId="1076"/>
          <ac:spMkLst>
            <pc:docMk/>
            <pc:sldMk cId="367604715" sldId="353"/>
            <ac:spMk id="18" creationId="{5D134951-8735-4941-98F1-5EA959D20210}"/>
          </ac:spMkLst>
        </pc:spChg>
        <pc:spChg chg="add mod">
          <ac:chgData name="Bryan Krausen" userId="774916b2a9b30420" providerId="LiveId" clId="{8FC1D5FC-550F-4AF5-A25F-80F39F006A36}" dt="2021-05-06T00:39:58.938" v="18780" actId="1076"/>
          <ac:spMkLst>
            <pc:docMk/>
            <pc:sldMk cId="367604715" sldId="353"/>
            <ac:spMk id="19" creationId="{85437E7F-8DD8-474A-BC09-0B98FA849904}"/>
          </ac:spMkLst>
        </pc:spChg>
        <pc:spChg chg="add mod">
          <ac:chgData name="Bryan Krausen" userId="774916b2a9b30420" providerId="LiveId" clId="{8FC1D5FC-550F-4AF5-A25F-80F39F006A36}" dt="2021-05-06T00:39:58.938" v="18780" actId="1076"/>
          <ac:spMkLst>
            <pc:docMk/>
            <pc:sldMk cId="367604715" sldId="353"/>
            <ac:spMk id="20" creationId="{57C60428-A358-4494-A620-8EA6E7AF40AC}"/>
          </ac:spMkLst>
        </pc:spChg>
        <pc:spChg chg="add mod">
          <ac:chgData name="Bryan Krausen" userId="774916b2a9b30420" providerId="LiveId" clId="{8FC1D5FC-550F-4AF5-A25F-80F39F006A36}" dt="2021-05-06T00:40:05.406" v="18781" actId="1076"/>
          <ac:spMkLst>
            <pc:docMk/>
            <pc:sldMk cId="367604715" sldId="353"/>
            <ac:spMk id="21" creationId="{759DB9FE-6887-4EAA-9D53-650A3B136BBA}"/>
          </ac:spMkLst>
        </pc:spChg>
        <pc:spChg chg="add mod">
          <ac:chgData name="Bryan Krausen" userId="774916b2a9b30420" providerId="LiveId" clId="{8FC1D5FC-550F-4AF5-A25F-80F39F006A36}" dt="2021-05-06T00:40:05.406" v="18781" actId="1076"/>
          <ac:spMkLst>
            <pc:docMk/>
            <pc:sldMk cId="367604715" sldId="353"/>
            <ac:spMk id="22" creationId="{BAA4D703-0C83-4430-A7B3-8900E9F40450}"/>
          </ac:spMkLst>
        </pc:spChg>
        <pc:spChg chg="add mod">
          <ac:chgData name="Bryan Krausen" userId="774916b2a9b30420" providerId="LiveId" clId="{8FC1D5FC-550F-4AF5-A25F-80F39F006A36}" dt="2021-05-06T00:40:05.406" v="18781" actId="1076"/>
          <ac:spMkLst>
            <pc:docMk/>
            <pc:sldMk cId="367604715" sldId="353"/>
            <ac:spMk id="23" creationId="{F298DE65-C709-43A3-A260-CC65C5F27C47}"/>
          </ac:spMkLst>
        </pc:spChg>
        <pc:spChg chg="add mod">
          <ac:chgData name="Bryan Krausen" userId="774916b2a9b30420" providerId="LiveId" clId="{8FC1D5FC-550F-4AF5-A25F-80F39F006A36}" dt="2021-05-06T00:40:05.406" v="18781" actId="1076"/>
          <ac:spMkLst>
            <pc:docMk/>
            <pc:sldMk cId="367604715" sldId="353"/>
            <ac:spMk id="24" creationId="{FE5E76AF-68F3-46C3-8E70-6E1CE7843A11}"/>
          </ac:spMkLst>
        </pc:spChg>
        <pc:spChg chg="add mod">
          <ac:chgData name="Bryan Krausen" userId="774916b2a9b30420" providerId="LiveId" clId="{8FC1D5FC-550F-4AF5-A25F-80F39F006A36}" dt="2021-05-06T00:40:05.406" v="18781" actId="1076"/>
          <ac:spMkLst>
            <pc:docMk/>
            <pc:sldMk cId="367604715" sldId="353"/>
            <ac:spMk id="25" creationId="{AEFF76CB-C758-40E8-A754-AC9D7662B3F9}"/>
          </ac:spMkLst>
        </pc:spChg>
        <pc:spChg chg="add mod">
          <ac:chgData name="Bryan Krausen" userId="774916b2a9b30420" providerId="LiveId" clId="{8FC1D5FC-550F-4AF5-A25F-80F39F006A36}" dt="2021-05-06T00:40:05.406" v="18781" actId="1076"/>
          <ac:spMkLst>
            <pc:docMk/>
            <pc:sldMk cId="367604715" sldId="353"/>
            <ac:spMk id="26" creationId="{52F19D0F-78F7-424E-83DE-987F3152111C}"/>
          </ac:spMkLst>
        </pc:spChg>
        <pc:spChg chg="add mod">
          <ac:chgData name="Bryan Krausen" userId="774916b2a9b30420" providerId="LiveId" clId="{8FC1D5FC-550F-4AF5-A25F-80F39F006A36}" dt="2021-05-06T00:40:05.406" v="18781" actId="1076"/>
          <ac:spMkLst>
            <pc:docMk/>
            <pc:sldMk cId="367604715" sldId="353"/>
            <ac:spMk id="27" creationId="{7D29D7AF-44FF-470D-9B52-1DC178EC7D32}"/>
          </ac:spMkLst>
        </pc:spChg>
        <pc:spChg chg="add mod">
          <ac:chgData name="Bryan Krausen" userId="774916b2a9b30420" providerId="LiveId" clId="{8FC1D5FC-550F-4AF5-A25F-80F39F006A36}" dt="2021-05-06T00:39:24.581" v="18763" actId="571"/>
          <ac:spMkLst>
            <pc:docMk/>
            <pc:sldMk cId="367604715" sldId="353"/>
            <ac:spMk id="28" creationId="{6369ACCD-BA2A-4E84-8A14-E01A457AC636}"/>
          </ac:spMkLst>
        </pc:spChg>
        <pc:spChg chg="add mod">
          <ac:chgData name="Bryan Krausen" userId="774916b2a9b30420" providerId="LiveId" clId="{8FC1D5FC-550F-4AF5-A25F-80F39F006A36}" dt="2021-05-06T00:42:02.960" v="18891" actId="207"/>
          <ac:spMkLst>
            <pc:docMk/>
            <pc:sldMk cId="367604715" sldId="353"/>
            <ac:spMk id="33" creationId="{7842F6A4-B59C-4202-AD6D-281A1A5B0FAA}"/>
          </ac:spMkLst>
        </pc:spChg>
        <pc:spChg chg="mod">
          <ac:chgData name="Bryan Krausen" userId="774916b2a9b30420" providerId="LiveId" clId="{8FC1D5FC-550F-4AF5-A25F-80F39F006A36}" dt="2021-05-06T00:37:07.079" v="18742" actId="20577"/>
          <ac:spMkLst>
            <pc:docMk/>
            <pc:sldMk cId="367604715" sldId="353"/>
            <ac:spMk id="45" creationId="{0692EF0A-8D28-4E75-9083-9137040409B5}"/>
          </ac:spMkLst>
        </pc:spChg>
        <pc:grpChg chg="add mod">
          <ac:chgData name="Bryan Krausen" userId="774916b2a9b30420" providerId="LiveId" clId="{8FC1D5FC-550F-4AF5-A25F-80F39F006A36}" dt="2021-05-12T01:58:48.217" v="20611"/>
          <ac:grpSpMkLst>
            <pc:docMk/>
            <pc:sldMk cId="367604715" sldId="353"/>
            <ac:grpSpMk id="35" creationId="{D926C0CA-10C3-48D0-90E4-58F4143C45D1}"/>
          </ac:grpSpMkLst>
        </pc:grpChg>
        <pc:grpChg chg="mod">
          <ac:chgData name="Bryan Krausen" userId="774916b2a9b30420" providerId="LiveId" clId="{8FC1D5FC-550F-4AF5-A25F-80F39F006A36}" dt="2021-05-12T01:58:48.217" v="20611"/>
          <ac:grpSpMkLst>
            <pc:docMk/>
            <pc:sldMk cId="367604715" sldId="353"/>
            <ac:grpSpMk id="36" creationId="{B0711A79-31D4-4F18-B71E-09578F046471}"/>
          </ac:grpSpMkLst>
        </pc:grpChg>
        <pc:grpChg chg="mod">
          <ac:chgData name="Bryan Krausen" userId="774916b2a9b30420" providerId="LiveId" clId="{8FC1D5FC-550F-4AF5-A25F-80F39F006A36}" dt="2021-05-12T01:58:48.217" v="20611"/>
          <ac:grpSpMkLst>
            <pc:docMk/>
            <pc:sldMk cId="367604715" sldId="353"/>
            <ac:grpSpMk id="37" creationId="{1A59F7B7-0608-43A2-8EDA-5AEB285ED682}"/>
          </ac:grpSpMkLst>
        </pc:grpChg>
        <pc:grpChg chg="mod">
          <ac:chgData name="Bryan Krausen" userId="774916b2a9b30420" providerId="LiveId" clId="{8FC1D5FC-550F-4AF5-A25F-80F39F006A36}" dt="2021-05-12T01:58:48.217" v="20611"/>
          <ac:grpSpMkLst>
            <pc:docMk/>
            <pc:sldMk cId="367604715" sldId="353"/>
            <ac:grpSpMk id="39" creationId="{39975915-7B74-40B1-857D-6BB69DBE392A}"/>
          </ac:grpSpMkLst>
        </pc:grpChg>
        <pc:grpChg chg="del">
          <ac:chgData name="Bryan Krausen" userId="774916b2a9b30420" providerId="LiveId" clId="{8FC1D5FC-550F-4AF5-A25F-80F39F006A36}" dt="2021-05-12T01:58:48.058" v="20610" actId="478"/>
          <ac:grpSpMkLst>
            <pc:docMk/>
            <pc:sldMk cId="367604715" sldId="353"/>
            <ac:grpSpMk id="42" creationId="{F7EE36A0-3927-4E2D-B4FC-652966142512}"/>
          </ac:grpSpMkLst>
        </pc:grpChg>
        <pc:picChg chg="add mod">
          <ac:chgData name="Bryan Krausen" userId="774916b2a9b30420" providerId="LiveId" clId="{8FC1D5FC-550F-4AF5-A25F-80F39F006A36}" dt="2021-05-06T00:40:41.829" v="18836" actId="1076"/>
          <ac:picMkLst>
            <pc:docMk/>
            <pc:sldMk cId="367604715" sldId="353"/>
            <ac:picMk id="29" creationId="{FDC1789F-9879-43F2-B830-8BB6B064784B}"/>
          </ac:picMkLst>
        </pc:picChg>
        <pc:picChg chg="add mod">
          <ac:chgData name="Bryan Krausen" userId="774916b2a9b30420" providerId="LiveId" clId="{8FC1D5FC-550F-4AF5-A25F-80F39F006A36}" dt="2021-05-06T00:42:07.170" v="18892" actId="1076"/>
          <ac:picMkLst>
            <pc:docMk/>
            <pc:sldMk cId="367604715" sldId="353"/>
            <ac:picMk id="30" creationId="{EF08AB13-9BFD-4562-8721-DB9C1EDE39C6}"/>
          </ac:picMkLst>
        </pc:picChg>
        <pc:picChg chg="mod">
          <ac:chgData name="Bryan Krausen" userId="774916b2a9b30420" providerId="LiveId" clId="{8FC1D5FC-550F-4AF5-A25F-80F39F006A36}" dt="2021-05-12T01:58:48.217" v="20611"/>
          <ac:picMkLst>
            <pc:docMk/>
            <pc:sldMk cId="367604715" sldId="353"/>
            <ac:picMk id="38" creationId="{E54C79E8-8F85-4918-AB45-4C4548CADFB4}"/>
          </ac:picMkLst>
        </pc:picChg>
        <pc:picChg chg="mod">
          <ac:chgData name="Bryan Krausen" userId="774916b2a9b30420" providerId="LiveId" clId="{8FC1D5FC-550F-4AF5-A25F-80F39F006A36}" dt="2021-05-12T01:58:48.217" v="20611"/>
          <ac:picMkLst>
            <pc:docMk/>
            <pc:sldMk cId="367604715" sldId="353"/>
            <ac:picMk id="40" creationId="{73CBB397-9097-4754-BA11-ABBD4C2F302C}"/>
          </ac:picMkLst>
        </pc:picChg>
        <pc:picChg chg="mod">
          <ac:chgData name="Bryan Krausen" userId="774916b2a9b30420" providerId="LiveId" clId="{8FC1D5FC-550F-4AF5-A25F-80F39F006A36}" dt="2021-05-12T01:58:48.217" v="20611"/>
          <ac:picMkLst>
            <pc:docMk/>
            <pc:sldMk cId="367604715" sldId="353"/>
            <ac:picMk id="41" creationId="{6CEF52B2-B549-4E9F-AF51-F8F499A436DC}"/>
          </ac:picMkLst>
        </pc:picChg>
        <pc:picChg chg="mod">
          <ac:chgData name="Bryan Krausen" userId="774916b2a9b30420" providerId="LiveId" clId="{8FC1D5FC-550F-4AF5-A25F-80F39F006A36}" dt="2021-05-12T01:58:48.217" v="20611"/>
          <ac:picMkLst>
            <pc:docMk/>
            <pc:sldMk cId="367604715" sldId="353"/>
            <ac:picMk id="43" creationId="{68B52971-147A-48A6-8B74-ADAF19183B26}"/>
          </ac:picMkLst>
        </pc:picChg>
        <pc:picChg chg="mod">
          <ac:chgData name="Bryan Krausen" userId="774916b2a9b30420" providerId="LiveId" clId="{8FC1D5FC-550F-4AF5-A25F-80F39F006A36}" dt="2021-05-12T01:58:48.217" v="20611"/>
          <ac:picMkLst>
            <pc:docMk/>
            <pc:sldMk cId="367604715" sldId="353"/>
            <ac:picMk id="44" creationId="{44550225-6ECD-4CB4-A436-2464D6036506}"/>
          </ac:picMkLst>
        </pc:picChg>
        <pc:cxnChg chg="add mod">
          <ac:chgData name="Bryan Krausen" userId="774916b2a9b30420" providerId="LiveId" clId="{8FC1D5FC-550F-4AF5-A25F-80F39F006A36}" dt="2021-05-06T00:41:07.112" v="18842" actId="1582"/>
          <ac:cxnSpMkLst>
            <pc:docMk/>
            <pc:sldMk cId="367604715" sldId="353"/>
            <ac:cxnSpMk id="5" creationId="{4C0DF549-E4F2-4055-9AF6-6291D7E658F5}"/>
          </ac:cxnSpMkLst>
        </pc:cxnChg>
        <pc:cxnChg chg="add mod">
          <ac:chgData name="Bryan Krausen" userId="774916b2a9b30420" providerId="LiveId" clId="{8FC1D5FC-550F-4AF5-A25F-80F39F006A36}" dt="2021-05-06T00:41:59.102" v="18890" actId="208"/>
          <ac:cxnSpMkLst>
            <pc:docMk/>
            <pc:sldMk cId="367604715" sldId="353"/>
            <ac:cxnSpMk id="34" creationId="{4B434FE1-D55C-4B5C-9546-E3E4B4793E7B}"/>
          </ac:cxnSpMkLst>
        </pc:cxnChg>
      </pc:sldChg>
      <pc:sldChg chg="addSp delSp modSp add mod">
        <pc:chgData name="Bryan Krausen" userId="774916b2a9b30420" providerId="LiveId" clId="{8FC1D5FC-550F-4AF5-A25F-80F39F006A36}" dt="2021-05-18T13:48:12.774" v="20675" actId="478"/>
        <pc:sldMkLst>
          <pc:docMk/>
          <pc:sldMk cId="1339253557" sldId="354"/>
        </pc:sldMkLst>
        <pc:spChg chg="mod">
          <ac:chgData name="Bryan Krausen" userId="774916b2a9b30420" providerId="LiveId" clId="{8FC1D5FC-550F-4AF5-A25F-80F39F006A36}" dt="2021-05-05T13:22:58.902" v="17286" actId="20577"/>
          <ac:spMkLst>
            <pc:docMk/>
            <pc:sldMk cId="1339253557" sldId="354"/>
            <ac:spMk id="2" creationId="{EF10E9FC-C005-4BC5-A5A4-DFD0AF47467A}"/>
          </ac:spMkLst>
        </pc:spChg>
        <pc:spChg chg="add del mod">
          <ac:chgData name="Bryan Krausen" userId="774916b2a9b30420" providerId="LiveId" clId="{8FC1D5FC-550F-4AF5-A25F-80F39F006A36}" dt="2021-05-18T13:48:12.774" v="20675" actId="478"/>
          <ac:spMkLst>
            <pc:docMk/>
            <pc:sldMk cId="1339253557" sldId="354"/>
            <ac:spMk id="3" creationId="{6AECD7E3-D02D-496E-94EF-2807F39F22FB}"/>
          </ac:spMkLst>
        </pc:spChg>
        <pc:spChg chg="add mod">
          <ac:chgData name="Bryan Krausen" userId="774916b2a9b30420" providerId="LiveId" clId="{8FC1D5FC-550F-4AF5-A25F-80F39F006A36}" dt="2021-05-06T00:49:50.014" v="19264" actId="1076"/>
          <ac:spMkLst>
            <pc:docMk/>
            <pc:sldMk cId="1339253557" sldId="354"/>
            <ac:spMk id="4" creationId="{2FD1132C-F140-44EE-954C-D4A57A3DB56D}"/>
          </ac:spMkLst>
        </pc:spChg>
        <pc:spChg chg="add mod">
          <ac:chgData name="Bryan Krausen" userId="774916b2a9b30420" providerId="LiveId" clId="{8FC1D5FC-550F-4AF5-A25F-80F39F006A36}" dt="2021-05-06T00:49:58.296" v="19267" actId="1076"/>
          <ac:spMkLst>
            <pc:docMk/>
            <pc:sldMk cId="1339253557" sldId="354"/>
            <ac:spMk id="5" creationId="{DB11AEF2-2978-4738-9A64-F64D148D1193}"/>
          </ac:spMkLst>
        </pc:spChg>
        <pc:spChg chg="add del mod">
          <ac:chgData name="Bryan Krausen" userId="774916b2a9b30420" providerId="LiveId" clId="{8FC1D5FC-550F-4AF5-A25F-80F39F006A36}" dt="2021-05-06T00:44:51.566" v="19169" actId="478"/>
          <ac:spMkLst>
            <pc:docMk/>
            <pc:sldMk cId="1339253557" sldId="354"/>
            <ac:spMk id="14" creationId="{56073961-295E-47AD-A44F-EA0DCDDF82CE}"/>
          </ac:spMkLst>
        </pc:spChg>
        <pc:spChg chg="add mod">
          <ac:chgData name="Bryan Krausen" userId="774916b2a9b30420" providerId="LiveId" clId="{8FC1D5FC-550F-4AF5-A25F-80F39F006A36}" dt="2021-05-06T00:49:20.223" v="19261" actId="14100"/>
          <ac:spMkLst>
            <pc:docMk/>
            <pc:sldMk cId="1339253557" sldId="354"/>
            <ac:spMk id="15" creationId="{4494D3B6-806D-41AD-9660-C2F4E1B1DCA0}"/>
          </ac:spMkLst>
        </pc:spChg>
        <pc:spChg chg="add mod">
          <ac:chgData name="Bryan Krausen" userId="774916b2a9b30420" providerId="LiveId" clId="{8FC1D5FC-550F-4AF5-A25F-80F39F006A36}" dt="2021-05-06T00:47:24.146" v="19207" actId="1076"/>
          <ac:spMkLst>
            <pc:docMk/>
            <pc:sldMk cId="1339253557" sldId="354"/>
            <ac:spMk id="16" creationId="{358A08AE-A3BF-43C6-A71E-821FD58CB91F}"/>
          </ac:spMkLst>
        </pc:spChg>
        <pc:spChg chg="add mod">
          <ac:chgData name="Bryan Krausen" userId="774916b2a9b30420" providerId="LiveId" clId="{8FC1D5FC-550F-4AF5-A25F-80F39F006A36}" dt="2021-05-06T00:49:22.300" v="19262" actId="1076"/>
          <ac:spMkLst>
            <pc:docMk/>
            <pc:sldMk cId="1339253557" sldId="354"/>
            <ac:spMk id="18" creationId="{73887551-0FE1-4904-B123-561A307C3CEA}"/>
          </ac:spMkLst>
        </pc:spChg>
        <pc:spChg chg="add mod">
          <ac:chgData name="Bryan Krausen" userId="774916b2a9b30420" providerId="LiveId" clId="{8FC1D5FC-550F-4AF5-A25F-80F39F006A36}" dt="2021-05-06T00:47:24.146" v="19207" actId="1076"/>
          <ac:spMkLst>
            <pc:docMk/>
            <pc:sldMk cId="1339253557" sldId="354"/>
            <ac:spMk id="19" creationId="{65A4C87B-D95B-480E-9530-64E9F55C529C}"/>
          </ac:spMkLst>
        </pc:spChg>
        <pc:spChg chg="add mod">
          <ac:chgData name="Bryan Krausen" userId="774916b2a9b30420" providerId="LiveId" clId="{8FC1D5FC-550F-4AF5-A25F-80F39F006A36}" dt="2021-05-06T00:47:24.146" v="19207" actId="1076"/>
          <ac:spMkLst>
            <pc:docMk/>
            <pc:sldMk cId="1339253557" sldId="354"/>
            <ac:spMk id="20" creationId="{71D59A63-565E-4E03-86FB-028931DF3051}"/>
          </ac:spMkLst>
        </pc:spChg>
        <pc:spChg chg="add mod">
          <ac:chgData name="Bryan Krausen" userId="774916b2a9b30420" providerId="LiveId" clId="{8FC1D5FC-550F-4AF5-A25F-80F39F006A36}" dt="2021-05-06T00:47:24.146" v="19207" actId="1076"/>
          <ac:spMkLst>
            <pc:docMk/>
            <pc:sldMk cId="1339253557" sldId="354"/>
            <ac:spMk id="21" creationId="{A2A60490-FF4F-4B67-A917-9C13345CAE52}"/>
          </ac:spMkLst>
        </pc:spChg>
        <pc:spChg chg="add mod">
          <ac:chgData name="Bryan Krausen" userId="774916b2a9b30420" providerId="LiveId" clId="{8FC1D5FC-550F-4AF5-A25F-80F39F006A36}" dt="2021-05-06T00:49:53.090" v="19265" actId="14100"/>
          <ac:spMkLst>
            <pc:docMk/>
            <pc:sldMk cId="1339253557" sldId="354"/>
            <ac:spMk id="22" creationId="{2A2F6994-5FAA-47E6-800D-CDDF1E8A5C29}"/>
          </ac:spMkLst>
        </pc:spChg>
        <pc:spChg chg="add mod">
          <ac:chgData name="Bryan Krausen" userId="774916b2a9b30420" providerId="LiveId" clId="{8FC1D5FC-550F-4AF5-A25F-80F39F006A36}" dt="2021-05-06T00:49:50.014" v="19264" actId="1076"/>
          <ac:spMkLst>
            <pc:docMk/>
            <pc:sldMk cId="1339253557" sldId="354"/>
            <ac:spMk id="23" creationId="{D3D74CCC-C968-4A5C-A570-84BFF7E8A5C6}"/>
          </ac:spMkLst>
        </pc:spChg>
        <pc:spChg chg="add mod">
          <ac:chgData name="Bryan Krausen" userId="774916b2a9b30420" providerId="LiveId" clId="{8FC1D5FC-550F-4AF5-A25F-80F39F006A36}" dt="2021-05-06T11:19:40.208" v="19460" actId="207"/>
          <ac:spMkLst>
            <pc:docMk/>
            <pc:sldMk cId="1339253557" sldId="354"/>
            <ac:spMk id="24" creationId="{687D06ED-145B-46B2-8137-E7653D758450}"/>
          </ac:spMkLst>
        </pc:spChg>
        <pc:spChg chg="add mod">
          <ac:chgData name="Bryan Krausen" userId="774916b2a9b30420" providerId="LiveId" clId="{8FC1D5FC-550F-4AF5-A25F-80F39F006A36}" dt="2021-05-06T00:49:50.014" v="19264" actId="1076"/>
          <ac:spMkLst>
            <pc:docMk/>
            <pc:sldMk cId="1339253557" sldId="354"/>
            <ac:spMk id="25" creationId="{040BBB17-53E3-4170-ADDA-9500A052E50E}"/>
          </ac:spMkLst>
        </pc:spChg>
        <pc:spChg chg="add mod">
          <ac:chgData name="Bryan Krausen" userId="774916b2a9b30420" providerId="LiveId" clId="{8FC1D5FC-550F-4AF5-A25F-80F39F006A36}" dt="2021-05-06T00:49:50.014" v="19264" actId="1076"/>
          <ac:spMkLst>
            <pc:docMk/>
            <pc:sldMk cId="1339253557" sldId="354"/>
            <ac:spMk id="26" creationId="{DDD81553-29AA-4578-A006-91E7E74AF6E9}"/>
          </ac:spMkLst>
        </pc:spChg>
        <pc:spChg chg="add mod">
          <ac:chgData name="Bryan Krausen" userId="774916b2a9b30420" providerId="LiveId" clId="{8FC1D5FC-550F-4AF5-A25F-80F39F006A36}" dt="2021-05-06T00:49:50.014" v="19264" actId="1076"/>
          <ac:spMkLst>
            <pc:docMk/>
            <pc:sldMk cId="1339253557" sldId="354"/>
            <ac:spMk id="27" creationId="{FA222ABB-62EE-4563-8D17-83AC29CA1398}"/>
          </ac:spMkLst>
        </pc:spChg>
        <pc:spChg chg="add mod">
          <ac:chgData name="Bryan Krausen" userId="774916b2a9b30420" providerId="LiveId" clId="{8FC1D5FC-550F-4AF5-A25F-80F39F006A36}" dt="2021-05-06T00:48:28.866" v="19244" actId="14100"/>
          <ac:spMkLst>
            <pc:docMk/>
            <pc:sldMk cId="1339253557" sldId="354"/>
            <ac:spMk id="29" creationId="{617A19CC-B4EF-4359-AF4B-C1BBCAE3B90A}"/>
          </ac:spMkLst>
        </pc:spChg>
        <pc:spChg chg="add mod">
          <ac:chgData name="Bryan Krausen" userId="774916b2a9b30420" providerId="LiveId" clId="{8FC1D5FC-550F-4AF5-A25F-80F39F006A36}" dt="2021-05-06T00:49:16.180" v="19260" actId="14100"/>
          <ac:spMkLst>
            <pc:docMk/>
            <pc:sldMk cId="1339253557" sldId="354"/>
            <ac:spMk id="30" creationId="{2FD912DB-0C5C-4810-8FED-46A48F219D40}"/>
          </ac:spMkLst>
        </pc:spChg>
        <pc:spChg chg="add mod">
          <ac:chgData name="Bryan Krausen" userId="774916b2a9b30420" providerId="LiveId" clId="{8FC1D5FC-550F-4AF5-A25F-80F39F006A36}" dt="2021-05-06T11:20:16.655" v="19462" actId="207"/>
          <ac:spMkLst>
            <pc:docMk/>
            <pc:sldMk cId="1339253557" sldId="354"/>
            <ac:spMk id="31" creationId="{6C1DC31B-8C1B-486C-B025-21A41D10BA71}"/>
          </ac:spMkLst>
        </pc:spChg>
        <pc:spChg chg="add mod">
          <ac:chgData name="Bryan Krausen" userId="774916b2a9b30420" providerId="LiveId" clId="{8FC1D5FC-550F-4AF5-A25F-80F39F006A36}" dt="2021-05-06T00:49:16.180" v="19260" actId="14100"/>
          <ac:spMkLst>
            <pc:docMk/>
            <pc:sldMk cId="1339253557" sldId="354"/>
            <ac:spMk id="32" creationId="{4E2D5B9A-F72F-44E2-A5A6-724983373EDD}"/>
          </ac:spMkLst>
        </pc:spChg>
        <pc:spChg chg="add mod">
          <ac:chgData name="Bryan Krausen" userId="774916b2a9b30420" providerId="LiveId" clId="{8FC1D5FC-550F-4AF5-A25F-80F39F006A36}" dt="2021-05-06T00:49:16.180" v="19260" actId="14100"/>
          <ac:spMkLst>
            <pc:docMk/>
            <pc:sldMk cId="1339253557" sldId="354"/>
            <ac:spMk id="33" creationId="{2D92847D-0DC6-4014-A009-366BC27615AC}"/>
          </ac:spMkLst>
        </pc:spChg>
        <pc:spChg chg="add mod">
          <ac:chgData name="Bryan Krausen" userId="774916b2a9b30420" providerId="LiveId" clId="{8FC1D5FC-550F-4AF5-A25F-80F39F006A36}" dt="2021-05-06T00:49:16.180" v="19260" actId="14100"/>
          <ac:spMkLst>
            <pc:docMk/>
            <pc:sldMk cId="1339253557" sldId="354"/>
            <ac:spMk id="34" creationId="{D41C8830-FAB8-4AA6-840D-D700B6D45A70}"/>
          </ac:spMkLst>
        </pc:spChg>
        <pc:spChg chg="add mod">
          <ac:chgData name="Bryan Krausen" userId="774916b2a9b30420" providerId="LiveId" clId="{8FC1D5FC-550F-4AF5-A25F-80F39F006A36}" dt="2021-05-06T00:48:56.400" v="19255" actId="1076"/>
          <ac:spMkLst>
            <pc:docMk/>
            <pc:sldMk cId="1339253557" sldId="354"/>
            <ac:spMk id="35" creationId="{C1F422BE-63AD-4073-AD58-46163E9707A3}"/>
          </ac:spMkLst>
        </pc:spChg>
        <pc:spChg chg="add mod">
          <ac:chgData name="Bryan Krausen" userId="774916b2a9b30420" providerId="LiveId" clId="{8FC1D5FC-550F-4AF5-A25F-80F39F006A36}" dt="2021-05-06T00:49:10.142" v="19259" actId="571"/>
          <ac:spMkLst>
            <pc:docMk/>
            <pc:sldMk cId="1339253557" sldId="354"/>
            <ac:spMk id="36" creationId="{7C35F08E-D200-4D88-A55C-2F498610539C}"/>
          </ac:spMkLst>
        </pc:spChg>
        <pc:spChg chg="add mod">
          <ac:chgData name="Bryan Krausen" userId="774916b2a9b30420" providerId="LiveId" clId="{8FC1D5FC-550F-4AF5-A25F-80F39F006A36}" dt="2021-05-06T00:49:10.142" v="19259" actId="571"/>
          <ac:spMkLst>
            <pc:docMk/>
            <pc:sldMk cId="1339253557" sldId="354"/>
            <ac:spMk id="37" creationId="{01BD260F-10FD-49A8-88A0-B9D7678DAAD8}"/>
          </ac:spMkLst>
        </pc:spChg>
        <pc:spChg chg="add mod">
          <ac:chgData name="Bryan Krausen" userId="774916b2a9b30420" providerId="LiveId" clId="{8FC1D5FC-550F-4AF5-A25F-80F39F006A36}" dt="2021-05-06T00:51:05.902" v="19345" actId="1076"/>
          <ac:spMkLst>
            <pc:docMk/>
            <pc:sldMk cId="1339253557" sldId="354"/>
            <ac:spMk id="39" creationId="{F7EF3950-8BA8-4B79-8F3A-694BD6DE5E9E}"/>
          </ac:spMkLst>
        </pc:spChg>
        <pc:spChg chg="mod">
          <ac:chgData name="Bryan Krausen" userId="774916b2a9b30420" providerId="LiveId" clId="{8FC1D5FC-550F-4AF5-A25F-80F39F006A36}" dt="2021-05-06T00:43:38.319" v="19076" actId="20577"/>
          <ac:spMkLst>
            <pc:docMk/>
            <pc:sldMk cId="1339253557" sldId="354"/>
            <ac:spMk id="45" creationId="{0692EF0A-8D28-4E75-9083-9137040409B5}"/>
          </ac:spMkLst>
        </pc:spChg>
        <pc:grpChg chg="add mod">
          <ac:chgData name="Bryan Krausen" userId="774916b2a9b30420" providerId="LiveId" clId="{8FC1D5FC-550F-4AF5-A25F-80F39F006A36}" dt="2021-05-12T01:58:51.021" v="20613"/>
          <ac:grpSpMkLst>
            <pc:docMk/>
            <pc:sldMk cId="1339253557" sldId="354"/>
            <ac:grpSpMk id="41" creationId="{B75B8B1C-4CB7-49E1-AEED-069D7F642C4F}"/>
          </ac:grpSpMkLst>
        </pc:grpChg>
        <pc:grpChg chg="del mod">
          <ac:chgData name="Bryan Krausen" userId="774916b2a9b30420" providerId="LiveId" clId="{8FC1D5FC-550F-4AF5-A25F-80F39F006A36}" dt="2021-05-12T01:58:50.882" v="20612" actId="478"/>
          <ac:grpSpMkLst>
            <pc:docMk/>
            <pc:sldMk cId="1339253557" sldId="354"/>
            <ac:grpSpMk id="42" creationId="{F7EE36A0-3927-4E2D-B4FC-652966142512}"/>
          </ac:grpSpMkLst>
        </pc:grpChg>
        <pc:grpChg chg="mod">
          <ac:chgData name="Bryan Krausen" userId="774916b2a9b30420" providerId="LiveId" clId="{8FC1D5FC-550F-4AF5-A25F-80F39F006A36}" dt="2021-05-12T01:58:51.021" v="20613"/>
          <ac:grpSpMkLst>
            <pc:docMk/>
            <pc:sldMk cId="1339253557" sldId="354"/>
            <ac:grpSpMk id="43" creationId="{A4DDFAD1-5236-4411-A861-E0038AA321EE}"/>
          </ac:grpSpMkLst>
        </pc:grpChg>
        <pc:grpChg chg="mod">
          <ac:chgData name="Bryan Krausen" userId="774916b2a9b30420" providerId="LiveId" clId="{8FC1D5FC-550F-4AF5-A25F-80F39F006A36}" dt="2021-05-12T01:58:51.021" v="20613"/>
          <ac:grpSpMkLst>
            <pc:docMk/>
            <pc:sldMk cId="1339253557" sldId="354"/>
            <ac:grpSpMk id="44" creationId="{7CCD8B6C-7E0C-4477-9BBB-7D623051B969}"/>
          </ac:grpSpMkLst>
        </pc:grpChg>
        <pc:grpChg chg="mod">
          <ac:chgData name="Bryan Krausen" userId="774916b2a9b30420" providerId="LiveId" clId="{8FC1D5FC-550F-4AF5-A25F-80F39F006A36}" dt="2021-05-12T01:58:51.021" v="20613"/>
          <ac:grpSpMkLst>
            <pc:docMk/>
            <pc:sldMk cId="1339253557" sldId="354"/>
            <ac:grpSpMk id="47" creationId="{5C7C6DCF-77F8-4CD7-86FC-F11FE3E54EC1}"/>
          </ac:grpSpMkLst>
        </pc:grpChg>
        <pc:picChg chg="add mod">
          <ac:chgData name="Bryan Krausen" userId="774916b2a9b30420" providerId="LiveId" clId="{8FC1D5FC-550F-4AF5-A25F-80F39F006A36}" dt="2021-05-06T00:51:12.306" v="19348" actId="14100"/>
          <ac:picMkLst>
            <pc:docMk/>
            <pc:sldMk cId="1339253557" sldId="354"/>
            <ac:picMk id="38" creationId="{7390F54B-189D-4B1C-A1E7-B5D83A3B9C24}"/>
          </ac:picMkLst>
        </pc:picChg>
        <pc:picChg chg="mod">
          <ac:chgData name="Bryan Krausen" userId="774916b2a9b30420" providerId="LiveId" clId="{8FC1D5FC-550F-4AF5-A25F-80F39F006A36}" dt="2021-05-12T01:58:51.021" v="20613"/>
          <ac:picMkLst>
            <pc:docMk/>
            <pc:sldMk cId="1339253557" sldId="354"/>
            <ac:picMk id="46" creationId="{56339861-75E8-4733-BC0F-9750EF09BD3A}"/>
          </ac:picMkLst>
        </pc:picChg>
        <pc:picChg chg="mod">
          <ac:chgData name="Bryan Krausen" userId="774916b2a9b30420" providerId="LiveId" clId="{8FC1D5FC-550F-4AF5-A25F-80F39F006A36}" dt="2021-05-12T01:58:51.021" v="20613"/>
          <ac:picMkLst>
            <pc:docMk/>
            <pc:sldMk cId="1339253557" sldId="354"/>
            <ac:picMk id="48" creationId="{0CBFA85A-2358-43B5-AB09-BA90C498D35B}"/>
          </ac:picMkLst>
        </pc:picChg>
        <pc:picChg chg="mod">
          <ac:chgData name="Bryan Krausen" userId="774916b2a9b30420" providerId="LiveId" clId="{8FC1D5FC-550F-4AF5-A25F-80F39F006A36}" dt="2021-05-12T01:58:51.021" v="20613"/>
          <ac:picMkLst>
            <pc:docMk/>
            <pc:sldMk cId="1339253557" sldId="354"/>
            <ac:picMk id="49" creationId="{93A1D75D-A179-4358-A980-9462A446504B}"/>
          </ac:picMkLst>
        </pc:picChg>
        <pc:picChg chg="mod">
          <ac:chgData name="Bryan Krausen" userId="774916b2a9b30420" providerId="LiveId" clId="{8FC1D5FC-550F-4AF5-A25F-80F39F006A36}" dt="2021-05-12T01:58:51.021" v="20613"/>
          <ac:picMkLst>
            <pc:docMk/>
            <pc:sldMk cId="1339253557" sldId="354"/>
            <ac:picMk id="50" creationId="{90B273C6-0259-4E09-A571-538DFE73ED1F}"/>
          </ac:picMkLst>
        </pc:picChg>
        <pc:picChg chg="mod">
          <ac:chgData name="Bryan Krausen" userId="774916b2a9b30420" providerId="LiveId" clId="{8FC1D5FC-550F-4AF5-A25F-80F39F006A36}" dt="2021-05-12T01:58:51.021" v="20613"/>
          <ac:picMkLst>
            <pc:docMk/>
            <pc:sldMk cId="1339253557" sldId="354"/>
            <ac:picMk id="57" creationId="{EAD1783A-2BC7-41C4-B7F7-47B7D2CB1D5F}"/>
          </ac:picMkLst>
        </pc:picChg>
        <pc:cxnChg chg="add mod">
          <ac:chgData name="Bryan Krausen" userId="774916b2a9b30420" providerId="LiveId" clId="{8FC1D5FC-550F-4AF5-A25F-80F39F006A36}" dt="2021-05-06T00:51:08.550" v="19346" actId="1076"/>
          <ac:cxnSpMkLst>
            <pc:docMk/>
            <pc:sldMk cId="1339253557" sldId="354"/>
            <ac:cxnSpMk id="40" creationId="{DD871979-8B06-498E-A933-A7FF7E3F99AA}"/>
          </ac:cxnSpMkLst>
        </pc:cxnChg>
      </pc:sldChg>
      <pc:sldChg chg="addSp delSp modSp add mod">
        <pc:chgData name="Bryan Krausen" userId="774916b2a9b30420" providerId="LiveId" clId="{8FC1D5FC-550F-4AF5-A25F-80F39F006A36}" dt="2021-05-12T01:58:28.664" v="20597"/>
        <pc:sldMkLst>
          <pc:docMk/>
          <pc:sldMk cId="1877777387" sldId="355"/>
        </pc:sldMkLst>
        <pc:spChg chg="add mod ord">
          <ac:chgData name="Bryan Krausen" userId="774916b2a9b30420" providerId="LiveId" clId="{8FC1D5FC-550F-4AF5-A25F-80F39F006A36}" dt="2021-05-05T13:38:33.508" v="17593" actId="1076"/>
          <ac:spMkLst>
            <pc:docMk/>
            <pc:sldMk cId="1877777387" sldId="355"/>
            <ac:spMk id="2" creationId="{EAE98BEC-AC08-4F42-9E18-75713991DEA4}"/>
          </ac:spMkLst>
        </pc:spChg>
        <pc:spChg chg="mod">
          <ac:chgData name="Bryan Krausen" userId="774916b2a9b30420" providerId="LiveId" clId="{8FC1D5FC-550F-4AF5-A25F-80F39F006A36}" dt="2021-05-05T13:38:33.508" v="17593" actId="1076"/>
          <ac:spMkLst>
            <pc:docMk/>
            <pc:sldMk cId="1877777387" sldId="355"/>
            <ac:spMk id="5" creationId="{58C60F62-46BB-4FF9-8C98-E00CFA5414CD}"/>
          </ac:spMkLst>
        </pc:spChg>
        <pc:spChg chg="add mod">
          <ac:chgData name="Bryan Krausen" userId="774916b2a9b30420" providerId="LiveId" clId="{8FC1D5FC-550F-4AF5-A25F-80F39F006A36}" dt="2021-05-05T13:38:33.508" v="17593" actId="1076"/>
          <ac:spMkLst>
            <pc:docMk/>
            <pc:sldMk cId="1877777387" sldId="355"/>
            <ac:spMk id="6" creationId="{D48C763D-FAD9-40FD-BF42-0C2ED9BDB37A}"/>
          </ac:spMkLst>
        </pc:spChg>
        <pc:spChg chg="add mod">
          <ac:chgData name="Bryan Krausen" userId="774916b2a9b30420" providerId="LiveId" clId="{8FC1D5FC-550F-4AF5-A25F-80F39F006A36}" dt="2021-05-05T13:38:48.254" v="17606" actId="20577"/>
          <ac:spMkLst>
            <pc:docMk/>
            <pc:sldMk cId="1877777387" sldId="355"/>
            <ac:spMk id="25" creationId="{93E7ED0E-9C4E-426F-8369-836520E0F1CB}"/>
          </ac:spMkLst>
        </pc:spChg>
        <pc:spChg chg="mod">
          <ac:chgData name="Bryan Krausen" userId="774916b2a9b30420" providerId="LiveId" clId="{8FC1D5FC-550F-4AF5-A25F-80F39F006A36}" dt="2021-05-05T13:32:21.662" v="17454" actId="20577"/>
          <ac:spMkLst>
            <pc:docMk/>
            <pc:sldMk cId="1877777387" sldId="355"/>
            <ac:spMk id="45" creationId="{0692EF0A-8D28-4E75-9083-9137040409B5}"/>
          </ac:spMkLst>
        </pc:spChg>
        <pc:spChg chg="mod">
          <ac:chgData name="Bryan Krausen" userId="774916b2a9b30420" providerId="LiveId" clId="{8FC1D5FC-550F-4AF5-A25F-80F39F006A36}" dt="2021-05-05T13:38:33.508" v="17593" actId="1076"/>
          <ac:spMkLst>
            <pc:docMk/>
            <pc:sldMk cId="1877777387" sldId="355"/>
            <ac:spMk id="57" creationId="{D3698DD9-F359-4DB9-8D85-4FCBCAF9DD9F}"/>
          </ac:spMkLst>
        </pc:spChg>
        <pc:spChg chg="mod">
          <ac:chgData name="Bryan Krausen" userId="774916b2a9b30420" providerId="LiveId" clId="{8FC1D5FC-550F-4AF5-A25F-80F39F006A36}" dt="2021-05-05T13:38:33.508" v="17593" actId="1076"/>
          <ac:spMkLst>
            <pc:docMk/>
            <pc:sldMk cId="1877777387" sldId="355"/>
            <ac:spMk id="58" creationId="{5FF2D261-2327-4203-A3CA-2827697CCDC0}"/>
          </ac:spMkLst>
        </pc:spChg>
        <pc:spChg chg="mod">
          <ac:chgData name="Bryan Krausen" userId="774916b2a9b30420" providerId="LiveId" clId="{8FC1D5FC-550F-4AF5-A25F-80F39F006A36}" dt="2021-05-05T13:38:33.508" v="17593" actId="1076"/>
          <ac:spMkLst>
            <pc:docMk/>
            <pc:sldMk cId="1877777387" sldId="355"/>
            <ac:spMk id="59" creationId="{24D5237C-CB72-4762-969A-9702C6A690DB}"/>
          </ac:spMkLst>
        </pc:spChg>
        <pc:spChg chg="mod">
          <ac:chgData name="Bryan Krausen" userId="774916b2a9b30420" providerId="LiveId" clId="{8FC1D5FC-550F-4AF5-A25F-80F39F006A36}" dt="2021-05-05T13:38:33.508" v="17593" actId="1076"/>
          <ac:spMkLst>
            <pc:docMk/>
            <pc:sldMk cId="1877777387" sldId="355"/>
            <ac:spMk id="60" creationId="{21D56D39-3B8D-4A19-9809-712AA84ED9B7}"/>
          </ac:spMkLst>
        </pc:spChg>
        <pc:spChg chg="mod">
          <ac:chgData name="Bryan Krausen" userId="774916b2a9b30420" providerId="LiveId" clId="{8FC1D5FC-550F-4AF5-A25F-80F39F006A36}" dt="2021-05-05T13:38:33.508" v="17593" actId="1076"/>
          <ac:spMkLst>
            <pc:docMk/>
            <pc:sldMk cId="1877777387" sldId="355"/>
            <ac:spMk id="61" creationId="{1D76B190-C5CB-4DEB-8FE2-4C397F1DC8E9}"/>
          </ac:spMkLst>
        </pc:spChg>
        <pc:spChg chg="mod">
          <ac:chgData name="Bryan Krausen" userId="774916b2a9b30420" providerId="LiveId" clId="{8FC1D5FC-550F-4AF5-A25F-80F39F006A36}" dt="2021-05-05T13:38:33.508" v="17593" actId="1076"/>
          <ac:spMkLst>
            <pc:docMk/>
            <pc:sldMk cId="1877777387" sldId="355"/>
            <ac:spMk id="62" creationId="{39E54BFE-CA67-49DC-8B4F-935236647201}"/>
          </ac:spMkLst>
        </pc:spChg>
        <pc:grpChg chg="add mod">
          <ac:chgData name="Bryan Krausen" userId="774916b2a9b30420" providerId="LiveId" clId="{8FC1D5FC-550F-4AF5-A25F-80F39F006A36}" dt="2021-05-12T01:58:28.664" v="20597"/>
          <ac:grpSpMkLst>
            <pc:docMk/>
            <pc:sldMk cId="1877777387" sldId="355"/>
            <ac:grpSpMk id="23" creationId="{F76FCADE-B475-46F3-A3E6-BCF975FEA5F9}"/>
          </ac:grpSpMkLst>
        </pc:grpChg>
        <pc:grpChg chg="mod">
          <ac:chgData name="Bryan Krausen" userId="774916b2a9b30420" providerId="LiveId" clId="{8FC1D5FC-550F-4AF5-A25F-80F39F006A36}" dt="2021-05-12T01:58:28.664" v="20597"/>
          <ac:grpSpMkLst>
            <pc:docMk/>
            <pc:sldMk cId="1877777387" sldId="355"/>
            <ac:grpSpMk id="24" creationId="{32430C89-5356-43D3-B147-454AC6EDF4A7}"/>
          </ac:grpSpMkLst>
        </pc:grpChg>
        <pc:grpChg chg="mod">
          <ac:chgData name="Bryan Krausen" userId="774916b2a9b30420" providerId="LiveId" clId="{8FC1D5FC-550F-4AF5-A25F-80F39F006A36}" dt="2021-05-12T01:58:28.664" v="20597"/>
          <ac:grpSpMkLst>
            <pc:docMk/>
            <pc:sldMk cId="1877777387" sldId="355"/>
            <ac:grpSpMk id="26" creationId="{4310D63E-339C-4FD4-9E6B-909BCBF496B8}"/>
          </ac:grpSpMkLst>
        </pc:grpChg>
        <pc:grpChg chg="mod">
          <ac:chgData name="Bryan Krausen" userId="774916b2a9b30420" providerId="LiveId" clId="{8FC1D5FC-550F-4AF5-A25F-80F39F006A36}" dt="2021-05-12T01:58:28.664" v="20597"/>
          <ac:grpSpMkLst>
            <pc:docMk/>
            <pc:sldMk cId="1877777387" sldId="355"/>
            <ac:grpSpMk id="28" creationId="{43031152-A313-4172-A232-8D9C3AAD80CF}"/>
          </ac:grpSpMkLst>
        </pc:grpChg>
        <pc:grpChg chg="del">
          <ac:chgData name="Bryan Krausen" userId="774916b2a9b30420" providerId="LiveId" clId="{8FC1D5FC-550F-4AF5-A25F-80F39F006A36}" dt="2021-05-12T01:58:28.522" v="20596" actId="478"/>
          <ac:grpSpMkLst>
            <pc:docMk/>
            <pc:sldMk cId="1877777387" sldId="355"/>
            <ac:grpSpMk id="42" creationId="{F7EE36A0-3927-4E2D-B4FC-652966142512}"/>
          </ac:grpSpMkLst>
        </pc:grpChg>
        <pc:picChg chg="mod">
          <ac:chgData name="Bryan Krausen" userId="774916b2a9b30420" providerId="LiveId" clId="{8FC1D5FC-550F-4AF5-A25F-80F39F006A36}" dt="2021-05-12T01:58:28.664" v="20597"/>
          <ac:picMkLst>
            <pc:docMk/>
            <pc:sldMk cId="1877777387" sldId="355"/>
            <ac:picMk id="27" creationId="{2D31FF85-39C6-426D-B009-E6A36F0AFAC5}"/>
          </ac:picMkLst>
        </pc:picChg>
        <pc:picChg chg="mod">
          <ac:chgData name="Bryan Krausen" userId="774916b2a9b30420" providerId="LiveId" clId="{8FC1D5FC-550F-4AF5-A25F-80F39F006A36}" dt="2021-05-12T01:58:28.664" v="20597"/>
          <ac:picMkLst>
            <pc:docMk/>
            <pc:sldMk cId="1877777387" sldId="355"/>
            <ac:picMk id="29" creationId="{65CE6FD7-A6BD-4C33-A759-E7A14C59D448}"/>
          </ac:picMkLst>
        </pc:picChg>
        <pc:picChg chg="mod">
          <ac:chgData name="Bryan Krausen" userId="774916b2a9b30420" providerId="LiveId" clId="{8FC1D5FC-550F-4AF5-A25F-80F39F006A36}" dt="2021-05-12T01:58:28.664" v="20597"/>
          <ac:picMkLst>
            <pc:docMk/>
            <pc:sldMk cId="1877777387" sldId="355"/>
            <ac:picMk id="30" creationId="{C632D4D8-CB04-4C41-9E0B-C88E3EDC575D}"/>
          </ac:picMkLst>
        </pc:picChg>
        <pc:picChg chg="mod">
          <ac:chgData name="Bryan Krausen" userId="774916b2a9b30420" providerId="LiveId" clId="{8FC1D5FC-550F-4AF5-A25F-80F39F006A36}" dt="2021-05-12T01:58:28.664" v="20597"/>
          <ac:picMkLst>
            <pc:docMk/>
            <pc:sldMk cId="1877777387" sldId="355"/>
            <ac:picMk id="31" creationId="{5BB5A122-A1BD-467E-8C2B-4FD05553E2AD}"/>
          </ac:picMkLst>
        </pc:picChg>
        <pc:picChg chg="mod">
          <ac:chgData name="Bryan Krausen" userId="774916b2a9b30420" providerId="LiveId" clId="{8FC1D5FC-550F-4AF5-A25F-80F39F006A36}" dt="2021-05-12T01:58:28.664" v="20597"/>
          <ac:picMkLst>
            <pc:docMk/>
            <pc:sldMk cId="1877777387" sldId="355"/>
            <ac:picMk id="32" creationId="{291E5A99-9C80-480A-A1C8-46D18A0C4F70}"/>
          </ac:picMkLst>
        </pc:picChg>
        <pc:cxnChg chg="add mod">
          <ac:chgData name="Bryan Krausen" userId="774916b2a9b30420" providerId="LiveId" clId="{8FC1D5FC-550F-4AF5-A25F-80F39F006A36}" dt="2021-05-05T13:38:33.508" v="17593" actId="1076"/>
          <ac:cxnSpMkLst>
            <pc:docMk/>
            <pc:sldMk cId="1877777387" sldId="355"/>
            <ac:cxnSpMk id="4" creationId="{AB6270D0-22F0-4E55-B866-8BC4B265898D}"/>
          </ac:cxnSpMkLst>
        </pc:cxnChg>
        <pc:cxnChg chg="add del mod">
          <ac:chgData name="Bryan Krausen" userId="774916b2a9b30420" providerId="LiveId" clId="{8FC1D5FC-550F-4AF5-A25F-80F39F006A36}" dt="2021-05-05T13:38:14.717" v="17589" actId="478"/>
          <ac:cxnSpMkLst>
            <pc:docMk/>
            <pc:sldMk cId="1877777387" sldId="355"/>
            <ac:cxnSpMk id="23" creationId="{B5549D76-56BC-47C0-AAA1-C9B02F23009D}"/>
          </ac:cxnSpMkLst>
        </pc:cxnChg>
      </pc:sldChg>
      <pc:sldChg chg="modSp add mod ord">
        <pc:chgData name="Bryan Krausen" userId="774916b2a9b30420" providerId="LiveId" clId="{8FC1D5FC-550F-4AF5-A25F-80F39F006A36}" dt="2021-05-05T13:41:06.718" v="17673" actId="20577"/>
        <pc:sldMkLst>
          <pc:docMk/>
          <pc:sldMk cId="2113642198" sldId="356"/>
        </pc:sldMkLst>
        <pc:spChg chg="mod">
          <ac:chgData name="Bryan Krausen" userId="774916b2a9b30420" providerId="LiveId" clId="{8FC1D5FC-550F-4AF5-A25F-80F39F006A36}" dt="2021-05-05T13:40:41.325" v="17651" actId="1076"/>
          <ac:spMkLst>
            <pc:docMk/>
            <pc:sldMk cId="2113642198" sldId="356"/>
            <ac:spMk id="12" creationId="{1BBBF0F9-C1EB-412F-904F-720D06173241}"/>
          </ac:spMkLst>
        </pc:spChg>
        <pc:spChg chg="mod">
          <ac:chgData name="Bryan Krausen" userId="774916b2a9b30420" providerId="LiveId" clId="{8FC1D5FC-550F-4AF5-A25F-80F39F006A36}" dt="2021-05-05T13:40:39.112" v="17650" actId="1076"/>
          <ac:spMkLst>
            <pc:docMk/>
            <pc:sldMk cId="2113642198" sldId="356"/>
            <ac:spMk id="13" creationId="{371B2FC2-C596-47AD-B043-5DBE00C54860}"/>
          </ac:spMkLst>
        </pc:spChg>
        <pc:spChg chg="mod">
          <ac:chgData name="Bryan Krausen" userId="774916b2a9b30420" providerId="LiveId" clId="{8FC1D5FC-550F-4AF5-A25F-80F39F006A36}" dt="2021-05-05T13:41:06.718" v="17673" actId="20577"/>
          <ac:spMkLst>
            <pc:docMk/>
            <pc:sldMk cId="2113642198" sldId="356"/>
            <ac:spMk id="70" creationId="{00000000-0000-0000-0000-000000000000}"/>
          </ac:spMkLst>
        </pc:spChg>
      </pc:sldChg>
      <pc:sldChg chg="addSp delSp modSp add mod">
        <pc:chgData name="Bryan Krausen" userId="774916b2a9b30420" providerId="LiveId" clId="{8FC1D5FC-550F-4AF5-A25F-80F39F006A36}" dt="2021-05-06T11:21:30.675" v="19542" actId="1076"/>
        <pc:sldMkLst>
          <pc:docMk/>
          <pc:sldMk cId="3870640044" sldId="357"/>
        </pc:sldMkLst>
        <pc:spChg chg="add mod">
          <ac:chgData name="Bryan Krausen" userId="774916b2a9b30420" providerId="LiveId" clId="{8FC1D5FC-550F-4AF5-A25F-80F39F006A36}" dt="2021-05-06T11:21:30.675" v="19542" actId="1076"/>
          <ac:spMkLst>
            <pc:docMk/>
            <pc:sldMk cId="3870640044" sldId="357"/>
            <ac:spMk id="2" creationId="{393E0726-2D3D-48F4-BD4A-AD6CB7BABBBE}"/>
          </ac:spMkLst>
        </pc:spChg>
        <pc:spChg chg="add mod">
          <ac:chgData name="Bryan Krausen" userId="774916b2a9b30420" providerId="LiveId" clId="{8FC1D5FC-550F-4AF5-A25F-80F39F006A36}" dt="2021-05-05T13:40:49.309" v="17653"/>
          <ac:spMkLst>
            <pc:docMk/>
            <pc:sldMk cId="3870640044" sldId="357"/>
            <ac:spMk id="6" creationId="{BBDEB0EC-AB3D-44A5-A0FE-1BD52F2834EB}"/>
          </ac:spMkLst>
        </pc:spChg>
        <pc:spChg chg="del">
          <ac:chgData name="Bryan Krausen" userId="774916b2a9b30420" providerId="LiveId" clId="{8FC1D5FC-550F-4AF5-A25F-80F39F006A36}" dt="2021-05-05T13:40:49.039" v="17652" actId="478"/>
          <ac:spMkLst>
            <pc:docMk/>
            <pc:sldMk cId="3870640044" sldId="357"/>
            <ac:spMk id="12" creationId="{1BBBF0F9-C1EB-412F-904F-720D06173241}"/>
          </ac:spMkLst>
        </pc:spChg>
      </pc:sldChg>
      <pc:sldChg chg="addSp modSp add mod">
        <pc:chgData name="Bryan Krausen" userId="774916b2a9b30420" providerId="LiveId" clId="{8FC1D5FC-550F-4AF5-A25F-80F39F006A36}" dt="2021-05-06T11:18:35.106" v="19455" actId="113"/>
        <pc:sldMkLst>
          <pc:docMk/>
          <pc:sldMk cId="2605372239" sldId="358"/>
        </pc:sldMkLst>
        <pc:spChg chg="add mod">
          <ac:chgData name="Bryan Krausen" userId="774916b2a9b30420" providerId="LiveId" clId="{8FC1D5FC-550F-4AF5-A25F-80F39F006A36}" dt="2021-05-06T11:18:35.106" v="19455" actId="113"/>
          <ac:spMkLst>
            <pc:docMk/>
            <pc:sldMk cId="2605372239" sldId="358"/>
            <ac:spMk id="2" creationId="{B96A2483-F31C-440F-BE52-54425E0A9F8F}"/>
          </ac:spMkLst>
        </pc:spChg>
      </pc:sldChg>
      <pc:sldChg chg="addSp delSp modSp add mod ord">
        <pc:chgData name="Bryan Krausen" userId="774916b2a9b30420" providerId="LiveId" clId="{8FC1D5FC-550F-4AF5-A25F-80F39F006A36}" dt="2021-05-12T01:59:00.739" v="20619"/>
        <pc:sldMkLst>
          <pc:docMk/>
          <pc:sldMk cId="3478707151" sldId="359"/>
        </pc:sldMkLst>
        <pc:spChg chg="mod">
          <ac:chgData name="Bryan Krausen" userId="774916b2a9b30420" providerId="LiveId" clId="{8FC1D5FC-550F-4AF5-A25F-80F39F006A36}" dt="2021-05-06T11:37:45.913" v="19569" actId="20577"/>
          <ac:spMkLst>
            <pc:docMk/>
            <pc:sldMk cId="3478707151" sldId="359"/>
            <ac:spMk id="44" creationId="{24D8E2EF-FCEC-4910-B9BC-560C5E0ABB3C}"/>
          </ac:spMkLst>
        </pc:spChg>
        <pc:grpChg chg="add mod">
          <ac:chgData name="Bryan Krausen" userId="774916b2a9b30420" providerId="LiveId" clId="{8FC1D5FC-550F-4AF5-A25F-80F39F006A36}" dt="2021-05-12T01:59:00.739" v="20619"/>
          <ac:grpSpMkLst>
            <pc:docMk/>
            <pc:sldMk cId="3478707151" sldId="359"/>
            <ac:grpSpMk id="36" creationId="{CDBD25E6-D6B2-4849-9C8F-CE864E1CAC90}"/>
          </ac:grpSpMkLst>
        </pc:grpChg>
        <pc:grpChg chg="mod">
          <ac:chgData name="Bryan Krausen" userId="774916b2a9b30420" providerId="LiveId" clId="{8FC1D5FC-550F-4AF5-A25F-80F39F006A36}" dt="2021-05-12T01:59:00.739" v="20619"/>
          <ac:grpSpMkLst>
            <pc:docMk/>
            <pc:sldMk cId="3478707151" sldId="359"/>
            <ac:grpSpMk id="41" creationId="{A7C615BD-FDB6-419B-BDCD-1B3C17936FFF}"/>
          </ac:grpSpMkLst>
        </pc:grpChg>
        <pc:grpChg chg="mod">
          <ac:chgData name="Bryan Krausen" userId="774916b2a9b30420" providerId="LiveId" clId="{8FC1D5FC-550F-4AF5-A25F-80F39F006A36}" dt="2021-05-12T01:59:00.739" v="20619"/>
          <ac:grpSpMkLst>
            <pc:docMk/>
            <pc:sldMk cId="3478707151" sldId="359"/>
            <ac:grpSpMk id="42" creationId="{36100929-F309-425E-89CB-8C07DC0C7558}"/>
          </ac:grpSpMkLst>
        </pc:grpChg>
        <pc:grpChg chg="del">
          <ac:chgData name="Bryan Krausen" userId="774916b2a9b30420" providerId="LiveId" clId="{8FC1D5FC-550F-4AF5-A25F-80F39F006A36}" dt="2021-05-12T01:59:00.588" v="20618" actId="478"/>
          <ac:grpSpMkLst>
            <pc:docMk/>
            <pc:sldMk cId="3478707151" sldId="359"/>
            <ac:grpSpMk id="45" creationId="{817AC976-9DDC-4265-9BCA-7E03E300A13D}"/>
          </ac:grpSpMkLst>
        </pc:grpChg>
        <pc:grpChg chg="mod">
          <ac:chgData name="Bryan Krausen" userId="774916b2a9b30420" providerId="LiveId" clId="{8FC1D5FC-550F-4AF5-A25F-80F39F006A36}" dt="2021-05-12T01:59:00.739" v="20619"/>
          <ac:grpSpMkLst>
            <pc:docMk/>
            <pc:sldMk cId="3478707151" sldId="359"/>
            <ac:grpSpMk id="48" creationId="{782B1E8F-396E-4F3B-98A7-078421992EC0}"/>
          </ac:grpSpMkLst>
        </pc:grpChg>
        <pc:picChg chg="mod">
          <ac:chgData name="Bryan Krausen" userId="774916b2a9b30420" providerId="LiveId" clId="{8FC1D5FC-550F-4AF5-A25F-80F39F006A36}" dt="2021-05-12T01:59:00.739" v="20619"/>
          <ac:picMkLst>
            <pc:docMk/>
            <pc:sldMk cId="3478707151" sldId="359"/>
            <ac:picMk id="46" creationId="{C9927C7A-518C-4EFB-A451-0F8284726D00}"/>
          </ac:picMkLst>
        </pc:picChg>
        <pc:picChg chg="mod">
          <ac:chgData name="Bryan Krausen" userId="774916b2a9b30420" providerId="LiveId" clId="{8FC1D5FC-550F-4AF5-A25F-80F39F006A36}" dt="2021-05-12T01:59:00.739" v="20619"/>
          <ac:picMkLst>
            <pc:docMk/>
            <pc:sldMk cId="3478707151" sldId="359"/>
            <ac:picMk id="54" creationId="{D01565C0-710F-48BB-AC04-9BB3BA9B48DA}"/>
          </ac:picMkLst>
        </pc:picChg>
        <pc:picChg chg="mod">
          <ac:chgData name="Bryan Krausen" userId="774916b2a9b30420" providerId="LiveId" clId="{8FC1D5FC-550F-4AF5-A25F-80F39F006A36}" dt="2021-05-12T01:59:00.739" v="20619"/>
          <ac:picMkLst>
            <pc:docMk/>
            <pc:sldMk cId="3478707151" sldId="359"/>
            <ac:picMk id="55" creationId="{EAEC0B90-CADE-4A76-B3E2-9E728B643A7E}"/>
          </ac:picMkLst>
        </pc:picChg>
        <pc:picChg chg="mod">
          <ac:chgData name="Bryan Krausen" userId="774916b2a9b30420" providerId="LiveId" clId="{8FC1D5FC-550F-4AF5-A25F-80F39F006A36}" dt="2021-05-12T01:59:00.739" v="20619"/>
          <ac:picMkLst>
            <pc:docMk/>
            <pc:sldMk cId="3478707151" sldId="359"/>
            <ac:picMk id="56" creationId="{78559E14-C745-4F70-AC11-95101D49B24A}"/>
          </ac:picMkLst>
        </pc:picChg>
        <pc:picChg chg="mod">
          <ac:chgData name="Bryan Krausen" userId="774916b2a9b30420" providerId="LiveId" clId="{8FC1D5FC-550F-4AF5-A25F-80F39F006A36}" dt="2021-05-12T01:59:00.739" v="20619"/>
          <ac:picMkLst>
            <pc:docMk/>
            <pc:sldMk cId="3478707151" sldId="359"/>
            <ac:picMk id="57" creationId="{F1C0FBCE-B603-46C4-A83D-DC2E9F5B2961}"/>
          </ac:picMkLst>
        </pc:picChg>
      </pc:sldChg>
      <pc:sldChg chg="modSp add mod ord">
        <pc:chgData name="Bryan Krausen" userId="774916b2a9b30420" providerId="LiveId" clId="{8FC1D5FC-550F-4AF5-A25F-80F39F006A36}" dt="2021-05-06T11:37:35.909" v="19562" actId="20577"/>
        <pc:sldMkLst>
          <pc:docMk/>
          <pc:sldMk cId="4271885039" sldId="360"/>
        </pc:sldMkLst>
        <pc:spChg chg="mod">
          <ac:chgData name="Bryan Krausen" userId="774916b2a9b30420" providerId="LiveId" clId="{8FC1D5FC-550F-4AF5-A25F-80F39F006A36}" dt="2021-05-06T11:37:35.909" v="19562" actId="20577"/>
          <ac:spMkLst>
            <pc:docMk/>
            <pc:sldMk cId="4271885039" sldId="360"/>
            <ac:spMk id="70" creationId="{00000000-0000-0000-0000-000000000000}"/>
          </ac:spMkLst>
        </pc:spChg>
      </pc:sldChg>
      <pc:sldChg chg="addSp delSp modSp add mod">
        <pc:chgData name="Bryan Krausen" userId="774916b2a9b30420" providerId="LiveId" clId="{8FC1D5FC-550F-4AF5-A25F-80F39F006A36}" dt="2021-05-12T01:58:54.461" v="20615"/>
        <pc:sldMkLst>
          <pc:docMk/>
          <pc:sldMk cId="1210151938" sldId="361"/>
        </pc:sldMkLst>
        <pc:spChg chg="mod">
          <ac:chgData name="Bryan Krausen" userId="774916b2a9b30420" providerId="LiveId" clId="{8FC1D5FC-550F-4AF5-A25F-80F39F006A36}" dt="2021-05-06T13:12:17.035" v="19591" actId="20577"/>
          <ac:spMkLst>
            <pc:docMk/>
            <pc:sldMk cId="1210151938" sldId="361"/>
            <ac:spMk id="2" creationId="{EF10E9FC-C005-4BC5-A5A4-DFD0AF47467A}"/>
          </ac:spMkLst>
        </pc:spChg>
        <pc:spChg chg="del">
          <ac:chgData name="Bryan Krausen" userId="774916b2a9b30420" providerId="LiveId" clId="{8FC1D5FC-550F-4AF5-A25F-80F39F006A36}" dt="2021-05-06T13:12:19.060" v="19592" actId="478"/>
          <ac:spMkLst>
            <pc:docMk/>
            <pc:sldMk cId="1210151938" sldId="361"/>
            <ac:spMk id="3" creationId="{6AECD7E3-D02D-496E-94EF-2807F39F22FB}"/>
          </ac:spMkLst>
        </pc:spChg>
        <pc:spChg chg="del">
          <ac:chgData name="Bryan Krausen" userId="774916b2a9b30420" providerId="LiveId" clId="{8FC1D5FC-550F-4AF5-A25F-80F39F006A36}" dt="2021-05-06T13:22:55.629" v="19949" actId="478"/>
          <ac:spMkLst>
            <pc:docMk/>
            <pc:sldMk cId="1210151938" sldId="361"/>
            <ac:spMk id="4" creationId="{2FD1132C-F140-44EE-954C-D4A57A3DB56D}"/>
          </ac:spMkLst>
        </pc:spChg>
        <pc:spChg chg="del">
          <ac:chgData name="Bryan Krausen" userId="774916b2a9b30420" providerId="LiveId" clId="{8FC1D5FC-550F-4AF5-A25F-80F39F006A36}" dt="2021-05-06T13:22:55.629" v="19949" actId="478"/>
          <ac:spMkLst>
            <pc:docMk/>
            <pc:sldMk cId="1210151938" sldId="361"/>
            <ac:spMk id="5" creationId="{DB11AEF2-2978-4738-9A64-F64D148D1193}"/>
          </ac:spMkLst>
        </pc:spChg>
        <pc:spChg chg="add mod">
          <ac:chgData name="Bryan Krausen" userId="774916b2a9b30420" providerId="LiveId" clId="{8FC1D5FC-550F-4AF5-A25F-80F39F006A36}" dt="2021-05-06T13:29:52.581" v="20338" actId="404"/>
          <ac:spMkLst>
            <pc:docMk/>
            <pc:sldMk cId="1210151938" sldId="361"/>
            <ac:spMk id="6" creationId="{92D2D841-C151-472C-A52F-5ACA91CE5C0F}"/>
          </ac:spMkLst>
        </pc:spChg>
        <pc:spChg chg="del">
          <ac:chgData name="Bryan Krausen" userId="774916b2a9b30420" providerId="LiveId" clId="{8FC1D5FC-550F-4AF5-A25F-80F39F006A36}" dt="2021-05-06T13:12:46.670" v="19674" actId="478"/>
          <ac:spMkLst>
            <pc:docMk/>
            <pc:sldMk cId="1210151938" sldId="361"/>
            <ac:spMk id="15" creationId="{4494D3B6-806D-41AD-9660-C2F4E1B1DCA0}"/>
          </ac:spMkLst>
        </pc:spChg>
        <pc:spChg chg="del">
          <ac:chgData name="Bryan Krausen" userId="774916b2a9b30420" providerId="LiveId" clId="{8FC1D5FC-550F-4AF5-A25F-80F39F006A36}" dt="2021-05-06T13:12:46.670" v="19674" actId="478"/>
          <ac:spMkLst>
            <pc:docMk/>
            <pc:sldMk cId="1210151938" sldId="361"/>
            <ac:spMk id="16" creationId="{358A08AE-A3BF-43C6-A71E-821FD58CB91F}"/>
          </ac:spMkLst>
        </pc:spChg>
        <pc:spChg chg="del">
          <ac:chgData name="Bryan Krausen" userId="774916b2a9b30420" providerId="LiveId" clId="{8FC1D5FC-550F-4AF5-A25F-80F39F006A36}" dt="2021-05-06T13:12:46.670" v="19674" actId="478"/>
          <ac:spMkLst>
            <pc:docMk/>
            <pc:sldMk cId="1210151938" sldId="361"/>
            <ac:spMk id="18" creationId="{73887551-0FE1-4904-B123-561A307C3CEA}"/>
          </ac:spMkLst>
        </pc:spChg>
        <pc:spChg chg="del">
          <ac:chgData name="Bryan Krausen" userId="774916b2a9b30420" providerId="LiveId" clId="{8FC1D5FC-550F-4AF5-A25F-80F39F006A36}" dt="2021-05-06T13:12:46.670" v="19674" actId="478"/>
          <ac:spMkLst>
            <pc:docMk/>
            <pc:sldMk cId="1210151938" sldId="361"/>
            <ac:spMk id="19" creationId="{65A4C87B-D95B-480E-9530-64E9F55C529C}"/>
          </ac:spMkLst>
        </pc:spChg>
        <pc:spChg chg="del">
          <ac:chgData name="Bryan Krausen" userId="774916b2a9b30420" providerId="LiveId" clId="{8FC1D5FC-550F-4AF5-A25F-80F39F006A36}" dt="2021-05-06T13:12:46.670" v="19674" actId="478"/>
          <ac:spMkLst>
            <pc:docMk/>
            <pc:sldMk cId="1210151938" sldId="361"/>
            <ac:spMk id="20" creationId="{71D59A63-565E-4E03-86FB-028931DF3051}"/>
          </ac:spMkLst>
        </pc:spChg>
        <pc:spChg chg="del">
          <ac:chgData name="Bryan Krausen" userId="774916b2a9b30420" providerId="LiveId" clId="{8FC1D5FC-550F-4AF5-A25F-80F39F006A36}" dt="2021-05-06T13:12:46.670" v="19674" actId="478"/>
          <ac:spMkLst>
            <pc:docMk/>
            <pc:sldMk cId="1210151938" sldId="361"/>
            <ac:spMk id="21" creationId="{A2A60490-FF4F-4B67-A917-9C13345CAE52}"/>
          </ac:spMkLst>
        </pc:spChg>
        <pc:spChg chg="del">
          <ac:chgData name="Bryan Krausen" userId="774916b2a9b30420" providerId="LiveId" clId="{8FC1D5FC-550F-4AF5-A25F-80F39F006A36}" dt="2021-05-06T13:22:55.629" v="19949" actId="478"/>
          <ac:spMkLst>
            <pc:docMk/>
            <pc:sldMk cId="1210151938" sldId="361"/>
            <ac:spMk id="22" creationId="{2A2F6994-5FAA-47E6-800D-CDDF1E8A5C29}"/>
          </ac:spMkLst>
        </pc:spChg>
        <pc:spChg chg="del">
          <ac:chgData name="Bryan Krausen" userId="774916b2a9b30420" providerId="LiveId" clId="{8FC1D5FC-550F-4AF5-A25F-80F39F006A36}" dt="2021-05-06T13:22:55.629" v="19949" actId="478"/>
          <ac:spMkLst>
            <pc:docMk/>
            <pc:sldMk cId="1210151938" sldId="361"/>
            <ac:spMk id="23" creationId="{D3D74CCC-C968-4A5C-A570-84BFF7E8A5C6}"/>
          </ac:spMkLst>
        </pc:spChg>
        <pc:spChg chg="del">
          <ac:chgData name="Bryan Krausen" userId="774916b2a9b30420" providerId="LiveId" clId="{8FC1D5FC-550F-4AF5-A25F-80F39F006A36}" dt="2021-05-06T13:22:55.629" v="19949" actId="478"/>
          <ac:spMkLst>
            <pc:docMk/>
            <pc:sldMk cId="1210151938" sldId="361"/>
            <ac:spMk id="24" creationId="{687D06ED-145B-46B2-8137-E7653D758450}"/>
          </ac:spMkLst>
        </pc:spChg>
        <pc:spChg chg="del">
          <ac:chgData name="Bryan Krausen" userId="774916b2a9b30420" providerId="LiveId" clId="{8FC1D5FC-550F-4AF5-A25F-80F39F006A36}" dt="2021-05-06T13:12:46.670" v="19674" actId="478"/>
          <ac:spMkLst>
            <pc:docMk/>
            <pc:sldMk cId="1210151938" sldId="361"/>
            <ac:spMk id="25" creationId="{040BBB17-53E3-4170-ADDA-9500A052E50E}"/>
          </ac:spMkLst>
        </pc:spChg>
        <pc:spChg chg="del">
          <ac:chgData name="Bryan Krausen" userId="774916b2a9b30420" providerId="LiveId" clId="{8FC1D5FC-550F-4AF5-A25F-80F39F006A36}" dt="2021-05-06T13:12:46.670" v="19674" actId="478"/>
          <ac:spMkLst>
            <pc:docMk/>
            <pc:sldMk cId="1210151938" sldId="361"/>
            <ac:spMk id="26" creationId="{DDD81553-29AA-4578-A006-91E7E74AF6E9}"/>
          </ac:spMkLst>
        </pc:spChg>
        <pc:spChg chg="del">
          <ac:chgData name="Bryan Krausen" userId="774916b2a9b30420" providerId="LiveId" clId="{8FC1D5FC-550F-4AF5-A25F-80F39F006A36}" dt="2021-05-06T13:12:46.670" v="19674" actId="478"/>
          <ac:spMkLst>
            <pc:docMk/>
            <pc:sldMk cId="1210151938" sldId="361"/>
            <ac:spMk id="27" creationId="{FA222ABB-62EE-4563-8D17-83AC29CA1398}"/>
          </ac:spMkLst>
        </pc:spChg>
        <pc:spChg chg="del">
          <ac:chgData name="Bryan Krausen" userId="774916b2a9b30420" providerId="LiveId" clId="{8FC1D5FC-550F-4AF5-A25F-80F39F006A36}" dt="2021-05-06T13:22:55.629" v="19949" actId="478"/>
          <ac:spMkLst>
            <pc:docMk/>
            <pc:sldMk cId="1210151938" sldId="361"/>
            <ac:spMk id="29" creationId="{617A19CC-B4EF-4359-AF4B-C1BBCAE3B90A}"/>
          </ac:spMkLst>
        </pc:spChg>
        <pc:spChg chg="del">
          <ac:chgData name="Bryan Krausen" userId="774916b2a9b30420" providerId="LiveId" clId="{8FC1D5FC-550F-4AF5-A25F-80F39F006A36}" dt="2021-05-06T13:22:55.629" v="19949" actId="478"/>
          <ac:spMkLst>
            <pc:docMk/>
            <pc:sldMk cId="1210151938" sldId="361"/>
            <ac:spMk id="30" creationId="{2FD912DB-0C5C-4810-8FED-46A48F219D40}"/>
          </ac:spMkLst>
        </pc:spChg>
        <pc:spChg chg="del">
          <ac:chgData name="Bryan Krausen" userId="774916b2a9b30420" providerId="LiveId" clId="{8FC1D5FC-550F-4AF5-A25F-80F39F006A36}" dt="2021-05-06T13:22:55.629" v="19949" actId="478"/>
          <ac:spMkLst>
            <pc:docMk/>
            <pc:sldMk cId="1210151938" sldId="361"/>
            <ac:spMk id="31" creationId="{6C1DC31B-8C1B-486C-B025-21A41D10BA71}"/>
          </ac:spMkLst>
        </pc:spChg>
        <pc:spChg chg="del">
          <ac:chgData name="Bryan Krausen" userId="774916b2a9b30420" providerId="LiveId" clId="{8FC1D5FC-550F-4AF5-A25F-80F39F006A36}" dt="2021-05-06T13:12:46.670" v="19674" actId="478"/>
          <ac:spMkLst>
            <pc:docMk/>
            <pc:sldMk cId="1210151938" sldId="361"/>
            <ac:spMk id="32" creationId="{4E2D5B9A-F72F-44E2-A5A6-724983373EDD}"/>
          </ac:spMkLst>
        </pc:spChg>
        <pc:spChg chg="del">
          <ac:chgData name="Bryan Krausen" userId="774916b2a9b30420" providerId="LiveId" clId="{8FC1D5FC-550F-4AF5-A25F-80F39F006A36}" dt="2021-05-06T13:12:46.670" v="19674" actId="478"/>
          <ac:spMkLst>
            <pc:docMk/>
            <pc:sldMk cId="1210151938" sldId="361"/>
            <ac:spMk id="33" creationId="{2D92847D-0DC6-4014-A009-366BC27615AC}"/>
          </ac:spMkLst>
        </pc:spChg>
        <pc:spChg chg="del">
          <ac:chgData name="Bryan Krausen" userId="774916b2a9b30420" providerId="LiveId" clId="{8FC1D5FC-550F-4AF5-A25F-80F39F006A36}" dt="2021-05-06T13:12:46.670" v="19674" actId="478"/>
          <ac:spMkLst>
            <pc:docMk/>
            <pc:sldMk cId="1210151938" sldId="361"/>
            <ac:spMk id="34" creationId="{D41C8830-FAB8-4AA6-840D-D700B6D45A70}"/>
          </ac:spMkLst>
        </pc:spChg>
        <pc:spChg chg="del">
          <ac:chgData name="Bryan Krausen" userId="774916b2a9b30420" providerId="LiveId" clId="{8FC1D5FC-550F-4AF5-A25F-80F39F006A36}" dt="2021-05-06T13:22:55.629" v="19949" actId="478"/>
          <ac:spMkLst>
            <pc:docMk/>
            <pc:sldMk cId="1210151938" sldId="361"/>
            <ac:spMk id="35" creationId="{C1F422BE-63AD-4073-AD58-46163E9707A3}"/>
          </ac:spMkLst>
        </pc:spChg>
        <pc:spChg chg="del">
          <ac:chgData name="Bryan Krausen" userId="774916b2a9b30420" providerId="LiveId" clId="{8FC1D5FC-550F-4AF5-A25F-80F39F006A36}" dt="2021-05-06T13:22:49.773" v="19947" actId="478"/>
          <ac:spMkLst>
            <pc:docMk/>
            <pc:sldMk cId="1210151938" sldId="361"/>
            <ac:spMk id="39" creationId="{F7EF3950-8BA8-4B79-8F3A-694BD6DE5E9E}"/>
          </ac:spMkLst>
        </pc:spChg>
        <pc:spChg chg="add mod">
          <ac:chgData name="Bryan Krausen" userId="774916b2a9b30420" providerId="LiveId" clId="{8FC1D5FC-550F-4AF5-A25F-80F39F006A36}" dt="2021-05-06T13:23:04.820" v="19951" actId="1076"/>
          <ac:spMkLst>
            <pc:docMk/>
            <pc:sldMk cId="1210151938" sldId="361"/>
            <ac:spMk id="41" creationId="{0D9FA578-0F88-4F48-AB17-DB847CFDC18A}"/>
          </ac:spMkLst>
        </pc:spChg>
        <pc:spChg chg="add mod">
          <ac:chgData name="Bryan Krausen" userId="774916b2a9b30420" providerId="LiveId" clId="{8FC1D5FC-550F-4AF5-A25F-80F39F006A36}" dt="2021-05-06T13:25:31.737" v="20095" actId="14100"/>
          <ac:spMkLst>
            <pc:docMk/>
            <pc:sldMk cId="1210151938" sldId="361"/>
            <ac:spMk id="43" creationId="{C64AC77D-3B58-4F89-AF81-0AE3AC13E0F0}"/>
          </ac:spMkLst>
        </pc:spChg>
        <pc:spChg chg="add mod">
          <ac:chgData name="Bryan Krausen" userId="774916b2a9b30420" providerId="LiveId" clId="{8FC1D5FC-550F-4AF5-A25F-80F39F006A36}" dt="2021-05-06T13:25:31.737" v="20095" actId="14100"/>
          <ac:spMkLst>
            <pc:docMk/>
            <pc:sldMk cId="1210151938" sldId="361"/>
            <ac:spMk id="44" creationId="{0BBE7E53-E8AA-4113-9759-E591CEBB8B5E}"/>
          </ac:spMkLst>
        </pc:spChg>
        <pc:spChg chg="mod">
          <ac:chgData name="Bryan Krausen" userId="774916b2a9b30420" providerId="LiveId" clId="{8FC1D5FC-550F-4AF5-A25F-80F39F006A36}" dt="2021-05-06T13:22:46.314" v="19946" actId="20577"/>
          <ac:spMkLst>
            <pc:docMk/>
            <pc:sldMk cId="1210151938" sldId="361"/>
            <ac:spMk id="45" creationId="{0692EF0A-8D28-4E75-9083-9137040409B5}"/>
          </ac:spMkLst>
        </pc:spChg>
        <pc:spChg chg="add mod">
          <ac:chgData name="Bryan Krausen" userId="774916b2a9b30420" providerId="LiveId" clId="{8FC1D5FC-550F-4AF5-A25F-80F39F006A36}" dt="2021-05-06T13:25:26.705" v="20094" actId="20577"/>
          <ac:spMkLst>
            <pc:docMk/>
            <pc:sldMk cId="1210151938" sldId="361"/>
            <ac:spMk id="46" creationId="{ABFA4D35-D140-4C87-B31D-3733C50EEE95}"/>
          </ac:spMkLst>
        </pc:spChg>
        <pc:spChg chg="add mod">
          <ac:chgData name="Bryan Krausen" userId="774916b2a9b30420" providerId="LiveId" clId="{8FC1D5FC-550F-4AF5-A25F-80F39F006A36}" dt="2021-05-06T13:23:04.820" v="19951" actId="1076"/>
          <ac:spMkLst>
            <pc:docMk/>
            <pc:sldMk cId="1210151938" sldId="361"/>
            <ac:spMk id="47" creationId="{AEC94164-DFF7-4D2D-A38D-7FC3DD53F950}"/>
          </ac:spMkLst>
        </pc:spChg>
        <pc:spChg chg="add mod">
          <ac:chgData name="Bryan Krausen" userId="774916b2a9b30420" providerId="LiveId" clId="{8FC1D5FC-550F-4AF5-A25F-80F39F006A36}" dt="2021-05-06T13:23:04.820" v="19951" actId="1076"/>
          <ac:spMkLst>
            <pc:docMk/>
            <pc:sldMk cId="1210151938" sldId="361"/>
            <ac:spMk id="48" creationId="{16BD16BE-8B79-4004-878B-21941DC2EEBA}"/>
          </ac:spMkLst>
        </pc:spChg>
        <pc:spChg chg="add mod">
          <ac:chgData name="Bryan Krausen" userId="774916b2a9b30420" providerId="LiveId" clId="{8FC1D5FC-550F-4AF5-A25F-80F39F006A36}" dt="2021-05-06T13:23:04.820" v="19951" actId="1076"/>
          <ac:spMkLst>
            <pc:docMk/>
            <pc:sldMk cId="1210151938" sldId="361"/>
            <ac:spMk id="49" creationId="{7A2DA62E-D695-4CBD-9CFB-C0FFF211B56A}"/>
          </ac:spMkLst>
        </pc:spChg>
        <pc:spChg chg="add mod">
          <ac:chgData name="Bryan Krausen" userId="774916b2a9b30420" providerId="LiveId" clId="{8FC1D5FC-550F-4AF5-A25F-80F39F006A36}" dt="2021-05-06T13:26:57.245" v="20172" actId="1076"/>
          <ac:spMkLst>
            <pc:docMk/>
            <pc:sldMk cId="1210151938" sldId="361"/>
            <ac:spMk id="50" creationId="{0FC2F69B-EA9D-478A-AB4B-D1BFCF5B3DCD}"/>
          </ac:spMkLst>
        </pc:spChg>
        <pc:spChg chg="add mod">
          <ac:chgData name="Bryan Krausen" userId="774916b2a9b30420" providerId="LiveId" clId="{8FC1D5FC-550F-4AF5-A25F-80F39F006A36}" dt="2021-05-06T13:26:57.245" v="20172" actId="1076"/>
          <ac:spMkLst>
            <pc:docMk/>
            <pc:sldMk cId="1210151938" sldId="361"/>
            <ac:spMk id="57" creationId="{AC32FEE4-4AAF-432A-906A-CFBC239FEB98}"/>
          </ac:spMkLst>
        </pc:spChg>
        <pc:spChg chg="add mod">
          <ac:chgData name="Bryan Krausen" userId="774916b2a9b30420" providerId="LiveId" clId="{8FC1D5FC-550F-4AF5-A25F-80F39F006A36}" dt="2021-05-06T13:26:57.245" v="20172" actId="1076"/>
          <ac:spMkLst>
            <pc:docMk/>
            <pc:sldMk cId="1210151938" sldId="361"/>
            <ac:spMk id="58" creationId="{CB7416BD-6473-443A-9379-28CE18B79EB3}"/>
          </ac:spMkLst>
        </pc:spChg>
        <pc:spChg chg="add mod">
          <ac:chgData name="Bryan Krausen" userId="774916b2a9b30420" providerId="LiveId" clId="{8FC1D5FC-550F-4AF5-A25F-80F39F006A36}" dt="2021-05-06T13:27:57.098" v="20259" actId="5793"/>
          <ac:spMkLst>
            <pc:docMk/>
            <pc:sldMk cId="1210151938" sldId="361"/>
            <ac:spMk id="59" creationId="{D71AB320-0C14-4F36-B6DC-0F97818D95C9}"/>
          </ac:spMkLst>
        </pc:spChg>
        <pc:spChg chg="add mod">
          <ac:chgData name="Bryan Krausen" userId="774916b2a9b30420" providerId="LiveId" clId="{8FC1D5FC-550F-4AF5-A25F-80F39F006A36}" dt="2021-05-06T13:26:57.245" v="20172" actId="1076"/>
          <ac:spMkLst>
            <pc:docMk/>
            <pc:sldMk cId="1210151938" sldId="361"/>
            <ac:spMk id="60" creationId="{04540846-DBB6-4396-B17F-B0B625B14E50}"/>
          </ac:spMkLst>
        </pc:spChg>
        <pc:spChg chg="add mod">
          <ac:chgData name="Bryan Krausen" userId="774916b2a9b30420" providerId="LiveId" clId="{8FC1D5FC-550F-4AF5-A25F-80F39F006A36}" dt="2021-05-06T13:26:57.245" v="20172" actId="1076"/>
          <ac:spMkLst>
            <pc:docMk/>
            <pc:sldMk cId="1210151938" sldId="361"/>
            <ac:spMk id="61" creationId="{0D826B45-5543-4293-A4FC-03C73503DE02}"/>
          </ac:spMkLst>
        </pc:spChg>
        <pc:spChg chg="add mod">
          <ac:chgData name="Bryan Krausen" userId="774916b2a9b30420" providerId="LiveId" clId="{8FC1D5FC-550F-4AF5-A25F-80F39F006A36}" dt="2021-05-06T13:26:57.245" v="20172" actId="1076"/>
          <ac:spMkLst>
            <pc:docMk/>
            <pc:sldMk cId="1210151938" sldId="361"/>
            <ac:spMk id="62" creationId="{552C0E6E-CE1C-4A8E-B5A8-3012B1CB5265}"/>
          </ac:spMkLst>
        </pc:spChg>
        <pc:spChg chg="add mod">
          <ac:chgData name="Bryan Krausen" userId="774916b2a9b30420" providerId="LiveId" clId="{8FC1D5FC-550F-4AF5-A25F-80F39F006A36}" dt="2021-05-06T13:29:31.910" v="20333" actId="1076"/>
          <ac:spMkLst>
            <pc:docMk/>
            <pc:sldMk cId="1210151938" sldId="361"/>
            <ac:spMk id="64" creationId="{0DDE3041-C8C4-4EA3-A9CB-548EFFBC4540}"/>
          </ac:spMkLst>
        </pc:spChg>
        <pc:grpChg chg="add mod">
          <ac:chgData name="Bryan Krausen" userId="774916b2a9b30420" providerId="LiveId" clId="{8FC1D5FC-550F-4AF5-A25F-80F39F006A36}" dt="2021-05-12T01:58:54.461" v="20615"/>
          <ac:grpSpMkLst>
            <pc:docMk/>
            <pc:sldMk cId="1210151938" sldId="361"/>
            <ac:grpSpMk id="31" creationId="{97445E2A-0AF0-405A-93EF-A9590E9260DE}"/>
          </ac:grpSpMkLst>
        </pc:grpChg>
        <pc:grpChg chg="mod">
          <ac:chgData name="Bryan Krausen" userId="774916b2a9b30420" providerId="LiveId" clId="{8FC1D5FC-550F-4AF5-A25F-80F39F006A36}" dt="2021-05-12T01:58:54.461" v="20615"/>
          <ac:grpSpMkLst>
            <pc:docMk/>
            <pc:sldMk cId="1210151938" sldId="361"/>
            <ac:grpSpMk id="32" creationId="{44FF9776-0A32-4B7F-8700-A34F3096BDB1}"/>
          </ac:grpSpMkLst>
        </pc:grpChg>
        <pc:grpChg chg="mod">
          <ac:chgData name="Bryan Krausen" userId="774916b2a9b30420" providerId="LiveId" clId="{8FC1D5FC-550F-4AF5-A25F-80F39F006A36}" dt="2021-05-12T01:58:54.461" v="20615"/>
          <ac:grpSpMkLst>
            <pc:docMk/>
            <pc:sldMk cId="1210151938" sldId="361"/>
            <ac:grpSpMk id="33" creationId="{B2FDF48B-48C2-41BF-AAF1-9C84C286531A}"/>
          </ac:grpSpMkLst>
        </pc:grpChg>
        <pc:grpChg chg="mod">
          <ac:chgData name="Bryan Krausen" userId="774916b2a9b30420" providerId="LiveId" clId="{8FC1D5FC-550F-4AF5-A25F-80F39F006A36}" dt="2021-05-12T01:58:54.461" v="20615"/>
          <ac:grpSpMkLst>
            <pc:docMk/>
            <pc:sldMk cId="1210151938" sldId="361"/>
            <ac:grpSpMk id="35" creationId="{1E5D8790-6FFA-4CE1-8F2D-102D4EE1EDE6}"/>
          </ac:grpSpMkLst>
        </pc:grpChg>
        <pc:grpChg chg="del">
          <ac:chgData name="Bryan Krausen" userId="774916b2a9b30420" providerId="LiveId" clId="{8FC1D5FC-550F-4AF5-A25F-80F39F006A36}" dt="2021-05-12T01:58:54.327" v="20614" actId="478"/>
          <ac:grpSpMkLst>
            <pc:docMk/>
            <pc:sldMk cId="1210151938" sldId="361"/>
            <ac:grpSpMk id="42" creationId="{F7EE36A0-3927-4E2D-B4FC-652966142512}"/>
          </ac:grpSpMkLst>
        </pc:grpChg>
        <pc:picChg chg="mod">
          <ac:chgData name="Bryan Krausen" userId="774916b2a9b30420" providerId="LiveId" clId="{8FC1D5FC-550F-4AF5-A25F-80F39F006A36}" dt="2021-05-12T01:58:54.461" v="20615"/>
          <ac:picMkLst>
            <pc:docMk/>
            <pc:sldMk cId="1210151938" sldId="361"/>
            <ac:picMk id="34" creationId="{79B8BF26-2C59-4485-AD91-62F0E5E68390}"/>
          </ac:picMkLst>
        </pc:picChg>
        <pc:picChg chg="mod">
          <ac:chgData name="Bryan Krausen" userId="774916b2a9b30420" providerId="LiveId" clId="{8FC1D5FC-550F-4AF5-A25F-80F39F006A36}" dt="2021-05-12T01:58:54.461" v="20615"/>
          <ac:picMkLst>
            <pc:docMk/>
            <pc:sldMk cId="1210151938" sldId="361"/>
            <ac:picMk id="36" creationId="{7BD35AE2-8ED4-4550-93FA-9F7C9CD14E38}"/>
          </ac:picMkLst>
        </pc:picChg>
        <pc:picChg chg="mod">
          <ac:chgData name="Bryan Krausen" userId="774916b2a9b30420" providerId="LiveId" clId="{8FC1D5FC-550F-4AF5-A25F-80F39F006A36}" dt="2021-05-12T01:58:54.461" v="20615"/>
          <ac:picMkLst>
            <pc:docMk/>
            <pc:sldMk cId="1210151938" sldId="361"/>
            <ac:picMk id="37" creationId="{9BC0A5FE-DF23-4E9B-8019-24009D28543A}"/>
          </ac:picMkLst>
        </pc:picChg>
        <pc:picChg chg="mod">
          <ac:chgData name="Bryan Krausen" userId="774916b2a9b30420" providerId="LiveId" clId="{8FC1D5FC-550F-4AF5-A25F-80F39F006A36}" dt="2021-05-12T01:58:54.461" v="20615"/>
          <ac:picMkLst>
            <pc:docMk/>
            <pc:sldMk cId="1210151938" sldId="361"/>
            <ac:picMk id="38" creationId="{25BBD67D-A968-4875-BB94-F96DA3A125A1}"/>
          </ac:picMkLst>
        </pc:picChg>
        <pc:picChg chg="del">
          <ac:chgData name="Bryan Krausen" userId="774916b2a9b30420" providerId="LiveId" clId="{8FC1D5FC-550F-4AF5-A25F-80F39F006A36}" dt="2021-05-06T13:22:55.629" v="19949" actId="478"/>
          <ac:picMkLst>
            <pc:docMk/>
            <pc:sldMk cId="1210151938" sldId="361"/>
            <ac:picMk id="38" creationId="{7390F54B-189D-4B1C-A1E7-B5D83A3B9C24}"/>
          </ac:picMkLst>
        </pc:picChg>
        <pc:picChg chg="mod">
          <ac:chgData name="Bryan Krausen" userId="774916b2a9b30420" providerId="LiveId" clId="{8FC1D5FC-550F-4AF5-A25F-80F39F006A36}" dt="2021-05-12T01:58:54.461" v="20615"/>
          <ac:picMkLst>
            <pc:docMk/>
            <pc:sldMk cId="1210151938" sldId="361"/>
            <ac:picMk id="39" creationId="{59A1FE0B-B92C-4359-A8DD-E414CE8234E1}"/>
          </ac:picMkLst>
        </pc:picChg>
        <pc:cxnChg chg="add mod">
          <ac:chgData name="Bryan Krausen" userId="774916b2a9b30420" providerId="LiveId" clId="{8FC1D5FC-550F-4AF5-A25F-80F39F006A36}" dt="2021-05-06T13:28:58.547" v="20323" actId="208"/>
          <ac:cxnSpMkLst>
            <pc:docMk/>
            <pc:sldMk cId="1210151938" sldId="361"/>
            <ac:cxnSpMk id="8" creationId="{F748379D-9401-4E76-8C54-F3633AECBBEA}"/>
          </ac:cxnSpMkLst>
        </pc:cxnChg>
        <pc:cxnChg chg="del">
          <ac:chgData name="Bryan Krausen" userId="774916b2a9b30420" providerId="LiveId" clId="{8FC1D5FC-550F-4AF5-A25F-80F39F006A36}" dt="2021-05-06T13:22:50.953" v="19948" actId="478"/>
          <ac:cxnSpMkLst>
            <pc:docMk/>
            <pc:sldMk cId="1210151938" sldId="361"/>
            <ac:cxnSpMk id="40" creationId="{DD871979-8B06-498E-A933-A7FF7E3F99AA}"/>
          </ac:cxnSpMkLst>
        </pc:cxnChg>
        <pc:cxnChg chg="add mod">
          <ac:chgData name="Bryan Krausen" userId="774916b2a9b30420" providerId="LiveId" clId="{8FC1D5FC-550F-4AF5-A25F-80F39F006A36}" dt="2021-05-06T13:29:29.801" v="20332" actId="14100"/>
          <ac:cxnSpMkLst>
            <pc:docMk/>
            <pc:sldMk cId="1210151938" sldId="361"/>
            <ac:cxnSpMk id="65" creationId="{816ECC8E-3DA1-4702-BE27-28050330CAD4}"/>
          </ac:cxnSpMkLst>
        </pc:cxnChg>
      </pc:sldChg>
      <pc:sldChg chg="addSp delSp modSp new del mod">
        <pc:chgData name="Bryan Krausen" userId="774916b2a9b30420" providerId="LiveId" clId="{8FC1D5FC-550F-4AF5-A25F-80F39F006A36}" dt="2021-05-12T20:08:22.597" v="20626" actId="47"/>
        <pc:sldMkLst>
          <pc:docMk/>
          <pc:sldMk cId="1880630905" sldId="362"/>
        </pc:sldMkLst>
        <pc:spChg chg="del">
          <ac:chgData name="Bryan Krausen" userId="774916b2a9b30420" providerId="LiveId" clId="{8FC1D5FC-550F-4AF5-A25F-80F39F006A36}" dt="2021-05-07T17:59:37.813" v="20342" actId="478"/>
          <ac:spMkLst>
            <pc:docMk/>
            <pc:sldMk cId="1880630905" sldId="362"/>
            <ac:spMk id="2" creationId="{7E4A66EF-1996-4092-A51C-6E11275AA35F}"/>
          </ac:spMkLst>
        </pc:spChg>
        <pc:spChg chg="add mod ord">
          <ac:chgData name="Bryan Krausen" userId="774916b2a9b30420" providerId="LiveId" clId="{8FC1D5FC-550F-4AF5-A25F-80F39F006A36}" dt="2021-05-07T18:00:46.108" v="20367" actId="167"/>
          <ac:spMkLst>
            <pc:docMk/>
            <pc:sldMk cId="1880630905" sldId="362"/>
            <ac:spMk id="7" creationId="{592A59C7-3A0F-44C8-80AD-C665B69BA925}"/>
          </ac:spMkLst>
        </pc:spChg>
        <pc:picChg chg="add mod">
          <ac:chgData name="Bryan Krausen" userId="774916b2a9b30420" providerId="LiveId" clId="{8FC1D5FC-550F-4AF5-A25F-80F39F006A36}" dt="2021-05-07T18:27:42.768" v="20448" actId="1036"/>
          <ac:picMkLst>
            <pc:docMk/>
            <pc:sldMk cId="1880630905" sldId="362"/>
            <ac:picMk id="4" creationId="{9E877A7B-A76E-4B9C-A316-83D93C02F1E4}"/>
          </ac:picMkLst>
        </pc:picChg>
        <pc:picChg chg="add mod">
          <ac:chgData name="Bryan Krausen" userId="774916b2a9b30420" providerId="LiveId" clId="{8FC1D5FC-550F-4AF5-A25F-80F39F006A36}" dt="2021-05-07T18:27:42.768" v="20448" actId="1036"/>
          <ac:picMkLst>
            <pc:docMk/>
            <pc:sldMk cId="1880630905" sldId="362"/>
            <ac:picMk id="6" creationId="{2ABD8357-87DD-49EF-8E5F-397B50A59DDD}"/>
          </ac:picMkLst>
        </pc:picChg>
        <pc:picChg chg="add del mod">
          <ac:chgData name="Bryan Krausen" userId="774916b2a9b30420" providerId="LiveId" clId="{8FC1D5FC-550F-4AF5-A25F-80F39F006A36}" dt="2021-05-07T18:27:28.856" v="20385" actId="478"/>
          <ac:picMkLst>
            <pc:docMk/>
            <pc:sldMk cId="1880630905" sldId="362"/>
            <ac:picMk id="9" creationId="{613014E0-D982-4058-B6FD-D98DDFAE8384}"/>
          </ac:picMkLst>
        </pc:picChg>
        <pc:picChg chg="add mod">
          <ac:chgData name="Bryan Krausen" userId="774916b2a9b30420" providerId="LiveId" clId="{8FC1D5FC-550F-4AF5-A25F-80F39F006A36}" dt="2021-05-07T18:29:24.401" v="20459" actId="14100"/>
          <ac:picMkLst>
            <pc:docMk/>
            <pc:sldMk cId="1880630905" sldId="362"/>
            <ac:picMk id="11" creationId="{7B16964B-40E3-40B8-9E45-396D4783E9C6}"/>
          </ac:picMkLst>
        </pc:picChg>
        <pc:picChg chg="add mod">
          <ac:chgData name="Bryan Krausen" userId="774916b2a9b30420" providerId="LiveId" clId="{8FC1D5FC-550F-4AF5-A25F-80F39F006A36}" dt="2021-05-07T18:29:21.794" v="20458" actId="14100"/>
          <ac:picMkLst>
            <pc:docMk/>
            <pc:sldMk cId="1880630905" sldId="362"/>
            <ac:picMk id="13" creationId="{ACE2E4E3-4CF0-42DE-9D07-22BBB5A3142C}"/>
          </ac:picMkLst>
        </pc:picChg>
      </pc:sldChg>
      <pc:sldChg chg="modSp add mod ord">
        <pc:chgData name="Bryan Krausen" userId="774916b2a9b30420" providerId="LiveId" clId="{8FC1D5FC-550F-4AF5-A25F-80F39F006A36}" dt="2021-05-16T17:25:31.898" v="20656" actId="20577"/>
        <pc:sldMkLst>
          <pc:docMk/>
          <pc:sldMk cId="2310882626" sldId="362"/>
        </pc:sldMkLst>
        <pc:spChg chg="mod">
          <ac:chgData name="Bryan Krausen" userId="774916b2a9b30420" providerId="LiveId" clId="{8FC1D5FC-550F-4AF5-A25F-80F39F006A36}" dt="2021-05-16T17:25:31.898" v="20656" actId="20577"/>
          <ac:spMkLst>
            <pc:docMk/>
            <pc:sldMk cId="2310882626" sldId="362"/>
            <ac:spMk id="70" creationId="{00000000-0000-0000-0000-000000000000}"/>
          </ac:spMkLst>
        </pc:spChg>
      </pc:sldChg>
      <pc:sldChg chg="del">
        <pc:chgData name="Bryan Krausen" userId="774916b2a9b30420" providerId="LiveId" clId="{8FC1D5FC-550F-4AF5-A25F-80F39F006A36}" dt="2021-05-12T13:13:32.925" v="20625" actId="47"/>
        <pc:sldMkLst>
          <pc:docMk/>
          <pc:sldMk cId="3723233521" sldId="363"/>
        </pc:sldMkLst>
      </pc:sldChg>
      <pc:sldMasterChg chg="delSldLayout modSldLayout">
        <pc:chgData name="Bryan Krausen" userId="774916b2a9b30420" providerId="LiveId" clId="{8FC1D5FC-550F-4AF5-A25F-80F39F006A36}" dt="2021-05-28T19:59:13.244" v="20691" actId="478"/>
        <pc:sldMasterMkLst>
          <pc:docMk/>
          <pc:sldMasterMk cId="0" sldId="2147483658"/>
        </pc:sldMasterMkLst>
        <pc:sldLayoutChg chg="delSp mod setBg">
          <pc:chgData name="Bryan Krausen" userId="774916b2a9b30420" providerId="LiveId" clId="{8FC1D5FC-550F-4AF5-A25F-80F39F006A36}" dt="2021-05-28T19:59:13.244" v="20691" actId="478"/>
          <pc:sldLayoutMkLst>
            <pc:docMk/>
            <pc:sldMasterMk cId="0" sldId="2147483658"/>
            <pc:sldLayoutMk cId="0" sldId="2147483648"/>
          </pc:sldLayoutMkLst>
          <pc:spChg chg="del">
            <ac:chgData name="Bryan Krausen" userId="774916b2a9b30420" providerId="LiveId" clId="{8FC1D5FC-550F-4AF5-A25F-80F39F006A36}" dt="2021-05-28T19:59:13.244" v="20691" actId="478"/>
            <ac:spMkLst>
              <pc:docMk/>
              <pc:sldMasterMk cId="0" sldId="2147483658"/>
              <pc:sldLayoutMk cId="0" sldId="2147483648"/>
              <ac:spMk id="10" creationId="{00000000-0000-0000-0000-000000000000}"/>
            </ac:spMkLst>
          </pc:spChg>
        </pc:sldLayoutChg>
        <pc:sldLayoutChg chg="delSp del mod">
          <pc:chgData name="Bryan Krausen" userId="774916b2a9b30420" providerId="LiveId" clId="{8FC1D5FC-550F-4AF5-A25F-80F39F006A36}" dt="2021-04-29T14:05:06.159" v="5470" actId="47"/>
          <pc:sldLayoutMkLst>
            <pc:docMk/>
            <pc:sldMasterMk cId="0" sldId="2147483658"/>
            <pc:sldLayoutMk cId="0" sldId="2147483650"/>
          </pc:sldLayoutMkLst>
          <pc:spChg chg="del">
            <ac:chgData name="Bryan Krausen" userId="774916b2a9b30420" providerId="LiveId" clId="{8FC1D5FC-550F-4AF5-A25F-80F39F006A36}" dt="2021-04-28T11:32:08.508" v="22" actId="478"/>
            <ac:spMkLst>
              <pc:docMk/>
              <pc:sldMasterMk cId="0" sldId="2147483658"/>
              <pc:sldLayoutMk cId="0" sldId="2147483650"/>
              <ac:spMk id="39" creationId="{00000000-0000-0000-0000-000000000000}"/>
            </ac:spMkLst>
          </pc:spChg>
        </pc:sldLayoutChg>
        <pc:sldLayoutChg chg="delSp mod">
          <pc:chgData name="Bryan Krausen" userId="774916b2a9b30420" providerId="LiveId" clId="{8FC1D5FC-550F-4AF5-A25F-80F39F006A36}" dt="2021-04-28T11:32:13.475" v="23" actId="478"/>
          <pc:sldLayoutMkLst>
            <pc:docMk/>
            <pc:sldMasterMk cId="0" sldId="2147483658"/>
            <pc:sldLayoutMk cId="0" sldId="2147483651"/>
          </pc:sldLayoutMkLst>
          <pc:spChg chg="del">
            <ac:chgData name="Bryan Krausen" userId="774916b2a9b30420" providerId="LiveId" clId="{8FC1D5FC-550F-4AF5-A25F-80F39F006A36}" dt="2021-04-28T11:32:13.475" v="23" actId="478"/>
            <ac:spMkLst>
              <pc:docMk/>
              <pc:sldMasterMk cId="0" sldId="2147483658"/>
              <pc:sldLayoutMk cId="0" sldId="2147483651"/>
              <ac:spMk id="43" creationId="{00000000-0000-0000-0000-000000000000}"/>
            </ac:spMkLst>
          </pc:spChg>
        </pc:sldLayoutChg>
        <pc:sldLayoutChg chg="delSp mod">
          <pc:chgData name="Bryan Krausen" userId="774916b2a9b30420" providerId="LiveId" clId="{8FC1D5FC-550F-4AF5-A25F-80F39F006A36}" dt="2021-04-28T11:32:16.323" v="24" actId="478"/>
          <pc:sldLayoutMkLst>
            <pc:docMk/>
            <pc:sldMasterMk cId="0" sldId="2147483658"/>
            <pc:sldLayoutMk cId="0" sldId="2147483654"/>
          </pc:sldLayoutMkLst>
          <pc:spChg chg="del">
            <ac:chgData name="Bryan Krausen" userId="774916b2a9b30420" providerId="LiveId" clId="{8FC1D5FC-550F-4AF5-A25F-80F39F006A36}" dt="2021-04-28T11:32:16.323" v="24" actId="478"/>
            <ac:spMkLst>
              <pc:docMk/>
              <pc:sldMasterMk cId="0" sldId="2147483658"/>
              <pc:sldLayoutMk cId="0" sldId="2147483654"/>
              <ac:spMk id="57" creationId="{00000000-0000-0000-0000-000000000000}"/>
            </ac:spMkLst>
          </pc:spChg>
        </pc:sldLayoutChg>
        <pc:sldLayoutChg chg="del">
          <pc:chgData name="Bryan Krausen" userId="774916b2a9b30420" providerId="LiveId" clId="{8FC1D5FC-550F-4AF5-A25F-80F39F006A36}" dt="2021-04-28T11:31:50.486" v="18" actId="47"/>
          <pc:sldLayoutMkLst>
            <pc:docMk/>
            <pc:sldMasterMk cId="0" sldId="2147483658"/>
            <pc:sldLayoutMk cId="0" sldId="2147483656"/>
          </pc:sldLayoutMkLst>
        </pc:sldLayoutChg>
        <pc:sldLayoutChg chg="del">
          <pc:chgData name="Bryan Krausen" userId="774916b2a9b30420" providerId="LiveId" clId="{8FC1D5FC-550F-4AF5-A25F-80F39F006A36}" dt="2021-05-12T13:13:28.378" v="20624" actId="47"/>
          <pc:sldLayoutMkLst>
            <pc:docMk/>
            <pc:sldMasterMk cId="0" sldId="2147483658"/>
            <pc:sldLayoutMk cId="121770960" sldId="2147483659"/>
          </pc:sldLayoutMkLst>
        </pc:sldLayoutChg>
      </pc:sldMasterChg>
      <pc:sldMasterChg chg="del delSldLayout">
        <pc:chgData name="Bryan Krausen" userId="774916b2a9b30420" providerId="LiveId" clId="{8FC1D5FC-550F-4AF5-A25F-80F39F006A36}" dt="2021-05-12T13:13:32.925" v="20625" actId="47"/>
        <pc:sldMasterMkLst>
          <pc:docMk/>
          <pc:sldMasterMk cId="2772301939" sldId="2147483660"/>
        </pc:sldMasterMkLst>
        <pc:sldLayoutChg chg="del">
          <pc:chgData name="Bryan Krausen" userId="774916b2a9b30420" providerId="LiveId" clId="{8FC1D5FC-550F-4AF5-A25F-80F39F006A36}" dt="2021-05-12T13:13:32.925" v="20625" actId="47"/>
          <pc:sldLayoutMkLst>
            <pc:docMk/>
            <pc:sldMasterMk cId="2772301939" sldId="2147483660"/>
            <pc:sldLayoutMk cId="1808396621" sldId="2147483661"/>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2781197877" sldId="2147483662"/>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1673245181" sldId="2147483663"/>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2563692849" sldId="2147483664"/>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392550373" sldId="2147483665"/>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2130921195" sldId="2147483666"/>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2615818573" sldId="2147483667"/>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2458878911" sldId="2147483668"/>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1892553013" sldId="2147483669"/>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1837065504" sldId="2147483670"/>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1626668749" sldId="2147483671"/>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1786710308" sldId="2147483672"/>
          </pc:sldLayoutMkLst>
        </pc:sldLayoutChg>
        <pc:sldLayoutChg chg="del">
          <pc:chgData name="Bryan Krausen" userId="774916b2a9b30420" providerId="LiveId" clId="{8FC1D5FC-550F-4AF5-A25F-80F39F006A36}" dt="2021-05-12T13:13:32.925" v="20625" actId="47"/>
          <pc:sldLayoutMkLst>
            <pc:docMk/>
            <pc:sldMasterMk cId="2772301939" sldId="2147483660"/>
            <pc:sldLayoutMk cId="3771070424" sldId="2147483673"/>
          </pc:sldLayoutMkLst>
        </pc:sldLayoutChg>
      </pc:sldMasterChg>
    </pc:docChg>
  </pc:docChgLst>
  <pc:docChgLst>
    <pc:chgData name="Bryan Krausen" userId="774916b2a9b30420" providerId="LiveId" clId="{49FB41BD-CBDD-4334-AAC6-B1B5896EC753}"/>
    <pc:docChg chg="modSld">
      <pc:chgData name="Bryan Krausen" userId="774916b2a9b30420" providerId="LiveId" clId="{49FB41BD-CBDD-4334-AAC6-B1B5896EC753}" dt="2021-11-08T21:43:15.641" v="4" actId="1036"/>
      <pc:docMkLst>
        <pc:docMk/>
      </pc:docMkLst>
      <pc:sldChg chg="modSp">
        <pc:chgData name="Bryan Krausen" userId="774916b2a9b30420" providerId="LiveId" clId="{49FB41BD-CBDD-4334-AAC6-B1B5896EC753}" dt="2021-11-08T21:43:15.641" v="4" actId="1036"/>
        <pc:sldMkLst>
          <pc:docMk/>
          <pc:sldMk cId="0" sldId="256"/>
        </pc:sldMkLst>
        <pc:grpChg chg="mod">
          <ac:chgData name="Bryan Krausen" userId="774916b2a9b30420" providerId="LiveId" clId="{49FB41BD-CBDD-4334-AAC6-B1B5896EC753}" dt="2021-11-08T21:43:15.641" v="4" actId="1036"/>
          <ac:grpSpMkLst>
            <pc:docMk/>
            <pc:sldMk cId="0" sldId="256"/>
            <ac:grpSpMk id="11" creationId="{F325D4B8-8EC6-43AD-9C18-520FE51795E3}"/>
          </ac:grpSpMkLst>
        </pc:grpChg>
        <pc:grpChg chg="mod">
          <ac:chgData name="Bryan Krausen" userId="774916b2a9b30420" providerId="LiveId" clId="{49FB41BD-CBDD-4334-AAC6-B1B5896EC753}" dt="2021-11-08T21:43:15.641" v="4" actId="1036"/>
          <ac:grpSpMkLst>
            <pc:docMk/>
            <pc:sldMk cId="0" sldId="256"/>
            <ac:grpSpMk id="12" creationId="{1576EEAF-D9EC-46D8-A10C-017B70270DDD}"/>
          </ac:grpSpMkLst>
        </pc:grpChg>
        <pc:grpChg chg="mod">
          <ac:chgData name="Bryan Krausen" userId="774916b2a9b30420" providerId="LiveId" clId="{49FB41BD-CBDD-4334-AAC6-B1B5896EC753}" dt="2021-11-08T21:43:15.641" v="4" actId="1036"/>
          <ac:grpSpMkLst>
            <pc:docMk/>
            <pc:sldMk cId="0" sldId="256"/>
            <ac:grpSpMk id="13" creationId="{C8F710BC-7082-431C-AAFD-44A201468037}"/>
          </ac:grpSpMkLst>
        </pc:grpChg>
        <pc:grpChg chg="mod">
          <ac:chgData name="Bryan Krausen" userId="774916b2a9b30420" providerId="LiveId" clId="{49FB41BD-CBDD-4334-AAC6-B1B5896EC753}" dt="2021-11-08T21:43:15.641" v="4" actId="1036"/>
          <ac:grpSpMkLst>
            <pc:docMk/>
            <pc:sldMk cId="0" sldId="256"/>
            <ac:grpSpMk id="15" creationId="{03126826-E7A4-4B59-AE07-C3201DDA29C2}"/>
          </ac:grpSpMkLst>
        </pc:grpChg>
        <pc:picChg chg="mod">
          <ac:chgData name="Bryan Krausen" userId="774916b2a9b30420" providerId="LiveId" clId="{49FB41BD-CBDD-4334-AAC6-B1B5896EC753}" dt="2021-11-08T21:43:15.641" v="4" actId="1036"/>
          <ac:picMkLst>
            <pc:docMk/>
            <pc:sldMk cId="0" sldId="256"/>
            <ac:picMk id="14" creationId="{F2049C2A-22DD-4423-95E9-28D74FEE8958}"/>
          </ac:picMkLst>
        </pc:picChg>
        <pc:picChg chg="mod">
          <ac:chgData name="Bryan Krausen" userId="774916b2a9b30420" providerId="LiveId" clId="{49FB41BD-CBDD-4334-AAC6-B1B5896EC753}" dt="2021-11-08T21:43:15.641" v="4" actId="1036"/>
          <ac:picMkLst>
            <pc:docMk/>
            <pc:sldMk cId="0" sldId="256"/>
            <ac:picMk id="16" creationId="{E56A6CFA-BB66-4898-8064-E7E3B6D6158D}"/>
          </ac:picMkLst>
        </pc:picChg>
        <pc:picChg chg="mod">
          <ac:chgData name="Bryan Krausen" userId="774916b2a9b30420" providerId="LiveId" clId="{49FB41BD-CBDD-4334-AAC6-B1B5896EC753}" dt="2021-11-08T21:43:15.641" v="4" actId="1036"/>
          <ac:picMkLst>
            <pc:docMk/>
            <pc:sldMk cId="0" sldId="256"/>
            <ac:picMk id="17" creationId="{199CA742-9120-4D62-9384-66F23032F791}"/>
          </ac:picMkLst>
        </pc:picChg>
        <pc:picChg chg="mod">
          <ac:chgData name="Bryan Krausen" userId="774916b2a9b30420" providerId="LiveId" clId="{49FB41BD-CBDD-4334-AAC6-B1B5896EC753}" dt="2021-11-08T21:43:15.641" v="4" actId="1036"/>
          <ac:picMkLst>
            <pc:docMk/>
            <pc:sldMk cId="0" sldId="256"/>
            <ac:picMk id="18" creationId="{E923E1D8-E1D4-4C38-B875-628B8B860925}"/>
          </ac:picMkLst>
        </pc:picChg>
        <pc:picChg chg="mod">
          <ac:chgData name="Bryan Krausen" userId="774916b2a9b30420" providerId="LiveId" clId="{49FB41BD-CBDD-4334-AAC6-B1B5896EC753}" dt="2021-11-08T21:43:15.641" v="4" actId="1036"/>
          <ac:picMkLst>
            <pc:docMk/>
            <pc:sldMk cId="0" sldId="256"/>
            <ac:picMk id="19" creationId="{A3401A06-0721-41BB-B030-6A7A1C1B4AAF}"/>
          </ac:picMkLst>
        </pc:picChg>
      </pc:sldChg>
    </pc:docChg>
  </pc:docChgLst>
  <pc:docChgLst>
    <pc:chgData name="Gabe Maentz" userId="69fd8aa6ee97e450" providerId="LiveId" clId="{06960432-58CB-4542-9AE0-E67B5660E4F0}"/>
    <pc:docChg chg="undo custSel addSld modSld sldOrd">
      <pc:chgData name="Gabe Maentz" userId="69fd8aa6ee97e450" providerId="LiveId" clId="{06960432-58CB-4542-9AE0-E67B5660E4F0}" dt="2021-05-06T02:41:23.931" v="572" actId="20577"/>
      <pc:docMkLst>
        <pc:docMk/>
      </pc:docMkLst>
      <pc:sldChg chg="addSp delSp modSp mod">
        <pc:chgData name="Gabe Maentz" userId="69fd8aa6ee97e450" providerId="LiveId" clId="{06960432-58CB-4542-9AE0-E67B5660E4F0}" dt="2021-05-03T16:41:20.024" v="128" actId="14100"/>
        <pc:sldMkLst>
          <pc:docMk/>
          <pc:sldMk cId="525747895" sldId="310"/>
        </pc:sldMkLst>
        <pc:spChg chg="add del">
          <ac:chgData name="Gabe Maentz" userId="69fd8aa6ee97e450" providerId="LiveId" clId="{06960432-58CB-4542-9AE0-E67B5660E4F0}" dt="2021-05-03T16:39:29.045" v="11" actId="478"/>
          <ac:spMkLst>
            <pc:docMk/>
            <pc:sldMk cId="525747895" sldId="310"/>
            <ac:spMk id="3" creationId="{9DA56661-63D4-5547-9E70-5B0C1322A328}"/>
          </ac:spMkLst>
        </pc:spChg>
        <pc:spChg chg="add del mod">
          <ac:chgData name="Gabe Maentz" userId="69fd8aa6ee97e450" providerId="LiveId" clId="{06960432-58CB-4542-9AE0-E67B5660E4F0}" dt="2021-05-03T16:39:52.113" v="16" actId="478"/>
          <ac:spMkLst>
            <pc:docMk/>
            <pc:sldMk cId="525747895" sldId="310"/>
            <ac:spMk id="4" creationId="{CF406BD6-C48F-9840-B7F0-4A67B1A963A5}"/>
          </ac:spMkLst>
        </pc:spChg>
        <pc:spChg chg="add mod">
          <ac:chgData name="Gabe Maentz" userId="69fd8aa6ee97e450" providerId="LiveId" clId="{06960432-58CB-4542-9AE0-E67B5660E4F0}" dt="2021-05-03T16:41:20.024" v="128" actId="14100"/>
          <ac:spMkLst>
            <pc:docMk/>
            <pc:sldMk cId="525747895" sldId="310"/>
            <ac:spMk id="5" creationId="{A0EC0052-D7F9-9D4C-9DA7-793C5054337A}"/>
          </ac:spMkLst>
        </pc:spChg>
        <pc:spChg chg="mod">
          <ac:chgData name="Gabe Maentz" userId="69fd8aa6ee97e450" providerId="LiveId" clId="{06960432-58CB-4542-9AE0-E67B5660E4F0}" dt="2021-05-03T16:39:07.361" v="9" actId="20577"/>
          <ac:spMkLst>
            <pc:docMk/>
            <pc:sldMk cId="525747895" sldId="310"/>
            <ac:spMk id="7" creationId="{34A7AF46-2A4F-4959-BA97-44AA50E11C2F}"/>
          </ac:spMkLst>
        </pc:spChg>
      </pc:sldChg>
      <pc:sldChg chg="addSp delSp modSp mod">
        <pc:chgData name="Gabe Maentz" userId="69fd8aa6ee97e450" providerId="LiveId" clId="{06960432-58CB-4542-9AE0-E67B5660E4F0}" dt="2021-05-03T16:43:39.531" v="183" actId="478"/>
        <pc:sldMkLst>
          <pc:docMk/>
          <pc:sldMk cId="1051862447" sldId="317"/>
        </pc:sldMkLst>
        <pc:spChg chg="add del mod">
          <ac:chgData name="Gabe Maentz" userId="69fd8aa6ee97e450" providerId="LiveId" clId="{06960432-58CB-4542-9AE0-E67B5660E4F0}" dt="2021-05-03T16:43:39.531" v="183" actId="478"/>
          <ac:spMkLst>
            <pc:docMk/>
            <pc:sldMk cId="1051862447" sldId="317"/>
            <ac:spMk id="3" creationId="{489F0C2F-3663-4843-85B8-7EF6E1320901}"/>
          </ac:spMkLst>
        </pc:spChg>
        <pc:spChg chg="mod">
          <ac:chgData name="Gabe Maentz" userId="69fd8aa6ee97e450" providerId="LiveId" clId="{06960432-58CB-4542-9AE0-E67B5660E4F0}" dt="2021-05-03T16:43:25.297" v="182" actId="20577"/>
          <ac:spMkLst>
            <pc:docMk/>
            <pc:sldMk cId="1051862447" sldId="317"/>
            <ac:spMk id="16" creationId="{1663F8F2-94FA-4D58-86AF-2FA2A8D3A15E}"/>
          </ac:spMkLst>
        </pc:spChg>
      </pc:sldChg>
      <pc:sldChg chg="ord">
        <pc:chgData name="Gabe Maentz" userId="69fd8aa6ee97e450" providerId="LiveId" clId="{06960432-58CB-4542-9AE0-E67B5660E4F0}" dt="2021-05-03T16:44:59.362" v="187" actId="20578"/>
        <pc:sldMkLst>
          <pc:docMk/>
          <pc:sldMk cId="2488679772" sldId="331"/>
        </pc:sldMkLst>
      </pc:sldChg>
      <pc:sldChg chg="ord">
        <pc:chgData name="Gabe Maentz" userId="69fd8aa6ee97e450" providerId="LiveId" clId="{06960432-58CB-4542-9AE0-E67B5660E4F0}" dt="2021-05-03T16:45:06.803" v="188" actId="20578"/>
        <pc:sldMkLst>
          <pc:docMk/>
          <pc:sldMk cId="3861654878" sldId="332"/>
        </pc:sldMkLst>
      </pc:sldChg>
      <pc:sldChg chg="ord">
        <pc:chgData name="Gabe Maentz" userId="69fd8aa6ee97e450" providerId="LiveId" clId="{06960432-58CB-4542-9AE0-E67B5660E4F0}" dt="2021-05-03T16:45:17.034" v="190" actId="20578"/>
        <pc:sldMkLst>
          <pc:docMk/>
          <pc:sldMk cId="1684594420" sldId="333"/>
        </pc:sldMkLst>
      </pc:sldChg>
      <pc:sldChg chg="ord">
        <pc:chgData name="Gabe Maentz" userId="69fd8aa6ee97e450" providerId="LiveId" clId="{06960432-58CB-4542-9AE0-E67B5660E4F0}" dt="2021-05-03T16:45:31.890" v="191" actId="20578"/>
        <pc:sldMkLst>
          <pc:docMk/>
          <pc:sldMk cId="3889367770" sldId="334"/>
        </pc:sldMkLst>
      </pc:sldChg>
      <pc:sldChg chg="ord">
        <pc:chgData name="Gabe Maentz" userId="69fd8aa6ee97e450" providerId="LiveId" clId="{06960432-58CB-4542-9AE0-E67B5660E4F0}" dt="2021-05-03T16:44:45.851" v="185" actId="20578"/>
        <pc:sldMkLst>
          <pc:docMk/>
          <pc:sldMk cId="760672974" sldId="336"/>
        </pc:sldMkLst>
      </pc:sldChg>
      <pc:sldChg chg="addSp modSp mod">
        <pc:chgData name="Gabe Maentz" userId="69fd8aa6ee97e450" providerId="LiveId" clId="{06960432-58CB-4542-9AE0-E67B5660E4F0}" dt="2021-05-05T13:00:00.037" v="326" actId="1076"/>
        <pc:sldMkLst>
          <pc:docMk/>
          <pc:sldMk cId="703861106" sldId="339"/>
        </pc:sldMkLst>
        <pc:spChg chg="add mod">
          <ac:chgData name="Gabe Maentz" userId="69fd8aa6ee97e450" providerId="LiveId" clId="{06960432-58CB-4542-9AE0-E67B5660E4F0}" dt="2021-05-05T13:00:00.037" v="326" actId="1076"/>
          <ac:spMkLst>
            <pc:docMk/>
            <pc:sldMk cId="703861106" sldId="339"/>
            <ac:spMk id="2" creationId="{5A7A66AB-5934-9346-8083-88250B261C2C}"/>
          </ac:spMkLst>
        </pc:spChg>
      </pc:sldChg>
      <pc:sldChg chg="ord">
        <pc:chgData name="Gabe Maentz" userId="69fd8aa6ee97e450" providerId="LiveId" clId="{06960432-58CB-4542-9AE0-E67B5660E4F0}" dt="2021-05-03T16:44:45.851" v="185" actId="20578"/>
        <pc:sldMkLst>
          <pc:docMk/>
          <pc:sldMk cId="3089052811" sldId="343"/>
        </pc:sldMkLst>
      </pc:sldChg>
      <pc:sldChg chg="ord">
        <pc:chgData name="Gabe Maentz" userId="69fd8aa6ee97e450" providerId="LiveId" clId="{06960432-58CB-4542-9AE0-E67B5660E4F0}" dt="2021-05-03T16:44:59.362" v="187" actId="20578"/>
        <pc:sldMkLst>
          <pc:docMk/>
          <pc:sldMk cId="61226956" sldId="344"/>
        </pc:sldMkLst>
      </pc:sldChg>
      <pc:sldChg chg="new">
        <pc:chgData name="Gabe Maentz" userId="69fd8aa6ee97e450" providerId="LiveId" clId="{06960432-58CB-4542-9AE0-E67B5660E4F0}" dt="2021-05-05T12:57:24.145" v="192" actId="680"/>
        <pc:sldMkLst>
          <pc:docMk/>
          <pc:sldMk cId="1477862231" sldId="346"/>
        </pc:sldMkLst>
      </pc:sldChg>
      <pc:sldChg chg="ord">
        <pc:chgData name="Gabe Maentz" userId="69fd8aa6ee97e450" providerId="LiveId" clId="{06960432-58CB-4542-9AE0-E67B5660E4F0}" dt="2021-05-03T16:44:45.851" v="185" actId="20578"/>
        <pc:sldMkLst>
          <pc:docMk/>
          <pc:sldMk cId="2466042083" sldId="346"/>
        </pc:sldMkLst>
      </pc:sldChg>
      <pc:sldChg chg="ord">
        <pc:chgData name="Gabe Maentz" userId="69fd8aa6ee97e450" providerId="LiveId" clId="{06960432-58CB-4542-9AE0-E67B5660E4F0}" dt="2021-05-03T16:44:59.362" v="187" actId="20578"/>
        <pc:sldMkLst>
          <pc:docMk/>
          <pc:sldMk cId="2187796350" sldId="347"/>
        </pc:sldMkLst>
      </pc:sldChg>
      <pc:sldChg chg="ord">
        <pc:chgData name="Gabe Maentz" userId="69fd8aa6ee97e450" providerId="LiveId" clId="{06960432-58CB-4542-9AE0-E67B5660E4F0}" dt="2021-05-03T16:45:06.803" v="188" actId="20578"/>
        <pc:sldMkLst>
          <pc:docMk/>
          <pc:sldMk cId="414069139" sldId="348"/>
        </pc:sldMkLst>
      </pc:sldChg>
      <pc:sldChg chg="ord">
        <pc:chgData name="Gabe Maentz" userId="69fd8aa6ee97e450" providerId="LiveId" clId="{06960432-58CB-4542-9AE0-E67B5660E4F0}" dt="2021-05-03T16:45:17.034" v="190" actId="20578"/>
        <pc:sldMkLst>
          <pc:docMk/>
          <pc:sldMk cId="529028713" sldId="349"/>
        </pc:sldMkLst>
      </pc:sldChg>
      <pc:sldChg chg="ord">
        <pc:chgData name="Gabe Maentz" userId="69fd8aa6ee97e450" providerId="LiveId" clId="{06960432-58CB-4542-9AE0-E67B5660E4F0}" dt="2021-05-03T16:45:31.890" v="191" actId="20578"/>
        <pc:sldMkLst>
          <pc:docMk/>
          <pc:sldMk cId="425047190" sldId="350"/>
        </pc:sldMkLst>
      </pc:sldChg>
      <pc:sldChg chg="ord">
        <pc:chgData name="Gabe Maentz" userId="69fd8aa6ee97e450" providerId="LiveId" clId="{06960432-58CB-4542-9AE0-E67B5660E4F0}" dt="2021-05-03T16:44:59.362" v="187" actId="20578"/>
        <pc:sldMkLst>
          <pc:docMk/>
          <pc:sldMk cId="113717260" sldId="351"/>
        </pc:sldMkLst>
      </pc:sldChg>
      <pc:sldChg chg="addSp delSp modSp mod">
        <pc:chgData name="Gabe Maentz" userId="69fd8aa6ee97e450" providerId="LiveId" clId="{06960432-58CB-4542-9AE0-E67B5660E4F0}" dt="2021-05-06T02:41:23.931" v="572" actId="20577"/>
        <pc:sldMkLst>
          <pc:docMk/>
          <pc:sldMk cId="2103518878" sldId="352"/>
        </pc:sldMkLst>
        <pc:spChg chg="mod">
          <ac:chgData name="Gabe Maentz" userId="69fd8aa6ee97e450" providerId="LiveId" clId="{06960432-58CB-4542-9AE0-E67B5660E4F0}" dt="2021-05-06T02:34:54.053" v="441" actId="1076"/>
          <ac:spMkLst>
            <pc:docMk/>
            <pc:sldMk cId="2103518878" sldId="352"/>
            <ac:spMk id="3" creationId="{FCFB8A77-099E-4ECC-9466-7327A1D75488}"/>
          </ac:spMkLst>
        </pc:spChg>
        <pc:spChg chg="add del mod">
          <ac:chgData name="Gabe Maentz" userId="69fd8aa6ee97e450" providerId="LiveId" clId="{06960432-58CB-4542-9AE0-E67B5660E4F0}" dt="2021-05-06T02:35:35.098" v="450"/>
          <ac:spMkLst>
            <pc:docMk/>
            <pc:sldMk cId="2103518878" sldId="352"/>
            <ac:spMk id="4" creationId="{7496FC7A-B97F-7341-8490-33B71F536A8C}"/>
          </ac:spMkLst>
        </pc:spChg>
        <pc:spChg chg="add mod">
          <ac:chgData name="Gabe Maentz" userId="69fd8aa6ee97e450" providerId="LiveId" clId="{06960432-58CB-4542-9AE0-E67B5660E4F0}" dt="2021-05-06T02:41:12.028" v="571" actId="1076"/>
          <ac:spMkLst>
            <pc:docMk/>
            <pc:sldMk cId="2103518878" sldId="352"/>
            <ac:spMk id="5" creationId="{E0DB7533-3A29-C445-BEDF-C7C1F30A3111}"/>
          </ac:spMkLst>
        </pc:spChg>
        <pc:spChg chg="add del mod">
          <ac:chgData name="Gabe Maentz" userId="69fd8aa6ee97e450" providerId="LiveId" clId="{06960432-58CB-4542-9AE0-E67B5660E4F0}" dt="2021-05-06T02:33:04.906" v="395"/>
          <ac:spMkLst>
            <pc:docMk/>
            <pc:sldMk cId="2103518878" sldId="352"/>
            <ac:spMk id="14" creationId="{61C0552A-5F1A-854C-881E-3CE762D55385}"/>
          </ac:spMkLst>
        </pc:spChg>
        <pc:spChg chg="add mod">
          <ac:chgData name="Gabe Maentz" userId="69fd8aa6ee97e450" providerId="LiveId" clId="{06960432-58CB-4542-9AE0-E67B5660E4F0}" dt="2021-05-06T02:33:34.266" v="397" actId="1076"/>
          <ac:spMkLst>
            <pc:docMk/>
            <pc:sldMk cId="2103518878" sldId="352"/>
            <ac:spMk id="15" creationId="{6D92FE72-FAAA-2745-86B1-57DF74E48BD4}"/>
          </ac:spMkLst>
        </pc:spChg>
        <pc:spChg chg="add mod">
          <ac:chgData name="Gabe Maentz" userId="69fd8aa6ee97e450" providerId="LiveId" clId="{06960432-58CB-4542-9AE0-E67B5660E4F0}" dt="2021-05-06T02:33:34.266" v="397" actId="1076"/>
          <ac:spMkLst>
            <pc:docMk/>
            <pc:sldMk cId="2103518878" sldId="352"/>
            <ac:spMk id="16" creationId="{9FB624C5-397B-8C45-8DDC-A62915378E45}"/>
          </ac:spMkLst>
        </pc:spChg>
        <pc:spChg chg="add mod">
          <ac:chgData name="Gabe Maentz" userId="69fd8aa6ee97e450" providerId="LiveId" clId="{06960432-58CB-4542-9AE0-E67B5660E4F0}" dt="2021-05-06T02:41:23.931" v="572" actId="20577"/>
          <ac:spMkLst>
            <pc:docMk/>
            <pc:sldMk cId="2103518878" sldId="352"/>
            <ac:spMk id="18" creationId="{B9B99741-C80A-1540-90A0-C686E08C171B}"/>
          </ac:spMkLst>
        </pc:spChg>
        <pc:spChg chg="add mod">
          <ac:chgData name="Gabe Maentz" userId="69fd8aa6ee97e450" providerId="LiveId" clId="{06960432-58CB-4542-9AE0-E67B5660E4F0}" dt="2021-05-06T02:33:34.266" v="397" actId="1076"/>
          <ac:spMkLst>
            <pc:docMk/>
            <pc:sldMk cId="2103518878" sldId="352"/>
            <ac:spMk id="19" creationId="{C04A6832-12A1-D747-8BF8-ACC830A1847F}"/>
          </ac:spMkLst>
        </pc:spChg>
        <pc:spChg chg="add mod">
          <ac:chgData name="Gabe Maentz" userId="69fd8aa6ee97e450" providerId="LiveId" clId="{06960432-58CB-4542-9AE0-E67B5660E4F0}" dt="2021-05-06T02:33:34.266" v="397" actId="1076"/>
          <ac:spMkLst>
            <pc:docMk/>
            <pc:sldMk cId="2103518878" sldId="352"/>
            <ac:spMk id="20" creationId="{B76EB3D3-F1BA-3548-ADDF-31200A97B704}"/>
          </ac:spMkLst>
        </pc:spChg>
        <pc:spChg chg="add mod">
          <ac:chgData name="Gabe Maentz" userId="69fd8aa6ee97e450" providerId="LiveId" clId="{06960432-58CB-4542-9AE0-E67B5660E4F0}" dt="2021-05-06T02:33:34.266" v="397" actId="1076"/>
          <ac:spMkLst>
            <pc:docMk/>
            <pc:sldMk cId="2103518878" sldId="352"/>
            <ac:spMk id="21" creationId="{49DB323D-F7BA-124D-B4F0-233280E109D9}"/>
          </ac:spMkLst>
        </pc:spChg>
        <pc:spChg chg="add del mod">
          <ac:chgData name="Gabe Maentz" userId="69fd8aa6ee97e450" providerId="LiveId" clId="{06960432-58CB-4542-9AE0-E67B5660E4F0}" dt="2021-05-06T02:35:36.909" v="451" actId="478"/>
          <ac:spMkLst>
            <pc:docMk/>
            <pc:sldMk cId="2103518878" sldId="352"/>
            <ac:spMk id="22" creationId="{B0A0027B-B944-1640-BCFF-5D05420D6690}"/>
          </ac:spMkLst>
        </pc:spChg>
        <pc:spChg chg="add del mod">
          <ac:chgData name="Gabe Maentz" userId="69fd8aa6ee97e450" providerId="LiveId" clId="{06960432-58CB-4542-9AE0-E67B5660E4F0}" dt="2021-05-06T02:35:36.909" v="451" actId="478"/>
          <ac:spMkLst>
            <pc:docMk/>
            <pc:sldMk cId="2103518878" sldId="352"/>
            <ac:spMk id="23" creationId="{6B5B8EAF-6170-1A49-B885-FFAA7BBD42A2}"/>
          </ac:spMkLst>
        </pc:spChg>
        <pc:spChg chg="add del mod">
          <ac:chgData name="Gabe Maentz" userId="69fd8aa6ee97e450" providerId="LiveId" clId="{06960432-58CB-4542-9AE0-E67B5660E4F0}" dt="2021-05-06T02:35:36.909" v="451" actId="478"/>
          <ac:spMkLst>
            <pc:docMk/>
            <pc:sldMk cId="2103518878" sldId="352"/>
            <ac:spMk id="24" creationId="{DF8844C9-B6CE-DA40-913F-B98CABEDF436}"/>
          </ac:spMkLst>
        </pc:spChg>
        <pc:spChg chg="add del mod">
          <ac:chgData name="Gabe Maentz" userId="69fd8aa6ee97e450" providerId="LiveId" clId="{06960432-58CB-4542-9AE0-E67B5660E4F0}" dt="2021-05-06T02:35:36.909" v="451" actId="478"/>
          <ac:spMkLst>
            <pc:docMk/>
            <pc:sldMk cId="2103518878" sldId="352"/>
            <ac:spMk id="25" creationId="{EBEAAC56-AB8F-EF44-86D6-9F6EE33272EB}"/>
          </ac:spMkLst>
        </pc:spChg>
        <pc:spChg chg="add del mod">
          <ac:chgData name="Gabe Maentz" userId="69fd8aa6ee97e450" providerId="LiveId" clId="{06960432-58CB-4542-9AE0-E67B5660E4F0}" dt="2021-05-06T02:35:36.909" v="451" actId="478"/>
          <ac:spMkLst>
            <pc:docMk/>
            <pc:sldMk cId="2103518878" sldId="352"/>
            <ac:spMk id="26" creationId="{7798BA45-5E76-E74E-B0F1-E6649C445F9A}"/>
          </ac:spMkLst>
        </pc:spChg>
        <pc:spChg chg="add del mod">
          <ac:chgData name="Gabe Maentz" userId="69fd8aa6ee97e450" providerId="LiveId" clId="{06960432-58CB-4542-9AE0-E67B5660E4F0}" dt="2021-05-06T02:35:36.909" v="451" actId="478"/>
          <ac:spMkLst>
            <pc:docMk/>
            <pc:sldMk cId="2103518878" sldId="352"/>
            <ac:spMk id="27" creationId="{73681B69-4957-8D41-AEEE-D5BB944C3DA5}"/>
          </ac:spMkLst>
        </pc:spChg>
        <pc:spChg chg="add del mod">
          <ac:chgData name="Gabe Maentz" userId="69fd8aa6ee97e450" providerId="LiveId" clId="{06960432-58CB-4542-9AE0-E67B5660E4F0}" dt="2021-05-06T02:35:36.909" v="451" actId="478"/>
          <ac:spMkLst>
            <pc:docMk/>
            <pc:sldMk cId="2103518878" sldId="352"/>
            <ac:spMk id="28" creationId="{995FB65A-1FC3-1F4D-B677-A4D6C2345D95}"/>
          </ac:spMkLst>
        </pc:spChg>
        <pc:spChg chg="add del mod">
          <ac:chgData name="Gabe Maentz" userId="69fd8aa6ee97e450" providerId="LiveId" clId="{06960432-58CB-4542-9AE0-E67B5660E4F0}" dt="2021-05-06T02:33:37.693" v="399" actId="478"/>
          <ac:spMkLst>
            <pc:docMk/>
            <pc:sldMk cId="2103518878" sldId="352"/>
            <ac:spMk id="29" creationId="{68670484-397B-4D4A-A7D9-1F61B517D698}"/>
          </ac:spMkLst>
        </pc:spChg>
        <pc:spChg chg="add del mod">
          <ac:chgData name="Gabe Maentz" userId="69fd8aa6ee97e450" providerId="LiveId" clId="{06960432-58CB-4542-9AE0-E67B5660E4F0}" dt="2021-05-06T02:33:36.495" v="398" actId="478"/>
          <ac:spMkLst>
            <pc:docMk/>
            <pc:sldMk cId="2103518878" sldId="352"/>
            <ac:spMk id="30" creationId="{605BBD77-23DA-3543-8318-DD9EC17CD5FF}"/>
          </ac:spMkLst>
        </pc:spChg>
        <pc:spChg chg="mod">
          <ac:chgData name="Gabe Maentz" userId="69fd8aa6ee97e450" providerId="LiveId" clId="{06960432-58CB-4542-9AE0-E67B5660E4F0}" dt="2021-05-06T02:41:00.366" v="569" actId="20577"/>
          <ac:spMkLst>
            <pc:docMk/>
            <pc:sldMk cId="2103518878" sldId="352"/>
            <ac:spMk id="45" creationId="{0692EF0A-8D28-4E75-9083-9137040409B5}"/>
          </ac:spMkLst>
        </pc:spChg>
      </pc:sldChg>
    </pc:docChg>
  </pc:docChgLst>
  <pc:docChgLst>
    <pc:chgData name="Bryan Krausen" userId="774916b2a9b30420" providerId="LiveId" clId="{4E5F2588-1EBD-43F6-B2DC-825B272B8ABC}"/>
    <pc:docChg chg="undo custSel addSld delSld modSld sldOrd modMainMaster">
      <pc:chgData name="Bryan Krausen" userId="774916b2a9b30420" providerId="LiveId" clId="{4E5F2588-1EBD-43F6-B2DC-825B272B8ABC}" dt="2021-04-28T02:05:29.625" v="2397" actId="732"/>
      <pc:docMkLst>
        <pc:docMk/>
      </pc:docMkLst>
      <pc:sldChg chg="modSp mod">
        <pc:chgData name="Bryan Krausen" userId="774916b2a9b30420" providerId="LiveId" clId="{4E5F2588-1EBD-43F6-B2DC-825B272B8ABC}" dt="2021-04-27T20:56:28.253" v="2364" actId="1076"/>
        <pc:sldMkLst>
          <pc:docMk/>
          <pc:sldMk cId="0" sldId="256"/>
        </pc:sldMkLst>
        <pc:spChg chg="mod">
          <ac:chgData name="Bryan Krausen" userId="774916b2a9b30420" providerId="LiveId" clId="{4E5F2588-1EBD-43F6-B2DC-825B272B8ABC}" dt="2021-04-27T20:56:28.253" v="2364" actId="1076"/>
          <ac:spMkLst>
            <pc:docMk/>
            <pc:sldMk cId="0" sldId="256"/>
            <ac:spMk id="70" creationId="{00000000-0000-0000-0000-000000000000}"/>
          </ac:spMkLst>
        </pc:spChg>
      </pc:sldChg>
      <pc:sldChg chg="del">
        <pc:chgData name="Bryan Krausen" userId="774916b2a9b30420" providerId="LiveId" clId="{4E5F2588-1EBD-43F6-B2DC-825B272B8ABC}" dt="2021-04-27T16:11:13.263" v="0" actId="47"/>
        <pc:sldMkLst>
          <pc:docMk/>
          <pc:sldMk cId="0" sldId="257"/>
        </pc:sldMkLst>
      </pc:sldChg>
      <pc:sldChg chg="addSp delSp modSp mod">
        <pc:chgData name="Bryan Krausen" userId="774916b2a9b30420" providerId="LiveId" clId="{4E5F2588-1EBD-43F6-B2DC-825B272B8ABC}" dt="2021-04-27T20:52:55.437" v="2360" actId="14100"/>
        <pc:sldMkLst>
          <pc:docMk/>
          <pc:sldMk cId="0" sldId="258"/>
        </pc:sldMkLst>
        <pc:spChg chg="add mod">
          <ac:chgData name="Bryan Krausen" userId="774916b2a9b30420" providerId="LiveId" clId="{4E5F2588-1EBD-43F6-B2DC-825B272B8ABC}" dt="2021-04-27T17:51:14.222" v="2307" actId="1076"/>
          <ac:spMkLst>
            <pc:docMk/>
            <pc:sldMk cId="0" sldId="258"/>
            <ac:spMk id="11" creationId="{98B8AA32-383F-421F-AB01-F113EF3D2398}"/>
          </ac:spMkLst>
        </pc:spChg>
        <pc:spChg chg="del mod">
          <ac:chgData name="Bryan Krausen" userId="774916b2a9b30420" providerId="LiveId" clId="{4E5F2588-1EBD-43F6-B2DC-825B272B8ABC}" dt="2021-04-27T16:24:34.919" v="506" actId="478"/>
          <ac:spMkLst>
            <pc:docMk/>
            <pc:sldMk cId="0" sldId="258"/>
            <ac:spMk id="30" creationId="{5858F19E-FEE6-4E32-9A7B-D2AB313384F2}"/>
          </ac:spMkLst>
        </pc:spChg>
        <pc:spChg chg="add mod">
          <ac:chgData name="Bryan Krausen" userId="774916b2a9b30420" providerId="LiveId" clId="{4E5F2588-1EBD-43F6-B2DC-825B272B8ABC}" dt="2021-04-27T17:51:14.222" v="2307" actId="1076"/>
          <ac:spMkLst>
            <pc:docMk/>
            <pc:sldMk cId="0" sldId="258"/>
            <ac:spMk id="33" creationId="{DB30E166-A073-4FA6-9290-AE2C5F5D87BD}"/>
          </ac:spMkLst>
        </pc:spChg>
        <pc:spChg chg="add mod">
          <ac:chgData name="Bryan Krausen" userId="774916b2a9b30420" providerId="LiveId" clId="{4E5F2588-1EBD-43F6-B2DC-825B272B8ABC}" dt="2021-04-27T17:51:14.222" v="2307" actId="1076"/>
          <ac:spMkLst>
            <pc:docMk/>
            <pc:sldMk cId="0" sldId="258"/>
            <ac:spMk id="38" creationId="{CDC7D41F-4F10-4856-BA16-0D5DD881FEB0}"/>
          </ac:spMkLst>
        </pc:spChg>
        <pc:spChg chg="mod">
          <ac:chgData name="Bryan Krausen" userId="774916b2a9b30420" providerId="LiveId" clId="{4E5F2588-1EBD-43F6-B2DC-825B272B8ABC}" dt="2021-04-27T16:21:18.530" v="309" actId="12789"/>
          <ac:spMkLst>
            <pc:docMk/>
            <pc:sldMk cId="0" sldId="258"/>
            <ac:spMk id="84" creationId="{00000000-0000-0000-0000-000000000000}"/>
          </ac:spMkLst>
        </pc:spChg>
        <pc:spChg chg="mod">
          <ac:chgData name="Bryan Krausen" userId="774916b2a9b30420" providerId="LiveId" clId="{4E5F2588-1EBD-43F6-B2DC-825B272B8ABC}" dt="2021-04-27T20:52:55.437" v="2360" actId="14100"/>
          <ac:spMkLst>
            <pc:docMk/>
            <pc:sldMk cId="0" sldId="258"/>
            <ac:spMk id="85" creationId="{00000000-0000-0000-0000-000000000000}"/>
          </ac:spMkLst>
        </pc:spChg>
        <pc:spChg chg="mod">
          <ac:chgData name="Bryan Krausen" userId="774916b2a9b30420" providerId="LiveId" clId="{4E5F2588-1EBD-43F6-B2DC-825B272B8ABC}" dt="2021-04-27T16:31:22.654" v="653" actId="552"/>
          <ac:spMkLst>
            <pc:docMk/>
            <pc:sldMk cId="0" sldId="258"/>
            <ac:spMk id="86" creationId="{00000000-0000-0000-0000-000000000000}"/>
          </ac:spMkLst>
        </pc:spChg>
        <pc:spChg chg="mod">
          <ac:chgData name="Bryan Krausen" userId="774916b2a9b30420" providerId="LiveId" clId="{4E5F2588-1EBD-43F6-B2DC-825B272B8ABC}" dt="2021-04-27T20:51:25.825" v="2347" actId="404"/>
          <ac:spMkLst>
            <pc:docMk/>
            <pc:sldMk cId="0" sldId="258"/>
            <ac:spMk id="87" creationId="{00000000-0000-0000-0000-000000000000}"/>
          </ac:spMkLst>
        </pc:spChg>
        <pc:spChg chg="del">
          <ac:chgData name="Bryan Krausen" userId="774916b2a9b30420" providerId="LiveId" clId="{4E5F2588-1EBD-43F6-B2DC-825B272B8ABC}" dt="2021-04-27T16:20:40.876" v="303" actId="478"/>
          <ac:spMkLst>
            <pc:docMk/>
            <pc:sldMk cId="0" sldId="258"/>
            <ac:spMk id="92" creationId="{00000000-0000-0000-0000-000000000000}"/>
          </ac:spMkLst>
        </pc:spChg>
        <pc:grpChg chg="add del mod">
          <ac:chgData name="Bryan Krausen" userId="774916b2a9b30420" providerId="LiveId" clId="{4E5F2588-1EBD-43F6-B2DC-825B272B8ABC}" dt="2021-04-27T17:27:45.100" v="1820" actId="165"/>
          <ac:grpSpMkLst>
            <pc:docMk/>
            <pc:sldMk cId="0" sldId="258"/>
            <ac:grpSpMk id="10" creationId="{0E086165-17A3-4C71-8D2B-EE0435A1CB2B}"/>
          </ac:grpSpMkLst>
        </pc:grpChg>
        <pc:grpChg chg="add del mod">
          <ac:chgData name="Bryan Krausen" userId="774916b2a9b30420" providerId="LiveId" clId="{4E5F2588-1EBD-43F6-B2DC-825B272B8ABC}" dt="2021-04-27T16:24:33.559" v="505" actId="478"/>
          <ac:grpSpMkLst>
            <pc:docMk/>
            <pc:sldMk cId="0" sldId="258"/>
            <ac:grpSpMk id="28" creationId="{0D34D341-E7A2-4E64-A101-665DC1EE88C5}"/>
          </ac:grpSpMkLst>
        </pc:grpChg>
        <pc:picChg chg="add mod">
          <ac:chgData name="Bryan Krausen" userId="774916b2a9b30420" providerId="LiveId" clId="{4E5F2588-1EBD-43F6-B2DC-825B272B8ABC}" dt="2021-04-27T16:21:18.530" v="309" actId="12789"/>
          <ac:picMkLst>
            <pc:docMk/>
            <pc:sldMk cId="0" sldId="258"/>
            <ac:picMk id="3" creationId="{A09FE6D3-4766-48E5-BDCD-9C1CA47CEB51}"/>
          </ac:picMkLst>
        </pc:picChg>
        <pc:picChg chg="add mod topLvl">
          <ac:chgData name="Bryan Krausen" userId="774916b2a9b30420" providerId="LiveId" clId="{4E5F2588-1EBD-43F6-B2DC-825B272B8ABC}" dt="2021-04-27T17:27:45.100" v="1820" actId="165"/>
          <ac:picMkLst>
            <pc:docMk/>
            <pc:sldMk cId="0" sldId="258"/>
            <ac:picMk id="5" creationId="{E5177F23-E1AE-4081-AEC5-526A55522BA3}"/>
          </ac:picMkLst>
        </pc:picChg>
        <pc:picChg chg="add mod topLvl modCrop">
          <ac:chgData name="Bryan Krausen" userId="774916b2a9b30420" providerId="LiveId" clId="{4E5F2588-1EBD-43F6-B2DC-825B272B8ABC}" dt="2021-04-27T17:27:45.100" v="1820" actId="165"/>
          <ac:picMkLst>
            <pc:docMk/>
            <pc:sldMk cId="0" sldId="258"/>
            <ac:picMk id="7" creationId="{B522A4EB-0351-455E-A838-C33F26A11B19}"/>
          </ac:picMkLst>
        </pc:picChg>
        <pc:picChg chg="add del mod">
          <ac:chgData name="Bryan Krausen" userId="774916b2a9b30420" providerId="LiveId" clId="{4E5F2588-1EBD-43F6-B2DC-825B272B8ABC}" dt="2021-04-27T16:13:10.926" v="139" actId="478"/>
          <ac:picMkLst>
            <pc:docMk/>
            <pc:sldMk cId="0" sldId="258"/>
            <ac:picMk id="13" creationId="{0E899209-1E82-42EB-91D2-F7CD307764DF}"/>
          </ac:picMkLst>
        </pc:picChg>
        <pc:picChg chg="add del mod">
          <ac:chgData name="Bryan Krausen" userId="774916b2a9b30420" providerId="LiveId" clId="{4E5F2588-1EBD-43F6-B2DC-825B272B8ABC}" dt="2021-04-27T16:13:10.926" v="139" actId="478"/>
          <ac:picMkLst>
            <pc:docMk/>
            <pc:sldMk cId="0" sldId="258"/>
            <ac:picMk id="14" creationId="{D7E6303C-D687-4CCB-8648-5A1996335506}"/>
          </ac:picMkLst>
        </pc:picChg>
        <pc:picChg chg="add del mod">
          <ac:chgData name="Bryan Krausen" userId="774916b2a9b30420" providerId="LiveId" clId="{4E5F2588-1EBD-43F6-B2DC-825B272B8ABC}" dt="2021-04-27T16:13:10.926" v="139" actId="478"/>
          <ac:picMkLst>
            <pc:docMk/>
            <pc:sldMk cId="0" sldId="258"/>
            <ac:picMk id="15" creationId="{DC9FCF3D-3AF9-4B9C-AA94-8500743CBE87}"/>
          </ac:picMkLst>
        </pc:picChg>
        <pc:picChg chg="add del mod">
          <ac:chgData name="Bryan Krausen" userId="774916b2a9b30420" providerId="LiveId" clId="{4E5F2588-1EBD-43F6-B2DC-825B272B8ABC}" dt="2021-04-27T16:13:10.926" v="139" actId="478"/>
          <ac:picMkLst>
            <pc:docMk/>
            <pc:sldMk cId="0" sldId="258"/>
            <ac:picMk id="16" creationId="{F197EC99-9D4F-4ECF-AA5E-E08026B8FED8}"/>
          </ac:picMkLst>
        </pc:picChg>
        <pc:picChg chg="add del mod">
          <ac:chgData name="Bryan Krausen" userId="774916b2a9b30420" providerId="LiveId" clId="{4E5F2588-1EBD-43F6-B2DC-825B272B8ABC}" dt="2021-04-27T16:13:10.926" v="139" actId="478"/>
          <ac:picMkLst>
            <pc:docMk/>
            <pc:sldMk cId="0" sldId="258"/>
            <ac:picMk id="17" creationId="{8A8F86B9-674C-4DE4-91DA-C047C5D590B6}"/>
          </ac:picMkLst>
        </pc:picChg>
        <pc:picChg chg="add del mod">
          <ac:chgData name="Bryan Krausen" userId="774916b2a9b30420" providerId="LiveId" clId="{4E5F2588-1EBD-43F6-B2DC-825B272B8ABC}" dt="2021-04-27T16:13:10.926" v="139" actId="478"/>
          <ac:picMkLst>
            <pc:docMk/>
            <pc:sldMk cId="0" sldId="258"/>
            <ac:picMk id="18" creationId="{CDE70A58-8C8C-481B-BB67-200DE726BFA8}"/>
          </ac:picMkLst>
        </pc:picChg>
        <pc:picChg chg="add mod">
          <ac:chgData name="Bryan Krausen" userId="774916b2a9b30420" providerId="LiveId" clId="{4E5F2588-1EBD-43F6-B2DC-825B272B8ABC}" dt="2021-04-27T20:52:21.163" v="2359" actId="1076"/>
          <ac:picMkLst>
            <pc:docMk/>
            <pc:sldMk cId="0" sldId="258"/>
            <ac:picMk id="26" creationId="{51D0A623-0686-4364-A21D-D171AF02CD23}"/>
          </ac:picMkLst>
        </pc:picChg>
        <pc:picChg chg="del mod">
          <ac:chgData name="Bryan Krausen" userId="774916b2a9b30420" providerId="LiveId" clId="{4E5F2588-1EBD-43F6-B2DC-825B272B8ABC}" dt="2021-04-27T16:24:33.559" v="505" actId="478"/>
          <ac:picMkLst>
            <pc:docMk/>
            <pc:sldMk cId="0" sldId="258"/>
            <ac:picMk id="29" creationId="{5A5E9F9B-713A-4CBF-859D-D136EDEA8A76}"/>
          </ac:picMkLst>
        </pc:picChg>
        <pc:picChg chg="add del mod">
          <ac:chgData name="Bryan Krausen" userId="774916b2a9b30420" providerId="LiveId" clId="{4E5F2588-1EBD-43F6-B2DC-825B272B8ABC}" dt="2021-04-27T16:28:50.300" v="601" actId="478"/>
          <ac:picMkLst>
            <pc:docMk/>
            <pc:sldMk cId="0" sldId="258"/>
            <ac:picMk id="31" creationId="{3FE2A545-13AC-4BC8-95F1-D168657A9B70}"/>
          </ac:picMkLst>
        </pc:picChg>
        <pc:picChg chg="add mod">
          <ac:chgData name="Bryan Krausen" userId="774916b2a9b30420" providerId="LiveId" clId="{4E5F2588-1EBD-43F6-B2DC-825B272B8ABC}" dt="2021-04-27T17:51:14.222" v="2307" actId="1076"/>
          <ac:picMkLst>
            <pc:docMk/>
            <pc:sldMk cId="0" sldId="258"/>
            <ac:picMk id="37" creationId="{1F74D82C-D1D8-4612-B617-67FBB3EC6DC0}"/>
          </ac:picMkLst>
        </pc:picChg>
        <pc:picChg chg="add del mod">
          <ac:chgData name="Bryan Krausen" userId="774916b2a9b30420" providerId="LiveId" clId="{4E5F2588-1EBD-43F6-B2DC-825B272B8ABC}" dt="2021-04-27T16:29:56.946" v="617"/>
          <ac:picMkLst>
            <pc:docMk/>
            <pc:sldMk cId="0" sldId="258"/>
            <ac:picMk id="39" creationId="{8C789F52-774A-4D26-8D04-5E36DCDD99E5}"/>
          </ac:picMkLst>
        </pc:picChg>
        <pc:picChg chg="add del mod">
          <ac:chgData name="Bryan Krausen" userId="774916b2a9b30420" providerId="LiveId" clId="{4E5F2588-1EBD-43F6-B2DC-825B272B8ABC}" dt="2021-04-27T17:27:50.719" v="1822" actId="21"/>
          <ac:picMkLst>
            <pc:docMk/>
            <pc:sldMk cId="0" sldId="258"/>
            <ac:picMk id="40" creationId="{A71CA3AF-2ABF-4200-A63F-30206F9A7D8B}"/>
          </ac:picMkLst>
        </pc:picChg>
        <pc:picChg chg="del">
          <ac:chgData name="Bryan Krausen" userId="774916b2a9b30420" providerId="LiveId" clId="{4E5F2588-1EBD-43F6-B2DC-825B272B8ABC}" dt="2021-04-27T16:11:25.497" v="14" actId="478"/>
          <ac:picMkLst>
            <pc:docMk/>
            <pc:sldMk cId="0" sldId="258"/>
            <ac:picMk id="88" creationId="{00000000-0000-0000-0000-000000000000}"/>
          </ac:picMkLst>
        </pc:picChg>
        <pc:picChg chg="add del mod">
          <ac:chgData name="Bryan Krausen" userId="774916b2a9b30420" providerId="LiveId" clId="{4E5F2588-1EBD-43F6-B2DC-825B272B8ABC}" dt="2021-04-27T16:28:39.791" v="596" actId="478"/>
          <ac:picMkLst>
            <pc:docMk/>
            <pc:sldMk cId="0" sldId="258"/>
            <ac:picMk id="1026" creationId="{D4AC349B-AC4D-4E6F-8EBC-8958F71AEAE0}"/>
          </ac:picMkLst>
        </pc:picChg>
        <pc:picChg chg="add mod">
          <ac:chgData name="Bryan Krausen" userId="774916b2a9b30420" providerId="LiveId" clId="{4E5F2588-1EBD-43F6-B2DC-825B272B8ABC}" dt="2021-04-27T17:51:14.222" v="2307" actId="1076"/>
          <ac:picMkLst>
            <pc:docMk/>
            <pc:sldMk cId="0" sldId="258"/>
            <ac:picMk id="1028" creationId="{1FA7B80E-0D04-49DE-AED9-23658B5EC78B}"/>
          </ac:picMkLst>
        </pc:picChg>
        <pc:picChg chg="add mod">
          <ac:chgData name="Bryan Krausen" userId="774916b2a9b30420" providerId="LiveId" clId="{4E5F2588-1EBD-43F6-B2DC-825B272B8ABC}" dt="2021-04-27T17:51:14.222" v="2307" actId="1076"/>
          <ac:picMkLst>
            <pc:docMk/>
            <pc:sldMk cId="0" sldId="258"/>
            <ac:picMk id="1030" creationId="{8F41984E-4394-4149-BC5C-26E0F9315204}"/>
          </ac:picMkLst>
        </pc:picChg>
        <pc:cxnChg chg="add del mod">
          <ac:chgData name="Bryan Krausen" userId="774916b2a9b30420" providerId="LiveId" clId="{4E5F2588-1EBD-43F6-B2DC-825B272B8ABC}" dt="2021-04-27T16:18:42.607" v="166" actId="478"/>
          <ac:cxnSpMkLst>
            <pc:docMk/>
            <pc:sldMk cId="0" sldId="258"/>
            <ac:cxnSpMk id="9" creationId="{1EEC5432-F523-42A2-9B62-AE14153F2AD6}"/>
          </ac:cxnSpMkLst>
        </pc:cxnChg>
        <pc:cxnChg chg="add del mod">
          <ac:chgData name="Bryan Krausen" userId="774916b2a9b30420" providerId="LiveId" clId="{4E5F2588-1EBD-43F6-B2DC-825B272B8ABC}" dt="2021-04-27T16:18:43.723" v="167" actId="478"/>
          <ac:cxnSpMkLst>
            <pc:docMk/>
            <pc:sldMk cId="0" sldId="258"/>
            <ac:cxnSpMk id="25" creationId="{6B74EE4E-C10E-46F6-880D-B4A5C6B4A081}"/>
          </ac:cxnSpMkLst>
        </pc:cxnChg>
      </pc:sldChg>
      <pc:sldChg chg="addSp delSp modSp mod modClrScheme chgLayout">
        <pc:chgData name="Bryan Krausen" userId="774916b2a9b30420" providerId="LiveId" clId="{4E5F2588-1EBD-43F6-B2DC-825B272B8ABC}" dt="2021-04-27T20:53:09.861" v="2362" actId="1076"/>
        <pc:sldMkLst>
          <pc:docMk/>
          <pc:sldMk cId="0" sldId="259"/>
        </pc:sldMkLst>
        <pc:spChg chg="add del mod">
          <ac:chgData name="Bryan Krausen" userId="774916b2a9b30420" providerId="LiveId" clId="{4E5F2588-1EBD-43F6-B2DC-825B272B8ABC}" dt="2021-04-27T16:34:40.819" v="672" actId="478"/>
          <ac:spMkLst>
            <pc:docMk/>
            <pc:sldMk cId="0" sldId="259"/>
            <ac:spMk id="3" creationId="{71505DA0-84B8-4EE5-9258-50CDBA0D750C}"/>
          </ac:spMkLst>
        </pc:spChg>
        <pc:spChg chg="add del mod">
          <ac:chgData name="Bryan Krausen" userId="774916b2a9b30420" providerId="LiveId" clId="{4E5F2588-1EBD-43F6-B2DC-825B272B8ABC}" dt="2021-04-27T16:34:45.300" v="674" actId="478"/>
          <ac:spMkLst>
            <pc:docMk/>
            <pc:sldMk cId="0" sldId="259"/>
            <ac:spMk id="5" creationId="{59163E53-AB63-4F7D-9A26-C55FDECB333E}"/>
          </ac:spMkLst>
        </pc:spChg>
        <pc:spChg chg="add mod">
          <ac:chgData name="Bryan Krausen" userId="774916b2a9b30420" providerId="LiveId" clId="{4E5F2588-1EBD-43F6-B2DC-825B272B8ABC}" dt="2021-04-27T16:46:53.350" v="1135" actId="1038"/>
          <ac:spMkLst>
            <pc:docMk/>
            <pc:sldMk cId="0" sldId="259"/>
            <ac:spMk id="7" creationId="{DDED5D7E-65DE-4135-8973-FED9F326DE66}"/>
          </ac:spMkLst>
        </pc:spChg>
        <pc:spChg chg="add del mod">
          <ac:chgData name="Bryan Krausen" userId="774916b2a9b30420" providerId="LiveId" clId="{4E5F2588-1EBD-43F6-B2DC-825B272B8ABC}" dt="2021-04-27T16:42:30.238" v="1021" actId="478"/>
          <ac:spMkLst>
            <pc:docMk/>
            <pc:sldMk cId="0" sldId="259"/>
            <ac:spMk id="8" creationId="{5C0B8849-3554-4BAA-BFD7-B00D244859DD}"/>
          </ac:spMkLst>
        </pc:spChg>
        <pc:spChg chg="add mod">
          <ac:chgData name="Bryan Krausen" userId="774916b2a9b30420" providerId="LiveId" clId="{4E5F2588-1EBD-43F6-B2DC-825B272B8ABC}" dt="2021-04-27T20:53:05.675" v="2361" actId="14100"/>
          <ac:spMkLst>
            <pc:docMk/>
            <pc:sldMk cId="0" sldId="259"/>
            <ac:spMk id="9" creationId="{D3CCD1DF-EF73-48DD-B10A-159D4669ECCA}"/>
          </ac:spMkLst>
        </pc:spChg>
        <pc:spChg chg="add del mod">
          <ac:chgData name="Bryan Krausen" userId="774916b2a9b30420" providerId="LiveId" clId="{4E5F2588-1EBD-43F6-B2DC-825B272B8ABC}" dt="2021-04-27T16:35:28.223" v="708"/>
          <ac:spMkLst>
            <pc:docMk/>
            <pc:sldMk cId="0" sldId="259"/>
            <ac:spMk id="10" creationId="{BC374BCC-3E2F-4B4B-8C97-807119BF6353}"/>
          </ac:spMkLst>
        </pc:spChg>
        <pc:spChg chg="mod">
          <ac:chgData name="Bryan Krausen" userId="774916b2a9b30420" providerId="LiveId" clId="{4E5F2588-1EBD-43F6-B2DC-825B272B8ABC}" dt="2021-04-27T16:35:40.781" v="709"/>
          <ac:spMkLst>
            <pc:docMk/>
            <pc:sldMk cId="0" sldId="259"/>
            <ac:spMk id="12" creationId="{DF7982FC-FACA-417E-ABF6-FC252100394F}"/>
          </ac:spMkLst>
        </pc:spChg>
        <pc:spChg chg="mod">
          <ac:chgData name="Bryan Krausen" userId="774916b2a9b30420" providerId="LiveId" clId="{4E5F2588-1EBD-43F6-B2DC-825B272B8ABC}" dt="2021-04-27T16:35:40.781" v="709"/>
          <ac:spMkLst>
            <pc:docMk/>
            <pc:sldMk cId="0" sldId="259"/>
            <ac:spMk id="13" creationId="{138113F3-366F-451C-9B7A-B487A80F02DB}"/>
          </ac:spMkLst>
        </pc:spChg>
        <pc:spChg chg="mod">
          <ac:chgData name="Bryan Krausen" userId="774916b2a9b30420" providerId="LiveId" clId="{4E5F2588-1EBD-43F6-B2DC-825B272B8ABC}" dt="2021-04-27T16:35:40.781" v="709"/>
          <ac:spMkLst>
            <pc:docMk/>
            <pc:sldMk cId="0" sldId="259"/>
            <ac:spMk id="14" creationId="{648CBF41-A4CE-4B48-8810-0C1639E936E9}"/>
          </ac:spMkLst>
        </pc:spChg>
        <pc:spChg chg="mod">
          <ac:chgData name="Bryan Krausen" userId="774916b2a9b30420" providerId="LiveId" clId="{4E5F2588-1EBD-43F6-B2DC-825B272B8ABC}" dt="2021-04-27T16:35:40.781" v="709"/>
          <ac:spMkLst>
            <pc:docMk/>
            <pc:sldMk cId="0" sldId="259"/>
            <ac:spMk id="15" creationId="{EE9B96E2-99CC-44E2-8FC5-6FD8C4D95B36}"/>
          </ac:spMkLst>
        </pc:spChg>
        <pc:spChg chg="mod topLvl">
          <ac:chgData name="Bryan Krausen" userId="774916b2a9b30420" providerId="LiveId" clId="{4E5F2588-1EBD-43F6-B2DC-825B272B8ABC}" dt="2021-04-27T16:46:18.305" v="1104" actId="12789"/>
          <ac:spMkLst>
            <pc:docMk/>
            <pc:sldMk cId="0" sldId="259"/>
            <ac:spMk id="17" creationId="{E24171CE-C453-444A-B1CC-AE8741F03B66}"/>
          </ac:spMkLst>
        </pc:spChg>
        <pc:spChg chg="mod topLvl">
          <ac:chgData name="Bryan Krausen" userId="774916b2a9b30420" providerId="LiveId" clId="{4E5F2588-1EBD-43F6-B2DC-825B272B8ABC}" dt="2021-04-27T16:50:37.078" v="1162" actId="1076"/>
          <ac:spMkLst>
            <pc:docMk/>
            <pc:sldMk cId="0" sldId="259"/>
            <ac:spMk id="18" creationId="{9ACE92B4-E9EF-43D5-BCC9-5F4FDBD34465}"/>
          </ac:spMkLst>
        </pc:spChg>
        <pc:spChg chg="mod topLvl">
          <ac:chgData name="Bryan Krausen" userId="774916b2a9b30420" providerId="LiveId" clId="{4E5F2588-1EBD-43F6-B2DC-825B272B8ABC}" dt="2021-04-27T16:45:56.200" v="1090" actId="12789"/>
          <ac:spMkLst>
            <pc:docMk/>
            <pc:sldMk cId="0" sldId="259"/>
            <ac:spMk id="19" creationId="{19262218-910E-46CD-B75E-11EBEF5E0958}"/>
          </ac:spMkLst>
        </pc:spChg>
        <pc:spChg chg="mod topLvl">
          <ac:chgData name="Bryan Krausen" userId="774916b2a9b30420" providerId="LiveId" clId="{4E5F2588-1EBD-43F6-B2DC-825B272B8ABC}" dt="2021-04-27T16:45:54.563" v="1088" actId="12789"/>
          <ac:spMkLst>
            <pc:docMk/>
            <pc:sldMk cId="0" sldId="259"/>
            <ac:spMk id="20" creationId="{4D5BB0FB-6ADF-4CCC-ADC7-0DA9E023143C}"/>
          </ac:spMkLst>
        </pc:spChg>
        <pc:spChg chg="mod topLvl">
          <ac:chgData name="Bryan Krausen" userId="774916b2a9b30420" providerId="LiveId" clId="{4E5F2588-1EBD-43F6-B2DC-825B272B8ABC}" dt="2021-04-27T16:46:10.232" v="1098" actId="12789"/>
          <ac:spMkLst>
            <pc:docMk/>
            <pc:sldMk cId="0" sldId="259"/>
            <ac:spMk id="21" creationId="{4FB02C3B-7AAE-46D4-9742-073C6169BB64}"/>
          </ac:spMkLst>
        </pc:spChg>
        <pc:spChg chg="mod topLvl">
          <ac:chgData name="Bryan Krausen" userId="774916b2a9b30420" providerId="LiveId" clId="{4E5F2588-1EBD-43F6-B2DC-825B272B8ABC}" dt="2021-04-27T16:45:57.632" v="1092" actId="12789"/>
          <ac:spMkLst>
            <pc:docMk/>
            <pc:sldMk cId="0" sldId="259"/>
            <ac:spMk id="22" creationId="{4F1A8E77-C488-45C8-B86F-ABBD9C92B20D}"/>
          </ac:spMkLst>
        </pc:spChg>
        <pc:spChg chg="mod topLvl">
          <ac:chgData name="Bryan Krausen" userId="774916b2a9b30420" providerId="LiveId" clId="{4E5F2588-1EBD-43F6-B2DC-825B272B8ABC}" dt="2021-04-27T16:45:51.870" v="1086" actId="165"/>
          <ac:spMkLst>
            <pc:docMk/>
            <pc:sldMk cId="0" sldId="259"/>
            <ac:spMk id="23" creationId="{E036D8AF-EFA5-4335-B2D2-B25AA058FA6F}"/>
          </ac:spMkLst>
        </pc:spChg>
        <pc:spChg chg="mod topLvl">
          <ac:chgData name="Bryan Krausen" userId="774916b2a9b30420" providerId="LiveId" clId="{4E5F2588-1EBD-43F6-B2DC-825B272B8ABC}" dt="2021-04-27T16:45:51.870" v="1086" actId="165"/>
          <ac:spMkLst>
            <pc:docMk/>
            <pc:sldMk cId="0" sldId="259"/>
            <ac:spMk id="24" creationId="{E11A37EC-86B9-43CE-A8D9-A9BEE64CD19E}"/>
          </ac:spMkLst>
        </pc:spChg>
        <pc:spChg chg="mod topLvl">
          <ac:chgData name="Bryan Krausen" userId="774916b2a9b30420" providerId="LiveId" clId="{4E5F2588-1EBD-43F6-B2DC-825B272B8ABC}" dt="2021-04-27T16:45:51.870" v="1086" actId="165"/>
          <ac:spMkLst>
            <pc:docMk/>
            <pc:sldMk cId="0" sldId="259"/>
            <ac:spMk id="25" creationId="{085A4804-23D2-462E-A3FE-C52FBFBBBE74}"/>
          </ac:spMkLst>
        </pc:spChg>
        <pc:spChg chg="mod topLvl">
          <ac:chgData name="Bryan Krausen" userId="774916b2a9b30420" providerId="LiveId" clId="{4E5F2588-1EBD-43F6-B2DC-825B272B8ABC}" dt="2021-04-27T16:45:51.870" v="1086" actId="165"/>
          <ac:spMkLst>
            <pc:docMk/>
            <pc:sldMk cId="0" sldId="259"/>
            <ac:spMk id="26" creationId="{0C535717-638B-4470-AD61-901BF597D6F6}"/>
          </ac:spMkLst>
        </pc:spChg>
        <pc:spChg chg="mod topLvl">
          <ac:chgData name="Bryan Krausen" userId="774916b2a9b30420" providerId="LiveId" clId="{4E5F2588-1EBD-43F6-B2DC-825B272B8ABC}" dt="2021-04-27T16:45:51.870" v="1086" actId="165"/>
          <ac:spMkLst>
            <pc:docMk/>
            <pc:sldMk cId="0" sldId="259"/>
            <ac:spMk id="27" creationId="{6920D131-7EAE-4170-8C13-8E8F83139966}"/>
          </ac:spMkLst>
        </pc:spChg>
        <pc:spChg chg="mod topLvl">
          <ac:chgData name="Bryan Krausen" userId="774916b2a9b30420" providerId="LiveId" clId="{4E5F2588-1EBD-43F6-B2DC-825B272B8ABC}" dt="2021-04-27T16:45:51.870" v="1086" actId="165"/>
          <ac:spMkLst>
            <pc:docMk/>
            <pc:sldMk cId="0" sldId="259"/>
            <ac:spMk id="28" creationId="{306C5EF0-BD57-4B86-A1E7-DB5860040CE9}"/>
          </ac:spMkLst>
        </pc:spChg>
        <pc:spChg chg="add mod">
          <ac:chgData name="Bryan Krausen" userId="774916b2a9b30420" providerId="LiveId" clId="{4E5F2588-1EBD-43F6-B2DC-825B272B8ABC}" dt="2021-04-27T16:51:16.009" v="1183" actId="1076"/>
          <ac:spMkLst>
            <pc:docMk/>
            <pc:sldMk cId="0" sldId="259"/>
            <ac:spMk id="31" creationId="{4650AF4B-03A8-4D1F-B854-3AC8322808C9}"/>
          </ac:spMkLst>
        </pc:spChg>
        <pc:spChg chg="add mod">
          <ac:chgData name="Bryan Krausen" userId="774916b2a9b30420" providerId="LiveId" clId="{4E5F2588-1EBD-43F6-B2DC-825B272B8ABC}" dt="2021-04-27T16:42:41.829" v="1023" actId="12789"/>
          <ac:spMkLst>
            <pc:docMk/>
            <pc:sldMk cId="0" sldId="259"/>
            <ac:spMk id="32" creationId="{C8921619-BFD0-42A4-9758-279AAE3FE582}"/>
          </ac:spMkLst>
        </pc:spChg>
        <pc:spChg chg="add mod">
          <ac:chgData name="Bryan Krausen" userId="774916b2a9b30420" providerId="LiveId" clId="{4E5F2588-1EBD-43F6-B2DC-825B272B8ABC}" dt="2021-04-27T16:51:09.340" v="1182" actId="1035"/>
          <ac:spMkLst>
            <pc:docMk/>
            <pc:sldMk cId="0" sldId="259"/>
            <ac:spMk id="33" creationId="{D14EE7A9-706E-4C2A-A901-61C24E61BEFC}"/>
          </ac:spMkLst>
        </pc:spChg>
        <pc:spChg chg="add mod">
          <ac:chgData name="Bryan Krausen" userId="774916b2a9b30420" providerId="LiveId" clId="{4E5F2588-1EBD-43F6-B2DC-825B272B8ABC}" dt="2021-04-27T16:51:09.340" v="1182" actId="1035"/>
          <ac:spMkLst>
            <pc:docMk/>
            <pc:sldMk cId="0" sldId="259"/>
            <ac:spMk id="34" creationId="{06E47D3B-2A7B-43B2-B1A8-8C4D6B01514E}"/>
          </ac:spMkLst>
        </pc:spChg>
        <pc:spChg chg="add mod">
          <ac:chgData name="Bryan Krausen" userId="774916b2a9b30420" providerId="LiveId" clId="{4E5F2588-1EBD-43F6-B2DC-825B272B8ABC}" dt="2021-04-27T16:42:41.829" v="1023" actId="12789"/>
          <ac:spMkLst>
            <pc:docMk/>
            <pc:sldMk cId="0" sldId="259"/>
            <ac:spMk id="35" creationId="{EEF3AE87-5579-4603-94D0-60A86705DA93}"/>
          </ac:spMkLst>
        </pc:spChg>
        <pc:spChg chg="mod topLvl">
          <ac:chgData name="Bryan Krausen" userId="774916b2a9b30420" providerId="LiveId" clId="{4E5F2588-1EBD-43F6-B2DC-825B272B8ABC}" dt="2021-04-27T16:50:40.361" v="1163" actId="1076"/>
          <ac:spMkLst>
            <pc:docMk/>
            <pc:sldMk cId="0" sldId="259"/>
            <ac:spMk id="47" creationId="{C2A8F601-0CEF-4301-B8CF-267F267375C1}"/>
          </ac:spMkLst>
        </pc:spChg>
        <pc:spChg chg="del mod topLvl">
          <ac:chgData name="Bryan Krausen" userId="774916b2a9b30420" providerId="LiveId" clId="{4E5F2588-1EBD-43F6-B2DC-825B272B8ABC}" dt="2021-04-27T16:50:34.363" v="1160" actId="478"/>
          <ac:spMkLst>
            <pc:docMk/>
            <pc:sldMk cId="0" sldId="259"/>
            <ac:spMk id="48" creationId="{8D1C8BD6-378E-4DEC-8D4D-F3E173DEE6E1}"/>
          </ac:spMkLst>
        </pc:spChg>
        <pc:spChg chg="del mod">
          <ac:chgData name="Bryan Krausen" userId="774916b2a9b30420" providerId="LiveId" clId="{4E5F2588-1EBD-43F6-B2DC-825B272B8ABC}" dt="2021-04-27T16:50:03.629" v="1150" actId="478"/>
          <ac:spMkLst>
            <pc:docMk/>
            <pc:sldMk cId="0" sldId="259"/>
            <ac:spMk id="50" creationId="{0AF15879-C4E8-4527-90C7-022E061BF299}"/>
          </ac:spMkLst>
        </pc:spChg>
        <pc:spChg chg="del mod">
          <ac:chgData name="Bryan Krausen" userId="774916b2a9b30420" providerId="LiveId" clId="{4E5F2588-1EBD-43F6-B2DC-825B272B8ABC}" dt="2021-04-27T16:50:11.711" v="1152" actId="478"/>
          <ac:spMkLst>
            <pc:docMk/>
            <pc:sldMk cId="0" sldId="259"/>
            <ac:spMk id="51" creationId="{4DBA5B06-D865-46FF-8572-96C6B1598767}"/>
          </ac:spMkLst>
        </pc:spChg>
        <pc:spChg chg="del mod topLvl">
          <ac:chgData name="Bryan Krausen" userId="774916b2a9b30420" providerId="LiveId" clId="{4E5F2588-1EBD-43F6-B2DC-825B272B8ABC}" dt="2021-04-27T16:50:34.363" v="1160" actId="478"/>
          <ac:spMkLst>
            <pc:docMk/>
            <pc:sldMk cId="0" sldId="259"/>
            <ac:spMk id="52" creationId="{1F39AB8F-125E-45C3-96BB-0A1BF5CA0E5F}"/>
          </ac:spMkLst>
        </pc:spChg>
        <pc:spChg chg="del mod topLvl">
          <ac:chgData name="Bryan Krausen" userId="774916b2a9b30420" providerId="LiveId" clId="{4E5F2588-1EBD-43F6-B2DC-825B272B8ABC}" dt="2021-04-27T16:50:34.363" v="1160" actId="478"/>
          <ac:spMkLst>
            <pc:docMk/>
            <pc:sldMk cId="0" sldId="259"/>
            <ac:spMk id="53" creationId="{92046801-2EF8-4CBE-B5A8-923CEA1E303F}"/>
          </ac:spMkLst>
        </pc:spChg>
        <pc:spChg chg="del mod">
          <ac:chgData name="Bryan Krausen" userId="774916b2a9b30420" providerId="LiveId" clId="{4E5F2588-1EBD-43F6-B2DC-825B272B8ABC}" dt="2021-04-27T16:50:16.952" v="1155" actId="478"/>
          <ac:spMkLst>
            <pc:docMk/>
            <pc:sldMk cId="0" sldId="259"/>
            <ac:spMk id="54" creationId="{11333E88-EFD6-4E84-BF75-48B41152DF6E}"/>
          </ac:spMkLst>
        </pc:spChg>
        <pc:spChg chg="del mod topLvl">
          <ac:chgData name="Bryan Krausen" userId="774916b2a9b30420" providerId="LiveId" clId="{4E5F2588-1EBD-43F6-B2DC-825B272B8ABC}" dt="2021-04-27T16:50:34.363" v="1160" actId="478"/>
          <ac:spMkLst>
            <pc:docMk/>
            <pc:sldMk cId="0" sldId="259"/>
            <ac:spMk id="55" creationId="{6937F6D4-0E52-415E-BED4-0F718E79C32A}"/>
          </ac:spMkLst>
        </pc:spChg>
        <pc:spChg chg="del mod">
          <ac:chgData name="Bryan Krausen" userId="774916b2a9b30420" providerId="LiveId" clId="{4E5F2588-1EBD-43F6-B2DC-825B272B8ABC}" dt="2021-04-27T16:50:21.432" v="1156" actId="478"/>
          <ac:spMkLst>
            <pc:docMk/>
            <pc:sldMk cId="0" sldId="259"/>
            <ac:spMk id="56" creationId="{7E50C359-0344-4625-85FC-46F880A81599}"/>
          </ac:spMkLst>
        </pc:spChg>
        <pc:spChg chg="del mod topLvl">
          <ac:chgData name="Bryan Krausen" userId="774916b2a9b30420" providerId="LiveId" clId="{4E5F2588-1EBD-43F6-B2DC-825B272B8ABC}" dt="2021-04-27T16:50:34.363" v="1160" actId="478"/>
          <ac:spMkLst>
            <pc:docMk/>
            <pc:sldMk cId="0" sldId="259"/>
            <ac:spMk id="57" creationId="{B379B84C-50C0-4113-8180-9BB003C7E0F4}"/>
          </ac:spMkLst>
        </pc:spChg>
        <pc:spChg chg="del mod topLvl">
          <ac:chgData name="Bryan Krausen" userId="774916b2a9b30420" providerId="LiveId" clId="{4E5F2588-1EBD-43F6-B2DC-825B272B8ABC}" dt="2021-04-27T16:50:34.363" v="1160" actId="478"/>
          <ac:spMkLst>
            <pc:docMk/>
            <pc:sldMk cId="0" sldId="259"/>
            <ac:spMk id="58" creationId="{D09D57AF-6E53-417C-9272-DDB64E49798F}"/>
          </ac:spMkLst>
        </pc:spChg>
        <pc:spChg chg="del mod">
          <ac:chgData name="Bryan Krausen" userId="774916b2a9b30420" providerId="LiveId" clId="{4E5F2588-1EBD-43F6-B2DC-825B272B8ABC}" dt="2021-04-27T16:50:15.158" v="1154" actId="478"/>
          <ac:spMkLst>
            <pc:docMk/>
            <pc:sldMk cId="0" sldId="259"/>
            <ac:spMk id="59" creationId="{F961047E-8223-439F-92FB-316253DADE5B}"/>
          </ac:spMkLst>
        </pc:spChg>
        <pc:spChg chg="del mod">
          <ac:chgData name="Bryan Krausen" userId="774916b2a9b30420" providerId="LiveId" clId="{4E5F2588-1EBD-43F6-B2DC-825B272B8ABC}" dt="2021-04-27T16:50:13.745" v="1153" actId="478"/>
          <ac:spMkLst>
            <pc:docMk/>
            <pc:sldMk cId="0" sldId="259"/>
            <ac:spMk id="60" creationId="{43B4D0BC-CAC1-42C4-9623-D4CC41AA677D}"/>
          </ac:spMkLst>
        </pc:spChg>
        <pc:spChg chg="del mod">
          <ac:chgData name="Bryan Krausen" userId="774916b2a9b30420" providerId="LiveId" clId="{4E5F2588-1EBD-43F6-B2DC-825B272B8ABC}" dt="2021-04-27T16:50:05.811" v="1151" actId="478"/>
          <ac:spMkLst>
            <pc:docMk/>
            <pc:sldMk cId="0" sldId="259"/>
            <ac:spMk id="61" creationId="{6ED24F5F-CC88-4349-9011-6BEAE42ED7C1}"/>
          </ac:spMkLst>
        </pc:spChg>
        <pc:spChg chg="del mod ord">
          <ac:chgData name="Bryan Krausen" userId="774916b2a9b30420" providerId="LiveId" clId="{4E5F2588-1EBD-43F6-B2DC-825B272B8ABC}" dt="2021-04-27T16:34:44.352" v="673" actId="478"/>
          <ac:spMkLst>
            <pc:docMk/>
            <pc:sldMk cId="0" sldId="259"/>
            <ac:spMk id="97" creationId="{00000000-0000-0000-0000-000000000000}"/>
          </ac:spMkLst>
        </pc:spChg>
        <pc:spChg chg="del mod ord">
          <ac:chgData name="Bryan Krausen" userId="774916b2a9b30420" providerId="LiveId" clId="{4E5F2588-1EBD-43F6-B2DC-825B272B8ABC}" dt="2021-04-27T16:34:39.445" v="671" actId="478"/>
          <ac:spMkLst>
            <pc:docMk/>
            <pc:sldMk cId="0" sldId="259"/>
            <ac:spMk id="98" creationId="{00000000-0000-0000-0000-000000000000}"/>
          </ac:spMkLst>
        </pc:spChg>
        <pc:spChg chg="del mod ord">
          <ac:chgData name="Bryan Krausen" userId="774916b2a9b30420" providerId="LiveId" clId="{4E5F2588-1EBD-43F6-B2DC-825B272B8ABC}" dt="2021-04-27T16:47:09.811" v="1142" actId="478"/>
          <ac:spMkLst>
            <pc:docMk/>
            <pc:sldMk cId="0" sldId="259"/>
            <ac:spMk id="99" creationId="{00000000-0000-0000-0000-000000000000}"/>
          </ac:spMkLst>
        </pc:spChg>
        <pc:grpChg chg="add del mod">
          <ac:chgData name="Bryan Krausen" userId="774916b2a9b30420" providerId="LiveId" clId="{4E5F2588-1EBD-43F6-B2DC-825B272B8ABC}" dt="2021-04-27T16:45:51.870" v="1086" actId="165"/>
          <ac:grpSpMkLst>
            <pc:docMk/>
            <pc:sldMk cId="0" sldId="259"/>
            <ac:grpSpMk id="6" creationId="{40134896-5415-4E5F-B284-D48014A519D2}"/>
          </ac:grpSpMkLst>
        </pc:grpChg>
        <pc:grpChg chg="add del mod">
          <ac:chgData name="Bryan Krausen" userId="774916b2a9b30420" providerId="LiveId" clId="{4E5F2588-1EBD-43F6-B2DC-825B272B8ABC}" dt="2021-04-27T16:35:48.215" v="712" actId="478"/>
          <ac:grpSpMkLst>
            <pc:docMk/>
            <pc:sldMk cId="0" sldId="259"/>
            <ac:grpSpMk id="11" creationId="{E04CE130-87E7-44D1-BBB9-719820DA1817}"/>
          </ac:grpSpMkLst>
        </pc:grpChg>
        <pc:grpChg chg="add del mod">
          <ac:chgData name="Bryan Krausen" userId="774916b2a9b30420" providerId="LiveId" clId="{4E5F2588-1EBD-43F6-B2DC-825B272B8ABC}" dt="2021-04-27T16:36:32.918" v="716" actId="165"/>
          <ac:grpSpMkLst>
            <pc:docMk/>
            <pc:sldMk cId="0" sldId="259"/>
            <ac:grpSpMk id="16" creationId="{4E4DADB9-37BC-4A6A-8833-A90ACA1F6910}"/>
          </ac:grpSpMkLst>
        </pc:grpChg>
        <pc:grpChg chg="add del mod">
          <ac:chgData name="Bryan Krausen" userId="774916b2a9b30420" providerId="LiveId" clId="{4E5F2588-1EBD-43F6-B2DC-825B272B8ABC}" dt="2021-04-27T16:50:31.855" v="1159" actId="165"/>
          <ac:grpSpMkLst>
            <pc:docMk/>
            <pc:sldMk cId="0" sldId="259"/>
            <ac:grpSpMk id="46" creationId="{CA854970-DC6A-4985-A0D8-7EFD30F18F2B}"/>
          </ac:grpSpMkLst>
        </pc:grpChg>
        <pc:picChg chg="add mod">
          <ac:chgData name="Bryan Krausen" userId="774916b2a9b30420" providerId="LiveId" clId="{4E5F2588-1EBD-43F6-B2DC-825B272B8ABC}" dt="2021-04-27T16:49:38.540" v="1148" actId="1035"/>
          <ac:picMkLst>
            <pc:docMk/>
            <pc:sldMk cId="0" sldId="259"/>
            <ac:picMk id="30" creationId="{F3A8F558-D305-4F4C-BBBD-F6D5D04CA8BB}"/>
          </ac:picMkLst>
        </pc:picChg>
        <pc:picChg chg="add mod">
          <ac:chgData name="Bryan Krausen" userId="774916b2a9b30420" providerId="LiveId" clId="{4E5F2588-1EBD-43F6-B2DC-825B272B8ABC}" dt="2021-04-27T16:46:34.320" v="1105" actId="207"/>
          <ac:picMkLst>
            <pc:docMk/>
            <pc:sldMk cId="0" sldId="259"/>
            <ac:picMk id="37" creationId="{F3E5AA13-EDD0-46EF-97E5-A9E18C19EACF}"/>
          </ac:picMkLst>
        </pc:picChg>
        <pc:picChg chg="add mod">
          <ac:chgData name="Bryan Krausen" userId="774916b2a9b30420" providerId="LiveId" clId="{4E5F2588-1EBD-43F6-B2DC-825B272B8ABC}" dt="2021-04-27T16:46:34.320" v="1105" actId="207"/>
          <ac:picMkLst>
            <pc:docMk/>
            <pc:sldMk cId="0" sldId="259"/>
            <ac:picMk id="39" creationId="{DE333A7B-EE3F-480E-AE14-C332E1812679}"/>
          </ac:picMkLst>
        </pc:picChg>
        <pc:picChg chg="add del mod">
          <ac:chgData name="Bryan Krausen" userId="774916b2a9b30420" providerId="LiveId" clId="{4E5F2588-1EBD-43F6-B2DC-825B272B8ABC}" dt="2021-04-27T16:49:54.187" v="1149" actId="27803"/>
          <ac:picMkLst>
            <pc:docMk/>
            <pc:sldMk cId="0" sldId="259"/>
            <ac:picMk id="41" creationId="{CA854970-DC6A-4985-A0D8-7EFD30F18F2B}"/>
          </ac:picMkLst>
        </pc:picChg>
        <pc:picChg chg="add mod">
          <ac:chgData name="Bryan Krausen" userId="774916b2a9b30420" providerId="LiveId" clId="{4E5F2588-1EBD-43F6-B2DC-825B272B8ABC}" dt="2021-04-27T16:46:42.777" v="1106" actId="207"/>
          <ac:picMkLst>
            <pc:docMk/>
            <pc:sldMk cId="0" sldId="259"/>
            <ac:picMk id="43" creationId="{8F88386F-201A-471D-8E5E-4B24E0D2091C}"/>
          </ac:picMkLst>
        </pc:picChg>
        <pc:picChg chg="add mod">
          <ac:chgData name="Bryan Krausen" userId="774916b2a9b30420" providerId="LiveId" clId="{4E5F2588-1EBD-43F6-B2DC-825B272B8ABC}" dt="2021-04-27T16:46:42.777" v="1106" actId="207"/>
          <ac:picMkLst>
            <pc:docMk/>
            <pc:sldMk cId="0" sldId="259"/>
            <ac:picMk id="45" creationId="{03C9A50C-EC84-42D6-B3A0-384516827A56}"/>
          </ac:picMkLst>
        </pc:picChg>
        <pc:picChg chg="add mod">
          <ac:chgData name="Bryan Krausen" userId="774916b2a9b30420" providerId="LiveId" clId="{4E5F2588-1EBD-43F6-B2DC-825B272B8ABC}" dt="2021-04-27T20:53:09.861" v="2362" actId="1076"/>
          <ac:picMkLst>
            <pc:docMk/>
            <pc:sldMk cId="0" sldId="259"/>
            <ac:picMk id="49" creationId="{906B12EB-1842-4EB4-8302-86291748FE0D}"/>
          </ac:picMkLst>
        </pc:picChg>
        <pc:picChg chg="add del mod">
          <ac:chgData name="Bryan Krausen" userId="774916b2a9b30420" providerId="LiveId" clId="{4E5F2588-1EBD-43F6-B2DC-825B272B8ABC}" dt="2021-04-27T17:31:08.021" v="1894" actId="21"/>
          <ac:picMkLst>
            <pc:docMk/>
            <pc:sldMk cId="0" sldId="259"/>
            <ac:picMk id="63" creationId="{D9266B12-F079-48FA-8DB8-98CEFA20795B}"/>
          </ac:picMkLst>
        </pc:picChg>
      </pc:sldChg>
      <pc:sldChg chg="addSp delSp modSp mod">
        <pc:chgData name="Bryan Krausen" userId="774916b2a9b30420" providerId="LiveId" clId="{4E5F2588-1EBD-43F6-B2DC-825B272B8ABC}" dt="2021-04-27T20:15:12.611" v="2345" actId="20577"/>
        <pc:sldMkLst>
          <pc:docMk/>
          <pc:sldMk cId="0" sldId="260"/>
        </pc:sldMkLst>
        <pc:spChg chg="add del mod">
          <ac:chgData name="Bryan Krausen" userId="774916b2a9b30420" providerId="LiveId" clId="{4E5F2588-1EBD-43F6-B2DC-825B272B8ABC}" dt="2021-04-27T17:02:19.681" v="1277" actId="478"/>
          <ac:spMkLst>
            <pc:docMk/>
            <pc:sldMk cId="0" sldId="260"/>
            <ac:spMk id="3" creationId="{4D5E137F-5C83-41DB-84EF-8201B656285B}"/>
          </ac:spMkLst>
        </pc:spChg>
        <pc:spChg chg="add mod topLvl">
          <ac:chgData name="Bryan Krausen" userId="774916b2a9b30420" providerId="LiveId" clId="{4E5F2588-1EBD-43F6-B2DC-825B272B8ABC}" dt="2021-04-27T17:35:37.320" v="1996" actId="2711"/>
          <ac:spMkLst>
            <pc:docMk/>
            <pc:sldMk cId="0" sldId="260"/>
            <ac:spMk id="4" creationId="{7AC8C076-4AC0-4A5C-B757-38D0E958DD53}"/>
          </ac:spMkLst>
        </pc:spChg>
        <pc:spChg chg="add mod">
          <ac:chgData name="Bryan Krausen" userId="774916b2a9b30420" providerId="LiveId" clId="{4E5F2588-1EBD-43F6-B2DC-825B272B8ABC}" dt="2021-04-27T17:35:46.284" v="1997" actId="255"/>
          <ac:spMkLst>
            <pc:docMk/>
            <pc:sldMk cId="0" sldId="260"/>
            <ac:spMk id="5" creationId="{288CC502-B195-4A3F-9EFF-7F0F823C654A}"/>
          </ac:spMkLst>
        </pc:spChg>
        <pc:spChg chg="mod topLvl">
          <ac:chgData name="Bryan Krausen" userId="774916b2a9b30420" providerId="LiveId" clId="{4E5F2588-1EBD-43F6-B2DC-825B272B8ABC}" dt="2021-04-27T17:35:37.320" v="1996" actId="2711"/>
          <ac:spMkLst>
            <pc:docMk/>
            <pc:sldMk cId="0" sldId="260"/>
            <ac:spMk id="7" creationId="{C324B759-411C-4549-A9F4-AE99C9CF0E01}"/>
          </ac:spMkLst>
        </pc:spChg>
        <pc:spChg chg="mod topLvl">
          <ac:chgData name="Bryan Krausen" userId="774916b2a9b30420" providerId="LiveId" clId="{4E5F2588-1EBD-43F6-B2DC-825B272B8ABC}" dt="2021-04-27T17:35:37.320" v="1996" actId="2711"/>
          <ac:spMkLst>
            <pc:docMk/>
            <pc:sldMk cId="0" sldId="260"/>
            <ac:spMk id="8" creationId="{80AF8842-1DA3-4DD2-804E-6D68214500C8}"/>
          </ac:spMkLst>
        </pc:spChg>
        <pc:spChg chg="mod topLvl">
          <ac:chgData name="Bryan Krausen" userId="774916b2a9b30420" providerId="LiveId" clId="{4E5F2588-1EBD-43F6-B2DC-825B272B8ABC}" dt="2021-04-27T17:35:37.320" v="1996" actId="2711"/>
          <ac:spMkLst>
            <pc:docMk/>
            <pc:sldMk cId="0" sldId="260"/>
            <ac:spMk id="9" creationId="{4B91BF35-277B-4C85-99CB-48068F7A088C}"/>
          </ac:spMkLst>
        </pc:spChg>
        <pc:spChg chg="mod topLvl">
          <ac:chgData name="Bryan Krausen" userId="774916b2a9b30420" providerId="LiveId" clId="{4E5F2588-1EBD-43F6-B2DC-825B272B8ABC}" dt="2021-04-27T17:35:37.320" v="1996" actId="2711"/>
          <ac:spMkLst>
            <pc:docMk/>
            <pc:sldMk cId="0" sldId="260"/>
            <ac:spMk id="10" creationId="{963F2B6F-4FAE-4589-80FC-B68C02D7E34E}"/>
          </ac:spMkLst>
        </pc:spChg>
        <pc:spChg chg="mod topLvl">
          <ac:chgData name="Bryan Krausen" userId="774916b2a9b30420" providerId="LiveId" clId="{4E5F2588-1EBD-43F6-B2DC-825B272B8ABC}" dt="2021-04-27T17:35:37.320" v="1996" actId="2711"/>
          <ac:spMkLst>
            <pc:docMk/>
            <pc:sldMk cId="0" sldId="260"/>
            <ac:spMk id="11" creationId="{EC574C3B-8AE9-4EEB-B22E-A28B59D65C33}"/>
          </ac:spMkLst>
        </pc:spChg>
        <pc:spChg chg="mod topLvl">
          <ac:chgData name="Bryan Krausen" userId="774916b2a9b30420" providerId="LiveId" clId="{4E5F2588-1EBD-43F6-B2DC-825B272B8ABC}" dt="2021-04-27T17:35:37.320" v="1996" actId="2711"/>
          <ac:spMkLst>
            <pc:docMk/>
            <pc:sldMk cId="0" sldId="260"/>
            <ac:spMk id="12" creationId="{78AD06BE-280E-41C3-B3CA-86FD0C1A3284}"/>
          </ac:spMkLst>
        </pc:spChg>
        <pc:spChg chg="mod topLvl">
          <ac:chgData name="Bryan Krausen" userId="774916b2a9b30420" providerId="LiveId" clId="{4E5F2588-1EBD-43F6-B2DC-825B272B8ABC}" dt="2021-04-27T17:35:37.320" v="1996" actId="2711"/>
          <ac:spMkLst>
            <pc:docMk/>
            <pc:sldMk cId="0" sldId="260"/>
            <ac:spMk id="13" creationId="{208AE45B-68C7-4AEB-B0B8-CCA5674220D7}"/>
          </ac:spMkLst>
        </pc:spChg>
        <pc:spChg chg="mod topLvl">
          <ac:chgData name="Bryan Krausen" userId="774916b2a9b30420" providerId="LiveId" clId="{4E5F2588-1EBD-43F6-B2DC-825B272B8ABC}" dt="2021-04-27T17:35:37.320" v="1996" actId="2711"/>
          <ac:spMkLst>
            <pc:docMk/>
            <pc:sldMk cId="0" sldId="260"/>
            <ac:spMk id="14" creationId="{F20ADA5F-82C5-465B-BB31-38EAAD9DA82A}"/>
          </ac:spMkLst>
        </pc:spChg>
        <pc:spChg chg="mod topLvl">
          <ac:chgData name="Bryan Krausen" userId="774916b2a9b30420" providerId="LiveId" clId="{4E5F2588-1EBD-43F6-B2DC-825B272B8ABC}" dt="2021-04-27T17:35:37.320" v="1996" actId="2711"/>
          <ac:spMkLst>
            <pc:docMk/>
            <pc:sldMk cId="0" sldId="260"/>
            <ac:spMk id="15" creationId="{F2CB5300-96FB-4DBA-A599-B7C0E86A8F1E}"/>
          </ac:spMkLst>
        </pc:spChg>
        <pc:spChg chg="mod topLvl">
          <ac:chgData name="Bryan Krausen" userId="774916b2a9b30420" providerId="LiveId" clId="{4E5F2588-1EBD-43F6-B2DC-825B272B8ABC}" dt="2021-04-27T17:35:37.320" v="1996" actId="2711"/>
          <ac:spMkLst>
            <pc:docMk/>
            <pc:sldMk cId="0" sldId="260"/>
            <ac:spMk id="16" creationId="{889D911B-24F9-4300-AA7B-73F9B9C865FF}"/>
          </ac:spMkLst>
        </pc:spChg>
        <pc:spChg chg="mod topLvl">
          <ac:chgData name="Bryan Krausen" userId="774916b2a9b30420" providerId="LiveId" clId="{4E5F2588-1EBD-43F6-B2DC-825B272B8ABC}" dt="2021-04-27T17:35:37.320" v="1996" actId="2711"/>
          <ac:spMkLst>
            <pc:docMk/>
            <pc:sldMk cId="0" sldId="260"/>
            <ac:spMk id="17" creationId="{64202244-37CF-4C80-B8B0-0FCBF05EF6E9}"/>
          </ac:spMkLst>
        </pc:spChg>
        <pc:spChg chg="mod topLvl">
          <ac:chgData name="Bryan Krausen" userId="774916b2a9b30420" providerId="LiveId" clId="{4E5F2588-1EBD-43F6-B2DC-825B272B8ABC}" dt="2021-04-27T17:35:37.320" v="1996" actId="2711"/>
          <ac:spMkLst>
            <pc:docMk/>
            <pc:sldMk cId="0" sldId="260"/>
            <ac:spMk id="18" creationId="{93E3EC7F-CBF5-41E3-92AB-3A8BCE963897}"/>
          </ac:spMkLst>
        </pc:spChg>
        <pc:spChg chg="mod topLvl">
          <ac:chgData name="Bryan Krausen" userId="774916b2a9b30420" providerId="LiveId" clId="{4E5F2588-1EBD-43F6-B2DC-825B272B8ABC}" dt="2021-04-27T17:35:37.320" v="1996" actId="2711"/>
          <ac:spMkLst>
            <pc:docMk/>
            <pc:sldMk cId="0" sldId="260"/>
            <ac:spMk id="19" creationId="{88243B49-3F89-4DAC-BC75-D481355420B8}"/>
          </ac:spMkLst>
        </pc:spChg>
        <pc:spChg chg="mod topLvl">
          <ac:chgData name="Bryan Krausen" userId="774916b2a9b30420" providerId="LiveId" clId="{4E5F2588-1EBD-43F6-B2DC-825B272B8ABC}" dt="2021-04-27T17:35:37.320" v="1996" actId="2711"/>
          <ac:spMkLst>
            <pc:docMk/>
            <pc:sldMk cId="0" sldId="260"/>
            <ac:spMk id="20" creationId="{D9574809-CEF6-4253-88FB-FB9821E5F836}"/>
          </ac:spMkLst>
        </pc:spChg>
        <pc:spChg chg="mod topLvl">
          <ac:chgData name="Bryan Krausen" userId="774916b2a9b30420" providerId="LiveId" clId="{4E5F2588-1EBD-43F6-B2DC-825B272B8ABC}" dt="2021-04-27T17:35:37.320" v="1996" actId="2711"/>
          <ac:spMkLst>
            <pc:docMk/>
            <pc:sldMk cId="0" sldId="260"/>
            <ac:spMk id="21" creationId="{EF76387F-48EE-445E-9DA2-CE64A3A8B791}"/>
          </ac:spMkLst>
        </pc:spChg>
        <pc:spChg chg="add mod">
          <ac:chgData name="Bryan Krausen" userId="774916b2a9b30420" providerId="LiveId" clId="{4E5F2588-1EBD-43F6-B2DC-825B272B8ABC}" dt="2021-04-27T17:18:14.659" v="1787" actId="1036"/>
          <ac:spMkLst>
            <pc:docMk/>
            <pc:sldMk cId="0" sldId="260"/>
            <ac:spMk id="22" creationId="{53A43A15-5458-49BA-9903-F68A62A89BCD}"/>
          </ac:spMkLst>
        </pc:spChg>
        <pc:spChg chg="add mod topLvl">
          <ac:chgData name="Bryan Krausen" userId="774916b2a9b30420" providerId="LiveId" clId="{4E5F2588-1EBD-43F6-B2DC-825B272B8ABC}" dt="2021-04-27T17:35:37.320" v="1996" actId="2711"/>
          <ac:spMkLst>
            <pc:docMk/>
            <pc:sldMk cId="0" sldId="260"/>
            <ac:spMk id="24" creationId="{73F67647-6E54-4B6E-958A-65E93455D53C}"/>
          </ac:spMkLst>
        </pc:spChg>
        <pc:spChg chg="add mod topLvl">
          <ac:chgData name="Bryan Krausen" userId="774916b2a9b30420" providerId="LiveId" clId="{4E5F2588-1EBD-43F6-B2DC-825B272B8ABC}" dt="2021-04-27T17:35:37.320" v="1996" actId="2711"/>
          <ac:spMkLst>
            <pc:docMk/>
            <pc:sldMk cId="0" sldId="260"/>
            <ac:spMk id="25" creationId="{9B211E7E-BAE2-4128-859A-C72267B045CA}"/>
          </ac:spMkLst>
        </pc:spChg>
        <pc:spChg chg="add mod topLvl">
          <ac:chgData name="Bryan Krausen" userId="774916b2a9b30420" providerId="LiveId" clId="{4E5F2588-1EBD-43F6-B2DC-825B272B8ABC}" dt="2021-04-27T17:35:37.320" v="1996" actId="2711"/>
          <ac:spMkLst>
            <pc:docMk/>
            <pc:sldMk cId="0" sldId="260"/>
            <ac:spMk id="26" creationId="{61830238-0475-464C-8006-65AD06060995}"/>
          </ac:spMkLst>
        </pc:spChg>
        <pc:spChg chg="add mod topLvl">
          <ac:chgData name="Bryan Krausen" userId="774916b2a9b30420" providerId="LiveId" clId="{4E5F2588-1EBD-43F6-B2DC-825B272B8ABC}" dt="2021-04-27T17:35:37.320" v="1996" actId="2711"/>
          <ac:spMkLst>
            <pc:docMk/>
            <pc:sldMk cId="0" sldId="260"/>
            <ac:spMk id="27" creationId="{D92963F7-8C00-4F9A-BCE0-0758BB951998}"/>
          </ac:spMkLst>
        </pc:spChg>
        <pc:spChg chg="add mod topLvl">
          <ac:chgData name="Bryan Krausen" userId="774916b2a9b30420" providerId="LiveId" clId="{4E5F2588-1EBD-43F6-B2DC-825B272B8ABC}" dt="2021-04-27T17:35:37.320" v="1996" actId="2711"/>
          <ac:spMkLst>
            <pc:docMk/>
            <pc:sldMk cId="0" sldId="260"/>
            <ac:spMk id="28" creationId="{E49F6442-94FD-4BA9-8F89-CFB6F7CBC0F2}"/>
          </ac:spMkLst>
        </pc:spChg>
        <pc:spChg chg="add mod topLvl">
          <ac:chgData name="Bryan Krausen" userId="774916b2a9b30420" providerId="LiveId" clId="{4E5F2588-1EBD-43F6-B2DC-825B272B8ABC}" dt="2021-04-27T17:35:37.320" v="1996" actId="2711"/>
          <ac:spMkLst>
            <pc:docMk/>
            <pc:sldMk cId="0" sldId="260"/>
            <ac:spMk id="29" creationId="{03630A68-1F79-46AB-91A7-18B36055545D}"/>
          </ac:spMkLst>
        </pc:spChg>
        <pc:spChg chg="add mod topLvl">
          <ac:chgData name="Bryan Krausen" userId="774916b2a9b30420" providerId="LiveId" clId="{4E5F2588-1EBD-43F6-B2DC-825B272B8ABC}" dt="2021-04-27T17:35:37.320" v="1996" actId="2711"/>
          <ac:spMkLst>
            <pc:docMk/>
            <pc:sldMk cId="0" sldId="260"/>
            <ac:spMk id="30" creationId="{679C882D-258C-44F1-A298-9F897A7ED0D7}"/>
          </ac:spMkLst>
        </pc:spChg>
        <pc:spChg chg="add mod">
          <ac:chgData name="Bryan Krausen" userId="774916b2a9b30420" providerId="LiveId" clId="{4E5F2588-1EBD-43F6-B2DC-825B272B8ABC}" dt="2021-04-27T17:35:37.320" v="1996" actId="2711"/>
          <ac:spMkLst>
            <pc:docMk/>
            <pc:sldMk cId="0" sldId="260"/>
            <ac:spMk id="32" creationId="{78E45D8C-4184-4635-97CF-12C8C99EB222}"/>
          </ac:spMkLst>
        </pc:spChg>
        <pc:spChg chg="add mod">
          <ac:chgData name="Bryan Krausen" userId="774916b2a9b30420" providerId="LiveId" clId="{4E5F2588-1EBD-43F6-B2DC-825B272B8ABC}" dt="2021-04-27T17:35:37.320" v="1996" actId="2711"/>
          <ac:spMkLst>
            <pc:docMk/>
            <pc:sldMk cId="0" sldId="260"/>
            <ac:spMk id="33" creationId="{11C06605-E545-4D17-9156-F3C21B6E8947}"/>
          </ac:spMkLst>
        </pc:spChg>
        <pc:spChg chg="add mod">
          <ac:chgData name="Bryan Krausen" userId="774916b2a9b30420" providerId="LiveId" clId="{4E5F2588-1EBD-43F6-B2DC-825B272B8ABC}" dt="2021-04-27T17:35:37.320" v="1996" actId="2711"/>
          <ac:spMkLst>
            <pc:docMk/>
            <pc:sldMk cId="0" sldId="260"/>
            <ac:spMk id="34" creationId="{83F31557-F83A-44F9-B29A-DC10A71E483B}"/>
          </ac:spMkLst>
        </pc:spChg>
        <pc:spChg chg="add mod">
          <ac:chgData name="Bryan Krausen" userId="774916b2a9b30420" providerId="LiveId" clId="{4E5F2588-1EBD-43F6-B2DC-825B272B8ABC}" dt="2021-04-27T17:35:37.320" v="1996" actId="2711"/>
          <ac:spMkLst>
            <pc:docMk/>
            <pc:sldMk cId="0" sldId="260"/>
            <ac:spMk id="35" creationId="{3AF0A6B3-CACD-463A-8D3A-8E14716DC3B4}"/>
          </ac:spMkLst>
        </pc:spChg>
        <pc:spChg chg="add mod">
          <ac:chgData name="Bryan Krausen" userId="774916b2a9b30420" providerId="LiveId" clId="{4E5F2588-1EBD-43F6-B2DC-825B272B8ABC}" dt="2021-04-27T17:35:37.320" v="1996" actId="2711"/>
          <ac:spMkLst>
            <pc:docMk/>
            <pc:sldMk cId="0" sldId="260"/>
            <ac:spMk id="36" creationId="{7070F886-5DDB-420A-9E00-5BBA487D41E8}"/>
          </ac:spMkLst>
        </pc:spChg>
        <pc:spChg chg="add mod">
          <ac:chgData name="Bryan Krausen" userId="774916b2a9b30420" providerId="LiveId" clId="{4E5F2588-1EBD-43F6-B2DC-825B272B8ABC}" dt="2021-04-27T17:35:37.320" v="1996" actId="2711"/>
          <ac:spMkLst>
            <pc:docMk/>
            <pc:sldMk cId="0" sldId="260"/>
            <ac:spMk id="37" creationId="{3A575335-B7FF-472E-A1F6-6C88A81A1243}"/>
          </ac:spMkLst>
        </pc:spChg>
        <pc:spChg chg="add mod">
          <ac:chgData name="Bryan Krausen" userId="774916b2a9b30420" providerId="LiveId" clId="{4E5F2588-1EBD-43F6-B2DC-825B272B8ABC}" dt="2021-04-27T17:35:37.320" v="1996" actId="2711"/>
          <ac:spMkLst>
            <pc:docMk/>
            <pc:sldMk cId="0" sldId="260"/>
            <ac:spMk id="38" creationId="{2AB56597-2F83-49BF-8068-A3F4E26C7A35}"/>
          </ac:spMkLst>
        </pc:spChg>
        <pc:spChg chg="add mod">
          <ac:chgData name="Bryan Krausen" userId="774916b2a9b30420" providerId="LiveId" clId="{4E5F2588-1EBD-43F6-B2DC-825B272B8ABC}" dt="2021-04-27T17:35:37.320" v="1996" actId="2711"/>
          <ac:spMkLst>
            <pc:docMk/>
            <pc:sldMk cId="0" sldId="260"/>
            <ac:spMk id="40" creationId="{4C6DE7A7-D28E-4173-BCB4-CFC4AC22E4BC}"/>
          </ac:spMkLst>
        </pc:spChg>
        <pc:spChg chg="add mod">
          <ac:chgData name="Bryan Krausen" userId="774916b2a9b30420" providerId="LiveId" clId="{4E5F2588-1EBD-43F6-B2DC-825B272B8ABC}" dt="2021-04-27T17:35:37.320" v="1996" actId="2711"/>
          <ac:spMkLst>
            <pc:docMk/>
            <pc:sldMk cId="0" sldId="260"/>
            <ac:spMk id="41" creationId="{C5D3E5C9-C12D-4746-BDD1-4BE12D37A020}"/>
          </ac:spMkLst>
        </pc:spChg>
        <pc:spChg chg="add mod">
          <ac:chgData name="Bryan Krausen" userId="774916b2a9b30420" providerId="LiveId" clId="{4E5F2588-1EBD-43F6-B2DC-825B272B8ABC}" dt="2021-04-27T17:35:37.320" v="1996" actId="2711"/>
          <ac:spMkLst>
            <pc:docMk/>
            <pc:sldMk cId="0" sldId="260"/>
            <ac:spMk id="42" creationId="{233D50D3-E751-41CF-A42B-A18421A5AE57}"/>
          </ac:spMkLst>
        </pc:spChg>
        <pc:spChg chg="add mod">
          <ac:chgData name="Bryan Krausen" userId="774916b2a9b30420" providerId="LiveId" clId="{4E5F2588-1EBD-43F6-B2DC-825B272B8ABC}" dt="2021-04-27T20:15:12.611" v="2345" actId="20577"/>
          <ac:spMkLst>
            <pc:docMk/>
            <pc:sldMk cId="0" sldId="260"/>
            <ac:spMk id="43" creationId="{D0526C0F-BE24-4E88-A3AD-BD45668A9A20}"/>
          </ac:spMkLst>
        </pc:spChg>
        <pc:spChg chg="del">
          <ac:chgData name="Bryan Krausen" userId="774916b2a9b30420" providerId="LiveId" clId="{4E5F2588-1EBD-43F6-B2DC-825B272B8ABC}" dt="2021-04-27T17:02:16.997" v="1276" actId="478"/>
          <ac:spMkLst>
            <pc:docMk/>
            <pc:sldMk cId="0" sldId="260"/>
            <ac:spMk id="104" creationId="{00000000-0000-0000-0000-000000000000}"/>
          </ac:spMkLst>
        </pc:spChg>
        <pc:spChg chg="del">
          <ac:chgData name="Bryan Krausen" userId="774916b2a9b30420" providerId="LiveId" clId="{4E5F2588-1EBD-43F6-B2DC-825B272B8ABC}" dt="2021-04-27T17:02:38.692" v="1283" actId="478"/>
          <ac:spMkLst>
            <pc:docMk/>
            <pc:sldMk cId="0" sldId="260"/>
            <ac:spMk id="105" creationId="{00000000-0000-0000-0000-000000000000}"/>
          </ac:spMkLst>
        </pc:spChg>
        <pc:grpChg chg="add del mod">
          <ac:chgData name="Bryan Krausen" userId="774916b2a9b30420" providerId="LiveId" clId="{4E5F2588-1EBD-43F6-B2DC-825B272B8ABC}" dt="2021-04-27T17:05:58.006" v="1340" actId="165"/>
          <ac:grpSpMkLst>
            <pc:docMk/>
            <pc:sldMk cId="0" sldId="260"/>
            <ac:grpSpMk id="6" creationId="{5E183BC1-8670-402B-B885-36D71C5385B4}"/>
          </ac:grpSpMkLst>
        </pc:grpChg>
        <pc:grpChg chg="add del mod">
          <ac:chgData name="Bryan Krausen" userId="774916b2a9b30420" providerId="LiveId" clId="{4E5F2588-1EBD-43F6-B2DC-825B272B8ABC}" dt="2021-04-27T17:12:31.252" v="1581" actId="165"/>
          <ac:grpSpMkLst>
            <pc:docMk/>
            <pc:sldMk cId="0" sldId="260"/>
            <ac:grpSpMk id="23" creationId="{F0060FDD-A9E4-40F7-B844-46E673C116D3}"/>
          </ac:grpSpMkLst>
        </pc:grpChg>
      </pc:sldChg>
      <pc:sldChg chg="del">
        <pc:chgData name="Bryan Krausen" userId="774916b2a9b30420" providerId="LiveId" clId="{4E5F2588-1EBD-43F6-B2DC-825B272B8ABC}" dt="2021-04-27T17:46:49.504" v="2256" actId="47"/>
        <pc:sldMkLst>
          <pc:docMk/>
          <pc:sldMk cId="0" sldId="261"/>
        </pc:sldMkLst>
      </pc:sldChg>
      <pc:sldChg chg="modSp mod ord">
        <pc:chgData name="Bryan Krausen" userId="774916b2a9b30420" providerId="LiveId" clId="{4E5F2588-1EBD-43F6-B2DC-825B272B8ABC}" dt="2021-04-27T17:51:55.455" v="2319" actId="20577"/>
        <pc:sldMkLst>
          <pc:docMk/>
          <pc:sldMk cId="0" sldId="262"/>
        </pc:sldMkLst>
        <pc:spChg chg="mod">
          <ac:chgData name="Bryan Krausen" userId="774916b2a9b30420" providerId="LiveId" clId="{4E5F2588-1EBD-43F6-B2DC-825B272B8ABC}" dt="2021-04-27T16:23:06.213" v="398" actId="20577"/>
          <ac:spMkLst>
            <pc:docMk/>
            <pc:sldMk cId="0" sldId="262"/>
            <ac:spMk id="118" creationId="{00000000-0000-0000-0000-000000000000}"/>
          </ac:spMkLst>
        </pc:spChg>
        <pc:spChg chg="mod">
          <ac:chgData name="Bryan Krausen" userId="774916b2a9b30420" providerId="LiveId" clId="{4E5F2588-1EBD-43F6-B2DC-825B272B8ABC}" dt="2021-04-27T17:51:55.455" v="2319" actId="20577"/>
          <ac:spMkLst>
            <pc:docMk/>
            <pc:sldMk cId="0" sldId="262"/>
            <ac:spMk id="119" creationId="{00000000-0000-0000-0000-000000000000}"/>
          </ac:spMkLst>
        </pc:spChg>
      </pc:sldChg>
      <pc:sldChg chg="del">
        <pc:chgData name="Bryan Krausen" userId="774916b2a9b30420" providerId="LiveId" clId="{4E5F2588-1EBD-43F6-B2DC-825B272B8ABC}" dt="2021-04-27T17:46:49.504" v="2256" actId="47"/>
        <pc:sldMkLst>
          <pc:docMk/>
          <pc:sldMk cId="0" sldId="263"/>
        </pc:sldMkLst>
      </pc:sldChg>
      <pc:sldChg chg="del">
        <pc:chgData name="Bryan Krausen" userId="774916b2a9b30420" providerId="LiveId" clId="{4E5F2588-1EBD-43F6-B2DC-825B272B8ABC}" dt="2021-04-27T17:46:49.504" v="2256" actId="47"/>
        <pc:sldMkLst>
          <pc:docMk/>
          <pc:sldMk cId="0" sldId="264"/>
        </pc:sldMkLst>
      </pc:sldChg>
      <pc:sldChg chg="addSp delSp modSp mod ord">
        <pc:chgData name="Bryan Krausen" userId="774916b2a9b30420" providerId="LiveId" clId="{4E5F2588-1EBD-43F6-B2DC-825B272B8ABC}" dt="2021-04-27T17:46:30.347" v="2255" actId="14100"/>
        <pc:sldMkLst>
          <pc:docMk/>
          <pc:sldMk cId="0" sldId="265"/>
        </pc:sldMkLst>
        <pc:spChg chg="add del mod">
          <ac:chgData name="Bryan Krausen" userId="774916b2a9b30420" providerId="LiveId" clId="{4E5F2588-1EBD-43F6-B2DC-825B272B8ABC}" dt="2021-04-27T17:29:03.885" v="1836" actId="478"/>
          <ac:spMkLst>
            <pc:docMk/>
            <pc:sldMk cId="0" sldId="265"/>
            <ac:spMk id="3" creationId="{F551EC4D-D6FB-4C91-ACCB-37532F9A8B5A}"/>
          </ac:spMkLst>
        </pc:spChg>
        <pc:spChg chg="add del mod">
          <ac:chgData name="Bryan Krausen" userId="774916b2a9b30420" providerId="LiveId" clId="{4E5F2588-1EBD-43F6-B2DC-825B272B8ABC}" dt="2021-04-27T17:30:09.698" v="1847" actId="478"/>
          <ac:spMkLst>
            <pc:docMk/>
            <pc:sldMk cId="0" sldId="265"/>
            <ac:spMk id="5" creationId="{C719DC03-48EA-443D-AE68-125EC8661A59}"/>
          </ac:spMkLst>
        </pc:spChg>
        <pc:spChg chg="add mod">
          <ac:chgData name="Bryan Krausen" userId="774916b2a9b30420" providerId="LiveId" clId="{4E5F2588-1EBD-43F6-B2DC-825B272B8ABC}" dt="2021-04-27T17:34:46.871" v="1981" actId="1076"/>
          <ac:spMkLst>
            <pc:docMk/>
            <pc:sldMk cId="0" sldId="265"/>
            <ac:spMk id="6" creationId="{93723785-80EF-4F26-A417-CF4095989538}"/>
          </ac:spMkLst>
        </pc:spChg>
        <pc:spChg chg="add mod">
          <ac:chgData name="Bryan Krausen" userId="774916b2a9b30420" providerId="LiveId" clId="{4E5F2588-1EBD-43F6-B2DC-825B272B8ABC}" dt="2021-04-27T17:30:18.587" v="1856" actId="20577"/>
          <ac:spMkLst>
            <pc:docMk/>
            <pc:sldMk cId="0" sldId="265"/>
            <ac:spMk id="12" creationId="{D26320F8-CE2E-4D77-B57F-EB3CBF0562FB}"/>
          </ac:spMkLst>
        </pc:spChg>
        <pc:spChg chg="add mod">
          <ac:chgData name="Bryan Krausen" userId="774916b2a9b30420" providerId="LiveId" clId="{4E5F2588-1EBD-43F6-B2DC-825B272B8ABC}" dt="2021-04-27T17:34:46.871" v="1981" actId="1076"/>
          <ac:spMkLst>
            <pc:docMk/>
            <pc:sldMk cId="0" sldId="265"/>
            <ac:spMk id="22" creationId="{E2ED69C3-EB10-4A75-AE78-0A7CB9A22C3B}"/>
          </ac:spMkLst>
        </pc:spChg>
        <pc:spChg chg="mod ord">
          <ac:chgData name="Bryan Krausen" userId="774916b2a9b30420" providerId="LiveId" clId="{4E5F2588-1EBD-43F6-B2DC-825B272B8ABC}" dt="2021-04-27T17:46:11.237" v="2249" actId="166"/>
          <ac:spMkLst>
            <pc:docMk/>
            <pc:sldMk cId="0" sldId="265"/>
            <ac:spMk id="149" creationId="{00000000-0000-0000-0000-000000000000}"/>
          </ac:spMkLst>
        </pc:spChg>
        <pc:spChg chg="del">
          <ac:chgData name="Bryan Krausen" userId="774916b2a9b30420" providerId="LiveId" clId="{4E5F2588-1EBD-43F6-B2DC-825B272B8ABC}" dt="2021-04-27T17:28:58.789" v="1834" actId="478"/>
          <ac:spMkLst>
            <pc:docMk/>
            <pc:sldMk cId="0" sldId="265"/>
            <ac:spMk id="150" creationId="{00000000-0000-0000-0000-000000000000}"/>
          </ac:spMkLst>
        </pc:spChg>
        <pc:spChg chg="del">
          <ac:chgData name="Bryan Krausen" userId="774916b2a9b30420" providerId="LiveId" clId="{4E5F2588-1EBD-43F6-B2DC-825B272B8ABC}" dt="2021-04-27T17:30:07.900" v="1846" actId="478"/>
          <ac:spMkLst>
            <pc:docMk/>
            <pc:sldMk cId="0" sldId="265"/>
            <ac:spMk id="151" creationId="{00000000-0000-0000-0000-000000000000}"/>
          </ac:spMkLst>
        </pc:spChg>
        <pc:picChg chg="add mod">
          <ac:chgData name="Bryan Krausen" userId="774916b2a9b30420" providerId="LiveId" clId="{4E5F2588-1EBD-43F6-B2DC-825B272B8ABC}" dt="2021-04-27T17:34:46.871" v="1981" actId="1076"/>
          <ac:picMkLst>
            <pc:docMk/>
            <pc:sldMk cId="0" sldId="265"/>
            <ac:picMk id="8" creationId="{495E68D2-1EDD-4B18-92CA-EC558998D0F4}"/>
          </ac:picMkLst>
        </pc:picChg>
        <pc:picChg chg="add mod">
          <ac:chgData name="Bryan Krausen" userId="774916b2a9b30420" providerId="LiveId" clId="{4E5F2588-1EBD-43F6-B2DC-825B272B8ABC}" dt="2021-04-27T17:34:46.871" v="1981" actId="1076"/>
          <ac:picMkLst>
            <pc:docMk/>
            <pc:sldMk cId="0" sldId="265"/>
            <ac:picMk id="10" creationId="{84FAFA62-99D3-42E8-BD28-0DB5D0FFC6EC}"/>
          </ac:picMkLst>
        </pc:picChg>
        <pc:picChg chg="add del mod">
          <ac:chgData name="Bryan Krausen" userId="774916b2a9b30420" providerId="LiveId" clId="{4E5F2588-1EBD-43F6-B2DC-825B272B8ABC}" dt="2021-04-27T17:32:24.453" v="1901" actId="478"/>
          <ac:picMkLst>
            <pc:docMk/>
            <pc:sldMk cId="0" sldId="265"/>
            <ac:picMk id="17" creationId="{E8740466-7875-4E7A-9497-9473D1B1862C}"/>
          </ac:picMkLst>
        </pc:picChg>
        <pc:picChg chg="del">
          <ac:chgData name="Bryan Krausen" userId="774916b2a9b30420" providerId="LiveId" clId="{4E5F2588-1EBD-43F6-B2DC-825B272B8ABC}" dt="2021-04-27T17:29:06.795" v="1837" actId="478"/>
          <ac:picMkLst>
            <pc:docMk/>
            <pc:sldMk cId="0" sldId="265"/>
            <ac:picMk id="152" creationId="{00000000-0000-0000-0000-000000000000}"/>
          </ac:picMkLst>
        </pc:picChg>
        <pc:picChg chg="add mod">
          <ac:chgData name="Bryan Krausen" userId="774916b2a9b30420" providerId="LiveId" clId="{4E5F2588-1EBD-43F6-B2DC-825B272B8ABC}" dt="2021-04-27T17:46:30.347" v="2255" actId="14100"/>
          <ac:picMkLst>
            <pc:docMk/>
            <pc:sldMk cId="0" sldId="265"/>
            <ac:picMk id="2050" creationId="{616931BB-B328-4F6A-BDA7-2C0C1406F4AD}"/>
          </ac:picMkLst>
        </pc:picChg>
      </pc:sldChg>
      <pc:sldChg chg="del">
        <pc:chgData name="Bryan Krausen" userId="774916b2a9b30420" providerId="LiveId" clId="{4E5F2588-1EBD-43F6-B2DC-825B272B8ABC}" dt="2021-04-27T17:46:49.504" v="2256" actId="47"/>
        <pc:sldMkLst>
          <pc:docMk/>
          <pc:sldMk cId="0" sldId="266"/>
        </pc:sldMkLst>
      </pc:sldChg>
      <pc:sldChg chg="addSp delSp modSp mod ord">
        <pc:chgData name="Bryan Krausen" userId="774916b2a9b30420" providerId="LiveId" clId="{4E5F2588-1EBD-43F6-B2DC-825B272B8ABC}" dt="2021-04-27T20:53:25.556" v="2363" actId="1076"/>
        <pc:sldMkLst>
          <pc:docMk/>
          <pc:sldMk cId="0" sldId="267"/>
        </pc:sldMkLst>
        <pc:spChg chg="add del mod">
          <ac:chgData name="Bryan Krausen" userId="774916b2a9b30420" providerId="LiveId" clId="{4E5F2588-1EBD-43F6-B2DC-825B272B8ABC}" dt="2021-04-27T17:26:48.348" v="1793" actId="478"/>
          <ac:spMkLst>
            <pc:docMk/>
            <pc:sldMk cId="0" sldId="267"/>
            <ac:spMk id="3" creationId="{9A935C82-394C-47BD-B649-821BC29F2D44}"/>
          </ac:spMkLst>
        </pc:spChg>
        <pc:spChg chg="add del mod">
          <ac:chgData name="Bryan Krausen" userId="774916b2a9b30420" providerId="LiveId" clId="{4E5F2588-1EBD-43F6-B2DC-825B272B8ABC}" dt="2021-04-27T17:36:57.603" v="2003" actId="478"/>
          <ac:spMkLst>
            <pc:docMk/>
            <pc:sldMk cId="0" sldId="267"/>
            <ac:spMk id="11" creationId="{BBA1E81E-B219-4536-89F0-9ED73346B32F}"/>
          </ac:spMkLst>
        </pc:spChg>
        <pc:spChg chg="add mod">
          <ac:chgData name="Bryan Krausen" userId="774916b2a9b30420" providerId="LiveId" clId="{4E5F2588-1EBD-43F6-B2DC-825B272B8ABC}" dt="2021-04-27T17:45:09.275" v="2241" actId="12"/>
          <ac:spMkLst>
            <pc:docMk/>
            <pc:sldMk cId="0" sldId="267"/>
            <ac:spMk id="14" creationId="{4246D554-9EA4-4D06-B21E-C3251A202113}"/>
          </ac:spMkLst>
        </pc:spChg>
        <pc:spChg chg="add mod">
          <ac:chgData name="Bryan Krausen" userId="774916b2a9b30420" providerId="LiveId" clId="{4E5F2588-1EBD-43F6-B2DC-825B272B8ABC}" dt="2021-04-27T17:37:09.989" v="2025" actId="20577"/>
          <ac:spMkLst>
            <pc:docMk/>
            <pc:sldMk cId="0" sldId="267"/>
            <ac:spMk id="15" creationId="{CA17DEDF-3CA4-4B42-8FE5-B86CA808CB2C}"/>
          </ac:spMkLst>
        </pc:spChg>
        <pc:spChg chg="add mod">
          <ac:chgData name="Bryan Krausen" userId="774916b2a9b30420" providerId="LiveId" clId="{4E5F2588-1EBD-43F6-B2DC-825B272B8ABC}" dt="2021-04-27T17:44:39.738" v="2239" actId="1076"/>
          <ac:spMkLst>
            <pc:docMk/>
            <pc:sldMk cId="0" sldId="267"/>
            <ac:spMk id="16" creationId="{07EBF56D-334B-48AF-954D-1D9E4E9C7000}"/>
          </ac:spMkLst>
        </pc:spChg>
        <pc:spChg chg="add mod">
          <ac:chgData name="Bryan Krausen" userId="774916b2a9b30420" providerId="LiveId" clId="{4E5F2588-1EBD-43F6-B2DC-825B272B8ABC}" dt="2021-04-27T20:53:25.556" v="2363" actId="1076"/>
          <ac:spMkLst>
            <pc:docMk/>
            <pc:sldMk cId="0" sldId="267"/>
            <ac:spMk id="21" creationId="{126F56E6-7D0E-42CC-A6D8-328473FBA0F2}"/>
          </ac:spMkLst>
        </pc:spChg>
        <pc:spChg chg="add mod">
          <ac:chgData name="Bryan Krausen" userId="774916b2a9b30420" providerId="LiveId" clId="{4E5F2588-1EBD-43F6-B2DC-825B272B8ABC}" dt="2021-04-27T17:44:29.789" v="2238" actId="1076"/>
          <ac:spMkLst>
            <pc:docMk/>
            <pc:sldMk cId="0" sldId="267"/>
            <ac:spMk id="23" creationId="{80818DD8-15D8-48B9-BED0-B02EC284774D}"/>
          </ac:spMkLst>
        </pc:spChg>
        <pc:spChg chg="del">
          <ac:chgData name="Bryan Krausen" userId="774916b2a9b30420" providerId="LiveId" clId="{4E5F2588-1EBD-43F6-B2DC-825B272B8ABC}" dt="2021-04-27T17:26:46.984" v="1792" actId="478"/>
          <ac:spMkLst>
            <pc:docMk/>
            <pc:sldMk cId="0" sldId="267"/>
            <ac:spMk id="167" creationId="{00000000-0000-0000-0000-000000000000}"/>
          </ac:spMkLst>
        </pc:spChg>
        <pc:spChg chg="del">
          <ac:chgData name="Bryan Krausen" userId="774916b2a9b30420" providerId="LiveId" clId="{4E5F2588-1EBD-43F6-B2DC-825B272B8ABC}" dt="2021-04-27T17:26:44.741" v="1791" actId="478"/>
          <ac:spMkLst>
            <pc:docMk/>
            <pc:sldMk cId="0" sldId="267"/>
            <ac:spMk id="168" creationId="{00000000-0000-0000-0000-000000000000}"/>
          </ac:spMkLst>
        </pc:spChg>
        <pc:spChg chg="del">
          <ac:chgData name="Bryan Krausen" userId="774916b2a9b30420" providerId="LiveId" clId="{4E5F2588-1EBD-43F6-B2DC-825B272B8ABC}" dt="2021-04-27T17:26:44.741" v="1791" actId="478"/>
          <ac:spMkLst>
            <pc:docMk/>
            <pc:sldMk cId="0" sldId="267"/>
            <ac:spMk id="169" creationId="{00000000-0000-0000-0000-000000000000}"/>
          </ac:spMkLst>
        </pc:spChg>
        <pc:spChg chg="del">
          <ac:chgData name="Bryan Krausen" userId="774916b2a9b30420" providerId="LiveId" clId="{4E5F2588-1EBD-43F6-B2DC-825B272B8ABC}" dt="2021-04-27T17:26:44.741" v="1791" actId="478"/>
          <ac:spMkLst>
            <pc:docMk/>
            <pc:sldMk cId="0" sldId="267"/>
            <ac:spMk id="170" creationId="{00000000-0000-0000-0000-000000000000}"/>
          </ac:spMkLst>
        </pc:spChg>
        <pc:spChg chg="del">
          <ac:chgData name="Bryan Krausen" userId="774916b2a9b30420" providerId="LiveId" clId="{4E5F2588-1EBD-43F6-B2DC-825B272B8ABC}" dt="2021-04-27T17:28:22.056" v="1830" actId="478"/>
          <ac:spMkLst>
            <pc:docMk/>
            <pc:sldMk cId="0" sldId="267"/>
            <ac:spMk id="171" creationId="{00000000-0000-0000-0000-000000000000}"/>
          </ac:spMkLst>
        </pc:spChg>
        <pc:picChg chg="add del mod">
          <ac:chgData name="Bryan Krausen" userId="774916b2a9b30420" providerId="LiveId" clId="{4E5F2588-1EBD-43F6-B2DC-825B272B8ABC}" dt="2021-04-27T17:32:16.652" v="1898" actId="21"/>
          <ac:picMkLst>
            <pc:docMk/>
            <pc:sldMk cId="0" sldId="267"/>
            <ac:picMk id="5" creationId="{3A84E988-E94C-4EC2-8F6C-9C82B4F8447F}"/>
          </ac:picMkLst>
        </pc:picChg>
        <pc:picChg chg="add mod">
          <ac:chgData name="Bryan Krausen" userId="774916b2a9b30420" providerId="LiveId" clId="{4E5F2588-1EBD-43F6-B2DC-825B272B8ABC}" dt="2021-04-27T17:44:39.738" v="2239" actId="1076"/>
          <ac:picMkLst>
            <pc:docMk/>
            <pc:sldMk cId="0" sldId="267"/>
            <ac:picMk id="7" creationId="{6616DE70-E248-40F4-B60B-8C49302F54E9}"/>
          </ac:picMkLst>
        </pc:picChg>
        <pc:picChg chg="add del mod">
          <ac:chgData name="Bryan Krausen" userId="774916b2a9b30420" providerId="LiveId" clId="{4E5F2588-1EBD-43F6-B2DC-825B272B8ABC}" dt="2021-04-27T17:36:57.603" v="2003" actId="478"/>
          <ac:picMkLst>
            <pc:docMk/>
            <pc:sldMk cId="0" sldId="267"/>
            <ac:picMk id="9" creationId="{41B07067-FC0C-481B-85F6-2D6D28EC4FCD}"/>
          </ac:picMkLst>
        </pc:picChg>
        <pc:picChg chg="add del mod">
          <ac:chgData name="Bryan Krausen" userId="774916b2a9b30420" providerId="LiveId" clId="{4E5F2588-1EBD-43F6-B2DC-825B272B8ABC}" dt="2021-04-27T17:36:57.603" v="2003" actId="478"/>
          <ac:picMkLst>
            <pc:docMk/>
            <pc:sldMk cId="0" sldId="267"/>
            <ac:picMk id="10" creationId="{E0030416-A7AC-49F4-AFF1-2FEC6A95A2E6}"/>
          </ac:picMkLst>
        </pc:picChg>
        <pc:picChg chg="add del mod">
          <ac:chgData name="Bryan Krausen" userId="774916b2a9b30420" providerId="LiveId" clId="{4E5F2588-1EBD-43F6-B2DC-825B272B8ABC}" dt="2021-04-27T17:36:57.603" v="2003" actId="478"/>
          <ac:picMkLst>
            <pc:docMk/>
            <pc:sldMk cId="0" sldId="267"/>
            <ac:picMk id="12" creationId="{99C49461-8D5B-4459-A485-26BA7BA0F23B}"/>
          </ac:picMkLst>
        </pc:picChg>
        <pc:picChg chg="add mod">
          <ac:chgData name="Bryan Krausen" userId="774916b2a9b30420" providerId="LiveId" clId="{4E5F2588-1EBD-43F6-B2DC-825B272B8ABC}" dt="2021-04-27T17:44:29.789" v="2238" actId="1076"/>
          <ac:picMkLst>
            <pc:docMk/>
            <pc:sldMk cId="0" sldId="267"/>
            <ac:picMk id="13" creationId="{6AAFA896-8F87-4DBC-926D-5F0C15B8882C}"/>
          </ac:picMkLst>
        </pc:picChg>
        <pc:picChg chg="add mod">
          <ac:chgData name="Bryan Krausen" userId="774916b2a9b30420" providerId="LiveId" clId="{4E5F2588-1EBD-43F6-B2DC-825B272B8ABC}" dt="2021-04-27T17:45:35.059" v="2245" actId="1076"/>
          <ac:picMkLst>
            <pc:docMk/>
            <pc:sldMk cId="0" sldId="267"/>
            <ac:picMk id="24" creationId="{4A135245-30B9-4707-B9B0-B853D9BC5568}"/>
          </ac:picMkLst>
        </pc:picChg>
      </pc:sldChg>
      <pc:sldChg chg="addSp delSp modSp del mod">
        <pc:chgData name="Bryan Krausen" userId="774916b2a9b30420" providerId="LiveId" clId="{4E5F2588-1EBD-43F6-B2DC-825B272B8ABC}" dt="2021-04-27T17:46:49.504" v="2256" actId="47"/>
        <pc:sldMkLst>
          <pc:docMk/>
          <pc:sldMk cId="0" sldId="268"/>
        </pc:sldMkLst>
        <pc:spChg chg="add del mod">
          <ac:chgData name="Bryan Krausen" userId="774916b2a9b30420" providerId="LiveId" clId="{4E5F2588-1EBD-43F6-B2DC-825B272B8ABC}" dt="2021-04-27T17:00:20.221" v="1275" actId="478"/>
          <ac:spMkLst>
            <pc:docMk/>
            <pc:sldMk cId="0" sldId="268"/>
            <ac:spMk id="3" creationId="{A3D9C8EC-EEAF-4CD3-BFE2-5E87410A8FC9}"/>
          </ac:spMkLst>
        </pc:spChg>
        <pc:spChg chg="del">
          <ac:chgData name="Bryan Krausen" userId="774916b2a9b30420" providerId="LiveId" clId="{4E5F2588-1EBD-43F6-B2DC-825B272B8ABC}" dt="2021-04-27T17:00:18.786" v="1274" actId="478"/>
          <ac:spMkLst>
            <pc:docMk/>
            <pc:sldMk cId="0" sldId="268"/>
            <ac:spMk id="205" creationId="{00000000-0000-0000-0000-000000000000}"/>
          </ac:spMkLst>
        </pc:spChg>
      </pc:sldChg>
      <pc:sldChg chg="del">
        <pc:chgData name="Bryan Krausen" userId="774916b2a9b30420" providerId="LiveId" clId="{4E5F2588-1EBD-43F6-B2DC-825B272B8ABC}" dt="2021-04-27T17:46:49.504" v="2256" actId="47"/>
        <pc:sldMkLst>
          <pc:docMk/>
          <pc:sldMk cId="0" sldId="269"/>
        </pc:sldMkLst>
      </pc:sldChg>
      <pc:sldChg chg="del">
        <pc:chgData name="Bryan Krausen" userId="774916b2a9b30420" providerId="LiveId" clId="{4E5F2588-1EBD-43F6-B2DC-825B272B8ABC}" dt="2021-04-27T17:46:49.504" v="2256" actId="47"/>
        <pc:sldMkLst>
          <pc:docMk/>
          <pc:sldMk cId="0" sldId="270"/>
        </pc:sldMkLst>
      </pc:sldChg>
      <pc:sldChg chg="del">
        <pc:chgData name="Bryan Krausen" userId="774916b2a9b30420" providerId="LiveId" clId="{4E5F2588-1EBD-43F6-B2DC-825B272B8ABC}" dt="2021-04-27T17:46:49.504" v="2256" actId="47"/>
        <pc:sldMkLst>
          <pc:docMk/>
          <pc:sldMk cId="0" sldId="271"/>
        </pc:sldMkLst>
      </pc:sldChg>
      <pc:sldChg chg="del">
        <pc:chgData name="Bryan Krausen" userId="774916b2a9b30420" providerId="LiveId" clId="{4E5F2588-1EBD-43F6-B2DC-825B272B8ABC}" dt="2021-04-27T17:46:49.504" v="2256" actId="47"/>
        <pc:sldMkLst>
          <pc:docMk/>
          <pc:sldMk cId="0" sldId="272"/>
        </pc:sldMkLst>
      </pc:sldChg>
      <pc:sldChg chg="del">
        <pc:chgData name="Bryan Krausen" userId="774916b2a9b30420" providerId="LiveId" clId="{4E5F2588-1EBD-43F6-B2DC-825B272B8ABC}" dt="2021-04-27T17:46:49.504" v="2256" actId="47"/>
        <pc:sldMkLst>
          <pc:docMk/>
          <pc:sldMk cId="0" sldId="273"/>
        </pc:sldMkLst>
      </pc:sldChg>
      <pc:sldChg chg="del">
        <pc:chgData name="Bryan Krausen" userId="774916b2a9b30420" providerId="LiveId" clId="{4E5F2588-1EBD-43F6-B2DC-825B272B8ABC}" dt="2021-04-27T17:46:49.504" v="2256" actId="47"/>
        <pc:sldMkLst>
          <pc:docMk/>
          <pc:sldMk cId="0" sldId="274"/>
        </pc:sldMkLst>
      </pc:sldChg>
      <pc:sldChg chg="del">
        <pc:chgData name="Bryan Krausen" userId="774916b2a9b30420" providerId="LiveId" clId="{4E5F2588-1EBD-43F6-B2DC-825B272B8ABC}" dt="2021-04-27T17:46:49.504" v="2256" actId="47"/>
        <pc:sldMkLst>
          <pc:docMk/>
          <pc:sldMk cId="0" sldId="275"/>
        </pc:sldMkLst>
      </pc:sldChg>
      <pc:sldChg chg="del">
        <pc:chgData name="Bryan Krausen" userId="774916b2a9b30420" providerId="LiveId" clId="{4E5F2588-1EBD-43F6-B2DC-825B272B8ABC}" dt="2021-04-27T17:46:49.504" v="2256" actId="47"/>
        <pc:sldMkLst>
          <pc:docMk/>
          <pc:sldMk cId="0" sldId="276"/>
        </pc:sldMkLst>
      </pc:sldChg>
      <pc:sldChg chg="del">
        <pc:chgData name="Bryan Krausen" userId="774916b2a9b30420" providerId="LiveId" clId="{4E5F2588-1EBD-43F6-B2DC-825B272B8ABC}" dt="2021-04-27T17:46:49.504" v="2256" actId="47"/>
        <pc:sldMkLst>
          <pc:docMk/>
          <pc:sldMk cId="0" sldId="277"/>
        </pc:sldMkLst>
      </pc:sldChg>
      <pc:sldChg chg="del">
        <pc:chgData name="Bryan Krausen" userId="774916b2a9b30420" providerId="LiveId" clId="{4E5F2588-1EBD-43F6-B2DC-825B272B8ABC}" dt="2021-04-27T17:46:49.504" v="2256" actId="47"/>
        <pc:sldMkLst>
          <pc:docMk/>
          <pc:sldMk cId="0" sldId="278"/>
        </pc:sldMkLst>
      </pc:sldChg>
      <pc:sldChg chg="del">
        <pc:chgData name="Bryan Krausen" userId="774916b2a9b30420" providerId="LiveId" clId="{4E5F2588-1EBD-43F6-B2DC-825B272B8ABC}" dt="2021-04-27T17:46:49.504" v="2256" actId="47"/>
        <pc:sldMkLst>
          <pc:docMk/>
          <pc:sldMk cId="0" sldId="279"/>
        </pc:sldMkLst>
      </pc:sldChg>
      <pc:sldChg chg="del">
        <pc:chgData name="Bryan Krausen" userId="774916b2a9b30420" providerId="LiveId" clId="{4E5F2588-1EBD-43F6-B2DC-825B272B8ABC}" dt="2021-04-27T17:46:49.504" v="2256" actId="47"/>
        <pc:sldMkLst>
          <pc:docMk/>
          <pc:sldMk cId="0" sldId="280"/>
        </pc:sldMkLst>
      </pc:sldChg>
      <pc:sldChg chg="del">
        <pc:chgData name="Bryan Krausen" userId="774916b2a9b30420" providerId="LiveId" clId="{4E5F2588-1EBD-43F6-B2DC-825B272B8ABC}" dt="2021-04-27T17:46:49.504" v="2256" actId="47"/>
        <pc:sldMkLst>
          <pc:docMk/>
          <pc:sldMk cId="0" sldId="281"/>
        </pc:sldMkLst>
      </pc:sldChg>
      <pc:sldChg chg="del">
        <pc:chgData name="Bryan Krausen" userId="774916b2a9b30420" providerId="LiveId" clId="{4E5F2588-1EBD-43F6-B2DC-825B272B8ABC}" dt="2021-04-27T17:46:49.504" v="2256" actId="47"/>
        <pc:sldMkLst>
          <pc:docMk/>
          <pc:sldMk cId="0" sldId="282"/>
        </pc:sldMkLst>
      </pc:sldChg>
      <pc:sldChg chg="del">
        <pc:chgData name="Bryan Krausen" userId="774916b2a9b30420" providerId="LiveId" clId="{4E5F2588-1EBD-43F6-B2DC-825B272B8ABC}" dt="2021-04-27T17:46:49.504" v="2256" actId="47"/>
        <pc:sldMkLst>
          <pc:docMk/>
          <pc:sldMk cId="0" sldId="283"/>
        </pc:sldMkLst>
      </pc:sldChg>
      <pc:sldChg chg="del">
        <pc:chgData name="Bryan Krausen" userId="774916b2a9b30420" providerId="LiveId" clId="{4E5F2588-1EBD-43F6-B2DC-825B272B8ABC}" dt="2021-04-27T17:46:49.504" v="2256" actId="47"/>
        <pc:sldMkLst>
          <pc:docMk/>
          <pc:sldMk cId="0" sldId="284"/>
        </pc:sldMkLst>
      </pc:sldChg>
      <pc:sldChg chg="del">
        <pc:chgData name="Bryan Krausen" userId="774916b2a9b30420" providerId="LiveId" clId="{4E5F2588-1EBD-43F6-B2DC-825B272B8ABC}" dt="2021-04-27T17:46:49.504" v="2256" actId="47"/>
        <pc:sldMkLst>
          <pc:docMk/>
          <pc:sldMk cId="0" sldId="285"/>
        </pc:sldMkLst>
      </pc:sldChg>
      <pc:sldChg chg="del">
        <pc:chgData name="Bryan Krausen" userId="774916b2a9b30420" providerId="LiveId" clId="{4E5F2588-1EBD-43F6-B2DC-825B272B8ABC}" dt="2021-04-27T17:46:49.504" v="2256" actId="47"/>
        <pc:sldMkLst>
          <pc:docMk/>
          <pc:sldMk cId="0" sldId="286"/>
        </pc:sldMkLst>
      </pc:sldChg>
      <pc:sldChg chg="del">
        <pc:chgData name="Bryan Krausen" userId="774916b2a9b30420" providerId="LiveId" clId="{4E5F2588-1EBD-43F6-B2DC-825B272B8ABC}" dt="2021-04-27T17:46:49.504" v="2256" actId="47"/>
        <pc:sldMkLst>
          <pc:docMk/>
          <pc:sldMk cId="0" sldId="287"/>
        </pc:sldMkLst>
      </pc:sldChg>
      <pc:sldChg chg="del">
        <pc:chgData name="Bryan Krausen" userId="774916b2a9b30420" providerId="LiveId" clId="{4E5F2588-1EBD-43F6-B2DC-825B272B8ABC}" dt="2021-04-27T17:46:49.504" v="2256" actId="47"/>
        <pc:sldMkLst>
          <pc:docMk/>
          <pc:sldMk cId="0" sldId="288"/>
        </pc:sldMkLst>
      </pc:sldChg>
      <pc:sldChg chg="del">
        <pc:chgData name="Bryan Krausen" userId="774916b2a9b30420" providerId="LiveId" clId="{4E5F2588-1EBD-43F6-B2DC-825B272B8ABC}" dt="2021-04-27T17:46:49.504" v="2256" actId="47"/>
        <pc:sldMkLst>
          <pc:docMk/>
          <pc:sldMk cId="0" sldId="289"/>
        </pc:sldMkLst>
      </pc:sldChg>
      <pc:sldChg chg="del">
        <pc:chgData name="Bryan Krausen" userId="774916b2a9b30420" providerId="LiveId" clId="{4E5F2588-1EBD-43F6-B2DC-825B272B8ABC}" dt="2021-04-27T17:46:49.504" v="2256" actId="47"/>
        <pc:sldMkLst>
          <pc:docMk/>
          <pc:sldMk cId="0" sldId="290"/>
        </pc:sldMkLst>
      </pc:sldChg>
      <pc:sldChg chg="del">
        <pc:chgData name="Bryan Krausen" userId="774916b2a9b30420" providerId="LiveId" clId="{4E5F2588-1EBD-43F6-B2DC-825B272B8ABC}" dt="2021-04-27T17:46:49.504" v="2256" actId="47"/>
        <pc:sldMkLst>
          <pc:docMk/>
          <pc:sldMk cId="0" sldId="291"/>
        </pc:sldMkLst>
      </pc:sldChg>
      <pc:sldChg chg="del">
        <pc:chgData name="Bryan Krausen" userId="774916b2a9b30420" providerId="LiveId" clId="{4E5F2588-1EBD-43F6-B2DC-825B272B8ABC}" dt="2021-04-27T17:46:49.504" v="2256" actId="47"/>
        <pc:sldMkLst>
          <pc:docMk/>
          <pc:sldMk cId="0" sldId="292"/>
        </pc:sldMkLst>
      </pc:sldChg>
      <pc:sldChg chg="del">
        <pc:chgData name="Bryan Krausen" userId="774916b2a9b30420" providerId="LiveId" clId="{4E5F2588-1EBD-43F6-B2DC-825B272B8ABC}" dt="2021-04-27T17:46:49.504" v="2256" actId="47"/>
        <pc:sldMkLst>
          <pc:docMk/>
          <pc:sldMk cId="0" sldId="293"/>
        </pc:sldMkLst>
      </pc:sldChg>
      <pc:sldChg chg="del">
        <pc:chgData name="Bryan Krausen" userId="774916b2a9b30420" providerId="LiveId" clId="{4E5F2588-1EBD-43F6-B2DC-825B272B8ABC}" dt="2021-04-27T17:46:49.504" v="2256" actId="47"/>
        <pc:sldMkLst>
          <pc:docMk/>
          <pc:sldMk cId="0" sldId="294"/>
        </pc:sldMkLst>
      </pc:sldChg>
      <pc:sldChg chg="del">
        <pc:chgData name="Bryan Krausen" userId="774916b2a9b30420" providerId="LiveId" clId="{4E5F2588-1EBD-43F6-B2DC-825B272B8ABC}" dt="2021-04-27T17:46:49.504" v="2256" actId="47"/>
        <pc:sldMkLst>
          <pc:docMk/>
          <pc:sldMk cId="0" sldId="295"/>
        </pc:sldMkLst>
      </pc:sldChg>
      <pc:sldChg chg="addSp delSp modSp add mod">
        <pc:chgData name="Bryan Krausen" userId="774916b2a9b30420" providerId="LiveId" clId="{4E5F2588-1EBD-43F6-B2DC-825B272B8ABC}" dt="2021-04-27T20:52:01.451" v="2356" actId="1076"/>
        <pc:sldMkLst>
          <pc:docMk/>
          <pc:sldMk cId="2434601691" sldId="296"/>
        </pc:sldMkLst>
        <pc:spChg chg="add mod">
          <ac:chgData name="Bryan Krausen" userId="774916b2a9b30420" providerId="LiveId" clId="{4E5F2588-1EBD-43F6-B2DC-825B272B8ABC}" dt="2021-04-27T16:22:26.371" v="384" actId="1076"/>
          <ac:spMkLst>
            <pc:docMk/>
            <pc:sldMk cId="2434601691" sldId="296"/>
            <ac:spMk id="2" creationId="{0DF94446-44E3-4CD0-9EEA-5476CCBB5E35}"/>
          </ac:spMkLst>
        </pc:spChg>
        <pc:spChg chg="mod">
          <ac:chgData name="Bryan Krausen" userId="774916b2a9b30420" providerId="LiveId" clId="{4E5F2588-1EBD-43F6-B2DC-825B272B8ABC}" dt="2021-04-27T16:21:47.606" v="324" actId="20577"/>
          <ac:spMkLst>
            <pc:docMk/>
            <pc:sldMk cId="2434601691" sldId="296"/>
            <ac:spMk id="86" creationId="{00000000-0000-0000-0000-000000000000}"/>
          </ac:spMkLst>
        </pc:spChg>
        <pc:spChg chg="mod">
          <ac:chgData name="Bryan Krausen" userId="774916b2a9b30420" providerId="LiveId" clId="{4E5F2588-1EBD-43F6-B2DC-825B272B8ABC}" dt="2021-04-27T16:22:02.147" v="355" actId="20577"/>
          <ac:spMkLst>
            <pc:docMk/>
            <pc:sldMk cId="2434601691" sldId="296"/>
            <ac:spMk id="87" creationId="{00000000-0000-0000-0000-000000000000}"/>
          </ac:spMkLst>
        </pc:spChg>
        <pc:grpChg chg="add mod">
          <ac:chgData name="Bryan Krausen" userId="774916b2a9b30420" providerId="LiveId" clId="{4E5F2588-1EBD-43F6-B2DC-825B272B8ABC}" dt="2021-04-27T20:51:53.567" v="2354" actId="1076"/>
          <ac:grpSpMkLst>
            <pc:docMk/>
            <pc:sldMk cId="2434601691" sldId="296"/>
            <ac:grpSpMk id="3" creationId="{A539DD40-A577-48D7-A209-B6BB5DC58684}"/>
          </ac:grpSpMkLst>
        </pc:grpChg>
        <pc:grpChg chg="del">
          <ac:chgData name="Bryan Krausen" userId="774916b2a9b30420" providerId="LiveId" clId="{4E5F2588-1EBD-43F6-B2DC-825B272B8ABC}" dt="2021-04-27T16:22:29.976" v="385" actId="478"/>
          <ac:grpSpMkLst>
            <pc:docMk/>
            <pc:sldMk cId="2434601691" sldId="296"/>
            <ac:grpSpMk id="10" creationId="{0E086165-17A3-4C71-8D2B-EE0435A1CB2B}"/>
          </ac:grpSpMkLst>
        </pc:grpChg>
        <pc:grpChg chg="add mod">
          <ac:chgData name="Bryan Krausen" userId="774916b2a9b30420" providerId="LiveId" clId="{4E5F2588-1EBD-43F6-B2DC-825B272B8ABC}" dt="2021-04-27T20:51:53.567" v="2354" actId="1076"/>
          <ac:grpSpMkLst>
            <pc:docMk/>
            <pc:sldMk cId="2434601691" sldId="296"/>
            <ac:grpSpMk id="12" creationId="{E69ED95B-047F-40DD-BA34-197599547447}"/>
          </ac:grpSpMkLst>
        </pc:grpChg>
        <pc:picChg chg="del">
          <ac:chgData name="Bryan Krausen" userId="774916b2a9b30420" providerId="LiveId" clId="{4E5F2588-1EBD-43F6-B2DC-825B272B8ABC}" dt="2021-04-27T16:22:05.710" v="356" actId="478"/>
          <ac:picMkLst>
            <pc:docMk/>
            <pc:sldMk cId="2434601691" sldId="296"/>
            <ac:picMk id="3" creationId="{A09FE6D3-4766-48E5-BDCD-9C1CA47CEB51}"/>
          </ac:picMkLst>
        </pc:picChg>
        <pc:picChg chg="add mod">
          <ac:chgData name="Bryan Krausen" userId="774916b2a9b30420" providerId="LiveId" clId="{4E5F2588-1EBD-43F6-B2DC-825B272B8ABC}" dt="2021-04-27T20:51:53.567" v="2354" actId="1076"/>
          <ac:picMkLst>
            <pc:docMk/>
            <pc:sldMk cId="2434601691" sldId="296"/>
            <ac:picMk id="11" creationId="{2F93F0CF-E84F-4FC6-9D50-E362823D14CD}"/>
          </ac:picMkLst>
        </pc:picChg>
        <pc:picChg chg="mod">
          <ac:chgData name="Bryan Krausen" userId="774916b2a9b30420" providerId="LiveId" clId="{4E5F2588-1EBD-43F6-B2DC-825B272B8ABC}" dt="2021-04-27T20:51:53.567" v="2354" actId="1076"/>
          <ac:picMkLst>
            <pc:docMk/>
            <pc:sldMk cId="2434601691" sldId="296"/>
            <ac:picMk id="13" creationId="{AA2167AE-CEDD-4D62-8357-0760004DA045}"/>
          </ac:picMkLst>
        </pc:picChg>
        <pc:picChg chg="mod">
          <ac:chgData name="Bryan Krausen" userId="774916b2a9b30420" providerId="LiveId" clId="{4E5F2588-1EBD-43F6-B2DC-825B272B8ABC}" dt="2021-04-27T20:51:53.567" v="2354" actId="1076"/>
          <ac:picMkLst>
            <pc:docMk/>
            <pc:sldMk cId="2434601691" sldId="296"/>
            <ac:picMk id="14" creationId="{8F9A041B-8EF1-492B-90E4-AC85EFDE0CE1}"/>
          </ac:picMkLst>
        </pc:picChg>
        <pc:picChg chg="mod">
          <ac:chgData name="Bryan Krausen" userId="774916b2a9b30420" providerId="LiveId" clId="{4E5F2588-1EBD-43F6-B2DC-825B272B8ABC}" dt="2021-04-27T20:52:01.451" v="2356" actId="1076"/>
          <ac:picMkLst>
            <pc:docMk/>
            <pc:sldMk cId="2434601691" sldId="296"/>
            <ac:picMk id="26" creationId="{51D0A623-0686-4364-A21D-D171AF02CD23}"/>
          </ac:picMkLst>
        </pc:picChg>
      </pc:sldChg>
      <pc:sldChg chg="add del">
        <pc:chgData name="Bryan Krausen" userId="774916b2a9b30420" providerId="LiveId" clId="{4E5F2588-1EBD-43F6-B2DC-825B272B8ABC}" dt="2021-04-27T17:46:49.504" v="2256" actId="47"/>
        <pc:sldMkLst>
          <pc:docMk/>
          <pc:sldMk cId="2210532906" sldId="297"/>
        </pc:sldMkLst>
      </pc:sldChg>
      <pc:sldChg chg="addSp delSp modSp add del mod">
        <pc:chgData name="Bryan Krausen" userId="774916b2a9b30420" providerId="LiveId" clId="{4E5F2588-1EBD-43F6-B2DC-825B272B8ABC}" dt="2021-04-27T17:36:46.580" v="1999" actId="47"/>
        <pc:sldMkLst>
          <pc:docMk/>
          <pc:sldMk cId="304240821" sldId="298"/>
        </pc:sldMkLst>
        <pc:spChg chg="del">
          <ac:chgData name="Bryan Krausen" userId="774916b2a9b30420" providerId="LiveId" clId="{4E5F2588-1EBD-43F6-B2DC-825B272B8ABC}" dt="2021-04-27T16:51:49.296" v="1185" actId="478"/>
          <ac:spMkLst>
            <pc:docMk/>
            <pc:sldMk cId="304240821" sldId="298"/>
            <ac:spMk id="7" creationId="{DDED5D7E-65DE-4135-8973-FED9F326DE66}"/>
          </ac:spMkLst>
        </pc:spChg>
        <pc:spChg chg="mod">
          <ac:chgData name="Bryan Krausen" userId="774916b2a9b30420" providerId="LiveId" clId="{4E5F2588-1EBD-43F6-B2DC-825B272B8ABC}" dt="2021-04-27T16:51:54.755" v="1209" actId="20577"/>
          <ac:spMkLst>
            <pc:docMk/>
            <pc:sldMk cId="304240821" sldId="298"/>
            <ac:spMk id="9" creationId="{D3CCD1DF-EF73-48DD-B10A-159D4669ECCA}"/>
          </ac:spMkLst>
        </pc:spChg>
        <pc:spChg chg="del">
          <ac:chgData name="Bryan Krausen" userId="774916b2a9b30420" providerId="LiveId" clId="{4E5F2588-1EBD-43F6-B2DC-825B272B8ABC}" dt="2021-04-27T16:51:49.296" v="1185" actId="478"/>
          <ac:spMkLst>
            <pc:docMk/>
            <pc:sldMk cId="304240821" sldId="298"/>
            <ac:spMk id="17" creationId="{E24171CE-C453-444A-B1CC-AE8741F03B66}"/>
          </ac:spMkLst>
        </pc:spChg>
        <pc:spChg chg="del">
          <ac:chgData name="Bryan Krausen" userId="774916b2a9b30420" providerId="LiveId" clId="{4E5F2588-1EBD-43F6-B2DC-825B272B8ABC}" dt="2021-04-27T16:51:49.296" v="1185" actId="478"/>
          <ac:spMkLst>
            <pc:docMk/>
            <pc:sldMk cId="304240821" sldId="298"/>
            <ac:spMk id="18" creationId="{9ACE92B4-E9EF-43D5-BCC9-5F4FDBD34465}"/>
          </ac:spMkLst>
        </pc:spChg>
        <pc:spChg chg="del">
          <ac:chgData name="Bryan Krausen" userId="774916b2a9b30420" providerId="LiveId" clId="{4E5F2588-1EBD-43F6-B2DC-825B272B8ABC}" dt="2021-04-27T16:51:49.296" v="1185" actId="478"/>
          <ac:spMkLst>
            <pc:docMk/>
            <pc:sldMk cId="304240821" sldId="298"/>
            <ac:spMk id="19" creationId="{19262218-910E-46CD-B75E-11EBEF5E0958}"/>
          </ac:spMkLst>
        </pc:spChg>
        <pc:spChg chg="del">
          <ac:chgData name="Bryan Krausen" userId="774916b2a9b30420" providerId="LiveId" clId="{4E5F2588-1EBD-43F6-B2DC-825B272B8ABC}" dt="2021-04-27T16:51:49.296" v="1185" actId="478"/>
          <ac:spMkLst>
            <pc:docMk/>
            <pc:sldMk cId="304240821" sldId="298"/>
            <ac:spMk id="20" creationId="{4D5BB0FB-6ADF-4CCC-ADC7-0DA9E023143C}"/>
          </ac:spMkLst>
        </pc:spChg>
        <pc:spChg chg="del">
          <ac:chgData name="Bryan Krausen" userId="774916b2a9b30420" providerId="LiveId" clId="{4E5F2588-1EBD-43F6-B2DC-825B272B8ABC}" dt="2021-04-27T16:51:49.296" v="1185" actId="478"/>
          <ac:spMkLst>
            <pc:docMk/>
            <pc:sldMk cId="304240821" sldId="298"/>
            <ac:spMk id="21" creationId="{4FB02C3B-7AAE-46D4-9742-073C6169BB64}"/>
          </ac:spMkLst>
        </pc:spChg>
        <pc:spChg chg="del">
          <ac:chgData name="Bryan Krausen" userId="774916b2a9b30420" providerId="LiveId" clId="{4E5F2588-1EBD-43F6-B2DC-825B272B8ABC}" dt="2021-04-27T16:51:49.296" v="1185" actId="478"/>
          <ac:spMkLst>
            <pc:docMk/>
            <pc:sldMk cId="304240821" sldId="298"/>
            <ac:spMk id="22" creationId="{4F1A8E77-C488-45C8-B86F-ABBD9C92B20D}"/>
          </ac:spMkLst>
        </pc:spChg>
        <pc:spChg chg="del">
          <ac:chgData name="Bryan Krausen" userId="774916b2a9b30420" providerId="LiveId" clId="{4E5F2588-1EBD-43F6-B2DC-825B272B8ABC}" dt="2021-04-27T16:51:49.296" v="1185" actId="478"/>
          <ac:spMkLst>
            <pc:docMk/>
            <pc:sldMk cId="304240821" sldId="298"/>
            <ac:spMk id="23" creationId="{E036D8AF-EFA5-4335-B2D2-B25AA058FA6F}"/>
          </ac:spMkLst>
        </pc:spChg>
        <pc:spChg chg="del">
          <ac:chgData name="Bryan Krausen" userId="774916b2a9b30420" providerId="LiveId" clId="{4E5F2588-1EBD-43F6-B2DC-825B272B8ABC}" dt="2021-04-27T16:51:49.296" v="1185" actId="478"/>
          <ac:spMkLst>
            <pc:docMk/>
            <pc:sldMk cId="304240821" sldId="298"/>
            <ac:spMk id="24" creationId="{E11A37EC-86B9-43CE-A8D9-A9BEE64CD19E}"/>
          </ac:spMkLst>
        </pc:spChg>
        <pc:spChg chg="del">
          <ac:chgData name="Bryan Krausen" userId="774916b2a9b30420" providerId="LiveId" clId="{4E5F2588-1EBD-43F6-B2DC-825B272B8ABC}" dt="2021-04-27T16:51:49.296" v="1185" actId="478"/>
          <ac:spMkLst>
            <pc:docMk/>
            <pc:sldMk cId="304240821" sldId="298"/>
            <ac:spMk id="25" creationId="{085A4804-23D2-462E-A3FE-C52FBFBBBE74}"/>
          </ac:spMkLst>
        </pc:spChg>
        <pc:spChg chg="del">
          <ac:chgData name="Bryan Krausen" userId="774916b2a9b30420" providerId="LiveId" clId="{4E5F2588-1EBD-43F6-B2DC-825B272B8ABC}" dt="2021-04-27T16:51:49.296" v="1185" actId="478"/>
          <ac:spMkLst>
            <pc:docMk/>
            <pc:sldMk cId="304240821" sldId="298"/>
            <ac:spMk id="26" creationId="{0C535717-638B-4470-AD61-901BF597D6F6}"/>
          </ac:spMkLst>
        </pc:spChg>
        <pc:spChg chg="del">
          <ac:chgData name="Bryan Krausen" userId="774916b2a9b30420" providerId="LiveId" clId="{4E5F2588-1EBD-43F6-B2DC-825B272B8ABC}" dt="2021-04-27T16:51:49.296" v="1185" actId="478"/>
          <ac:spMkLst>
            <pc:docMk/>
            <pc:sldMk cId="304240821" sldId="298"/>
            <ac:spMk id="27" creationId="{6920D131-7EAE-4170-8C13-8E8F83139966}"/>
          </ac:spMkLst>
        </pc:spChg>
        <pc:spChg chg="del">
          <ac:chgData name="Bryan Krausen" userId="774916b2a9b30420" providerId="LiveId" clId="{4E5F2588-1EBD-43F6-B2DC-825B272B8ABC}" dt="2021-04-27T16:51:49.296" v="1185" actId="478"/>
          <ac:spMkLst>
            <pc:docMk/>
            <pc:sldMk cId="304240821" sldId="298"/>
            <ac:spMk id="28" creationId="{306C5EF0-BD57-4B86-A1E7-DB5860040CE9}"/>
          </ac:spMkLst>
        </pc:spChg>
        <pc:spChg chg="del">
          <ac:chgData name="Bryan Krausen" userId="774916b2a9b30420" providerId="LiveId" clId="{4E5F2588-1EBD-43F6-B2DC-825B272B8ABC}" dt="2021-04-27T16:51:49.296" v="1185" actId="478"/>
          <ac:spMkLst>
            <pc:docMk/>
            <pc:sldMk cId="304240821" sldId="298"/>
            <ac:spMk id="31" creationId="{4650AF4B-03A8-4D1F-B854-3AC8322808C9}"/>
          </ac:spMkLst>
        </pc:spChg>
        <pc:spChg chg="del">
          <ac:chgData name="Bryan Krausen" userId="774916b2a9b30420" providerId="LiveId" clId="{4E5F2588-1EBD-43F6-B2DC-825B272B8ABC}" dt="2021-04-27T16:51:49.296" v="1185" actId="478"/>
          <ac:spMkLst>
            <pc:docMk/>
            <pc:sldMk cId="304240821" sldId="298"/>
            <ac:spMk id="32" creationId="{C8921619-BFD0-42A4-9758-279AAE3FE582}"/>
          </ac:spMkLst>
        </pc:spChg>
        <pc:spChg chg="del">
          <ac:chgData name="Bryan Krausen" userId="774916b2a9b30420" providerId="LiveId" clId="{4E5F2588-1EBD-43F6-B2DC-825B272B8ABC}" dt="2021-04-27T16:51:49.296" v="1185" actId="478"/>
          <ac:spMkLst>
            <pc:docMk/>
            <pc:sldMk cId="304240821" sldId="298"/>
            <ac:spMk id="33" creationId="{D14EE7A9-706E-4C2A-A901-61C24E61BEFC}"/>
          </ac:spMkLst>
        </pc:spChg>
        <pc:spChg chg="del">
          <ac:chgData name="Bryan Krausen" userId="774916b2a9b30420" providerId="LiveId" clId="{4E5F2588-1EBD-43F6-B2DC-825B272B8ABC}" dt="2021-04-27T16:51:49.296" v="1185" actId="478"/>
          <ac:spMkLst>
            <pc:docMk/>
            <pc:sldMk cId="304240821" sldId="298"/>
            <ac:spMk id="34" creationId="{06E47D3B-2A7B-43B2-B1A8-8C4D6B01514E}"/>
          </ac:spMkLst>
        </pc:spChg>
        <pc:spChg chg="del">
          <ac:chgData name="Bryan Krausen" userId="774916b2a9b30420" providerId="LiveId" clId="{4E5F2588-1EBD-43F6-B2DC-825B272B8ABC}" dt="2021-04-27T16:51:49.296" v="1185" actId="478"/>
          <ac:spMkLst>
            <pc:docMk/>
            <pc:sldMk cId="304240821" sldId="298"/>
            <ac:spMk id="35" creationId="{EEF3AE87-5579-4603-94D0-60A86705DA93}"/>
          </ac:spMkLst>
        </pc:spChg>
        <pc:spChg chg="mod topLvl">
          <ac:chgData name="Bryan Krausen" userId="774916b2a9b30420" providerId="LiveId" clId="{4E5F2588-1EBD-43F6-B2DC-825B272B8ABC}" dt="2021-04-27T17:35:23.085" v="1995" actId="1037"/>
          <ac:spMkLst>
            <pc:docMk/>
            <pc:sldMk cId="304240821" sldId="298"/>
            <ac:spMk id="36" creationId="{2B23AB4D-4644-46F7-8ED7-C574B873CC6D}"/>
          </ac:spMkLst>
        </pc:spChg>
        <pc:spChg chg="mod topLvl">
          <ac:chgData name="Bryan Krausen" userId="774916b2a9b30420" providerId="LiveId" clId="{4E5F2588-1EBD-43F6-B2DC-825B272B8ABC}" dt="2021-04-27T17:35:23.085" v="1995" actId="1037"/>
          <ac:spMkLst>
            <pc:docMk/>
            <pc:sldMk cId="304240821" sldId="298"/>
            <ac:spMk id="41" creationId="{E0717730-9B7E-4FCE-9432-A256FF2AAB78}"/>
          </ac:spMkLst>
        </pc:spChg>
        <pc:spChg chg="mod topLvl">
          <ac:chgData name="Bryan Krausen" userId="774916b2a9b30420" providerId="LiveId" clId="{4E5F2588-1EBD-43F6-B2DC-825B272B8ABC}" dt="2021-04-27T17:35:23.085" v="1995" actId="1037"/>
          <ac:spMkLst>
            <pc:docMk/>
            <pc:sldMk cId="304240821" sldId="298"/>
            <ac:spMk id="46" creationId="{3C6DAAF4-3BC0-4CB8-AFFB-3361AAFFB0AD}"/>
          </ac:spMkLst>
        </pc:spChg>
        <pc:spChg chg="del">
          <ac:chgData name="Bryan Krausen" userId="774916b2a9b30420" providerId="LiveId" clId="{4E5F2588-1EBD-43F6-B2DC-825B272B8ABC}" dt="2021-04-27T16:51:49.296" v="1185" actId="478"/>
          <ac:spMkLst>
            <pc:docMk/>
            <pc:sldMk cId="304240821" sldId="298"/>
            <ac:spMk id="47" creationId="{C2A8F601-0CEF-4301-B8CF-267F267375C1}"/>
          </ac:spMkLst>
        </pc:spChg>
        <pc:spChg chg="mod">
          <ac:chgData name="Bryan Krausen" userId="774916b2a9b30420" providerId="LiveId" clId="{4E5F2588-1EBD-43F6-B2DC-825B272B8ABC}" dt="2021-04-27T16:52:03.535" v="1210"/>
          <ac:spMkLst>
            <pc:docMk/>
            <pc:sldMk cId="304240821" sldId="298"/>
            <ac:spMk id="51" creationId="{5842B936-4437-4840-90E5-EFE8B6B0C4D6}"/>
          </ac:spMkLst>
        </pc:spChg>
        <pc:spChg chg="mod topLvl">
          <ac:chgData name="Bryan Krausen" userId="774916b2a9b30420" providerId="LiveId" clId="{4E5F2588-1EBD-43F6-B2DC-825B272B8ABC}" dt="2021-04-27T17:35:23.085" v="1995" actId="1037"/>
          <ac:spMkLst>
            <pc:docMk/>
            <pc:sldMk cId="304240821" sldId="298"/>
            <ac:spMk id="55" creationId="{5809CF98-641D-4D3B-AF4C-55BE61C78E47}"/>
          </ac:spMkLst>
        </pc:spChg>
        <pc:grpChg chg="add del mod">
          <ac:chgData name="Bryan Krausen" userId="774916b2a9b30420" providerId="LiveId" clId="{4E5F2588-1EBD-43F6-B2DC-825B272B8ABC}" dt="2021-04-27T16:52:52.081" v="1219" actId="165"/>
          <ac:grpSpMkLst>
            <pc:docMk/>
            <pc:sldMk cId="304240821" sldId="298"/>
            <ac:grpSpMk id="29" creationId="{FA92C591-8B51-4ABF-88B3-6C956FD82622}"/>
          </ac:grpSpMkLst>
        </pc:grpChg>
        <pc:grpChg chg="add del mod">
          <ac:chgData name="Bryan Krausen" userId="774916b2a9b30420" providerId="LiveId" clId="{4E5F2588-1EBD-43F6-B2DC-825B272B8ABC}" dt="2021-04-27T16:52:52.081" v="1219" actId="165"/>
          <ac:grpSpMkLst>
            <pc:docMk/>
            <pc:sldMk cId="304240821" sldId="298"/>
            <ac:grpSpMk id="40" creationId="{EBC55C6C-6DCE-4AF6-B1FF-6C01D886423D}"/>
          </ac:grpSpMkLst>
        </pc:grpChg>
        <pc:grpChg chg="add del mod">
          <ac:chgData name="Bryan Krausen" userId="774916b2a9b30420" providerId="LiveId" clId="{4E5F2588-1EBD-43F6-B2DC-825B272B8ABC}" dt="2021-04-27T16:52:52.081" v="1219" actId="165"/>
          <ac:grpSpMkLst>
            <pc:docMk/>
            <pc:sldMk cId="304240821" sldId="298"/>
            <ac:grpSpMk id="44" creationId="{47EED3D7-53B4-4D87-B02F-69B54BFB158F}"/>
          </ac:grpSpMkLst>
        </pc:grpChg>
        <pc:grpChg chg="add del mod">
          <ac:chgData name="Bryan Krausen" userId="774916b2a9b30420" providerId="LiveId" clId="{4E5F2588-1EBD-43F6-B2DC-825B272B8ABC}" dt="2021-04-27T16:52:25.243" v="1215" actId="478"/>
          <ac:grpSpMkLst>
            <pc:docMk/>
            <pc:sldMk cId="304240821" sldId="298"/>
            <ac:grpSpMk id="50" creationId="{9D88D1DD-71B3-4F49-A60F-6ED4F07326AE}"/>
          </ac:grpSpMkLst>
        </pc:grpChg>
        <pc:grpChg chg="add del mod">
          <ac:chgData name="Bryan Krausen" userId="774916b2a9b30420" providerId="LiveId" clId="{4E5F2588-1EBD-43F6-B2DC-825B272B8ABC}" dt="2021-04-27T16:52:52.081" v="1219" actId="165"/>
          <ac:grpSpMkLst>
            <pc:docMk/>
            <pc:sldMk cId="304240821" sldId="298"/>
            <ac:grpSpMk id="53" creationId="{F1508A8D-EFB3-45D1-ADFC-71562A1B2B5C}"/>
          </ac:grpSpMkLst>
        </pc:grpChg>
        <pc:picChg chg="del">
          <ac:chgData name="Bryan Krausen" userId="774916b2a9b30420" providerId="LiveId" clId="{4E5F2588-1EBD-43F6-B2DC-825B272B8ABC}" dt="2021-04-27T16:51:49.296" v="1185" actId="478"/>
          <ac:picMkLst>
            <pc:docMk/>
            <pc:sldMk cId="304240821" sldId="298"/>
            <ac:picMk id="30" creationId="{F3A8F558-D305-4F4C-BBBD-F6D5D04CA8BB}"/>
          </ac:picMkLst>
        </pc:picChg>
        <pc:picChg chg="del">
          <ac:chgData name="Bryan Krausen" userId="774916b2a9b30420" providerId="LiveId" clId="{4E5F2588-1EBD-43F6-B2DC-825B272B8ABC}" dt="2021-04-27T16:51:49.296" v="1185" actId="478"/>
          <ac:picMkLst>
            <pc:docMk/>
            <pc:sldMk cId="304240821" sldId="298"/>
            <ac:picMk id="37" creationId="{F3E5AA13-EDD0-46EF-97E5-A9E18C19EACF}"/>
          </ac:picMkLst>
        </pc:picChg>
        <pc:picChg chg="mod topLvl">
          <ac:chgData name="Bryan Krausen" userId="774916b2a9b30420" providerId="LiveId" clId="{4E5F2588-1EBD-43F6-B2DC-825B272B8ABC}" dt="2021-04-27T17:35:23.085" v="1995" actId="1037"/>
          <ac:picMkLst>
            <pc:docMk/>
            <pc:sldMk cId="304240821" sldId="298"/>
            <ac:picMk id="38" creationId="{91DD2589-85D9-4369-B73C-780D7A21183C}"/>
          </ac:picMkLst>
        </pc:picChg>
        <pc:picChg chg="del">
          <ac:chgData name="Bryan Krausen" userId="774916b2a9b30420" providerId="LiveId" clId="{4E5F2588-1EBD-43F6-B2DC-825B272B8ABC}" dt="2021-04-27T16:51:49.296" v="1185" actId="478"/>
          <ac:picMkLst>
            <pc:docMk/>
            <pc:sldMk cId="304240821" sldId="298"/>
            <ac:picMk id="39" creationId="{DE333A7B-EE3F-480E-AE14-C332E1812679}"/>
          </ac:picMkLst>
        </pc:picChg>
        <pc:picChg chg="mod topLvl">
          <ac:chgData name="Bryan Krausen" userId="774916b2a9b30420" providerId="LiveId" clId="{4E5F2588-1EBD-43F6-B2DC-825B272B8ABC}" dt="2021-04-27T17:35:23.085" v="1995" actId="1037"/>
          <ac:picMkLst>
            <pc:docMk/>
            <pc:sldMk cId="304240821" sldId="298"/>
            <ac:picMk id="42" creationId="{A2B3DBF9-5AFA-4413-8A26-E6B5A4740CCA}"/>
          </ac:picMkLst>
        </pc:picChg>
        <pc:picChg chg="del">
          <ac:chgData name="Bryan Krausen" userId="774916b2a9b30420" providerId="LiveId" clId="{4E5F2588-1EBD-43F6-B2DC-825B272B8ABC}" dt="2021-04-27T16:51:49.296" v="1185" actId="478"/>
          <ac:picMkLst>
            <pc:docMk/>
            <pc:sldMk cId="304240821" sldId="298"/>
            <ac:picMk id="43" creationId="{8F88386F-201A-471D-8E5E-4B24E0D2091C}"/>
          </ac:picMkLst>
        </pc:picChg>
        <pc:picChg chg="del">
          <ac:chgData name="Bryan Krausen" userId="774916b2a9b30420" providerId="LiveId" clId="{4E5F2588-1EBD-43F6-B2DC-825B272B8ABC}" dt="2021-04-27T16:51:49.296" v="1185" actId="478"/>
          <ac:picMkLst>
            <pc:docMk/>
            <pc:sldMk cId="304240821" sldId="298"/>
            <ac:picMk id="45" creationId="{03C9A50C-EC84-42D6-B3A0-384516827A56}"/>
          </ac:picMkLst>
        </pc:picChg>
        <pc:picChg chg="mod topLvl">
          <ac:chgData name="Bryan Krausen" userId="774916b2a9b30420" providerId="LiveId" clId="{4E5F2588-1EBD-43F6-B2DC-825B272B8ABC}" dt="2021-04-27T17:35:23.085" v="1995" actId="1037"/>
          <ac:picMkLst>
            <pc:docMk/>
            <pc:sldMk cId="304240821" sldId="298"/>
            <ac:picMk id="48" creationId="{69868E90-D2C8-4094-A739-05694974FE66}"/>
          </ac:picMkLst>
        </pc:picChg>
        <pc:picChg chg="del">
          <ac:chgData name="Bryan Krausen" userId="774916b2a9b30420" providerId="LiveId" clId="{4E5F2588-1EBD-43F6-B2DC-825B272B8ABC}" dt="2021-04-27T16:51:49.296" v="1185" actId="478"/>
          <ac:picMkLst>
            <pc:docMk/>
            <pc:sldMk cId="304240821" sldId="298"/>
            <ac:picMk id="49" creationId="{906B12EB-1842-4EB4-8302-86291748FE0D}"/>
          </ac:picMkLst>
        </pc:picChg>
        <pc:picChg chg="mod">
          <ac:chgData name="Bryan Krausen" userId="774916b2a9b30420" providerId="LiveId" clId="{4E5F2588-1EBD-43F6-B2DC-825B272B8ABC}" dt="2021-04-27T16:52:03.535" v="1210"/>
          <ac:picMkLst>
            <pc:docMk/>
            <pc:sldMk cId="304240821" sldId="298"/>
            <ac:picMk id="52" creationId="{FBC58BDA-5905-4865-8674-150B4D60699B}"/>
          </ac:picMkLst>
        </pc:picChg>
        <pc:picChg chg="mod topLvl">
          <ac:chgData name="Bryan Krausen" userId="774916b2a9b30420" providerId="LiveId" clId="{4E5F2588-1EBD-43F6-B2DC-825B272B8ABC}" dt="2021-04-27T17:35:23.085" v="1995" actId="1037"/>
          <ac:picMkLst>
            <pc:docMk/>
            <pc:sldMk cId="304240821" sldId="298"/>
            <ac:picMk id="54" creationId="{2881A810-8066-4011-8CFF-3C2ABE37DE5E}"/>
          </ac:picMkLst>
        </pc:picChg>
      </pc:sldChg>
      <pc:sldChg chg="add del">
        <pc:chgData name="Bryan Krausen" userId="774916b2a9b30420" providerId="LiveId" clId="{4E5F2588-1EBD-43F6-B2DC-825B272B8ABC}" dt="2021-04-27T17:46:49.504" v="2256" actId="47"/>
        <pc:sldMkLst>
          <pc:docMk/>
          <pc:sldMk cId="2580555299" sldId="299"/>
        </pc:sldMkLst>
      </pc:sldChg>
      <pc:sldChg chg="add del">
        <pc:chgData name="Bryan Krausen" userId="774916b2a9b30420" providerId="LiveId" clId="{4E5F2588-1EBD-43F6-B2DC-825B272B8ABC}" dt="2021-04-27T17:46:49.504" v="2256" actId="47"/>
        <pc:sldMkLst>
          <pc:docMk/>
          <pc:sldMk cId="3898222143" sldId="300"/>
        </pc:sldMkLst>
      </pc:sldChg>
      <pc:sldChg chg="add del">
        <pc:chgData name="Bryan Krausen" userId="774916b2a9b30420" providerId="LiveId" clId="{4E5F2588-1EBD-43F6-B2DC-825B272B8ABC}" dt="2021-04-27T17:31:14.594" v="1896" actId="47"/>
        <pc:sldMkLst>
          <pc:docMk/>
          <pc:sldMk cId="612324068" sldId="301"/>
        </pc:sldMkLst>
      </pc:sldChg>
      <pc:sldChg chg="add">
        <pc:chgData name="Bryan Krausen" userId="774916b2a9b30420" providerId="LiveId" clId="{4E5F2588-1EBD-43F6-B2DC-825B272B8ABC}" dt="2021-04-27T17:36:43.532" v="1998" actId="2890"/>
        <pc:sldMkLst>
          <pc:docMk/>
          <pc:sldMk cId="2982770366" sldId="301"/>
        </pc:sldMkLst>
      </pc:sldChg>
      <pc:sldChg chg="add">
        <pc:chgData name="Bryan Krausen" userId="774916b2a9b30420" providerId="LiveId" clId="{4E5F2588-1EBD-43F6-B2DC-825B272B8ABC}" dt="2021-04-27T17:36:53.134" v="2000" actId="2890"/>
        <pc:sldMkLst>
          <pc:docMk/>
          <pc:sldMk cId="1148015415" sldId="302"/>
        </pc:sldMkLst>
      </pc:sldChg>
      <pc:sldChg chg="addSp delSp modSp add mod ord">
        <pc:chgData name="Bryan Krausen" userId="774916b2a9b30420" providerId="LiveId" clId="{4E5F2588-1EBD-43F6-B2DC-825B272B8ABC}" dt="2021-04-27T17:47:31.027" v="2282" actId="1076"/>
        <pc:sldMkLst>
          <pc:docMk/>
          <pc:sldMk cId="4197693069" sldId="303"/>
        </pc:sldMkLst>
        <pc:spChg chg="add del mod">
          <ac:chgData name="Bryan Krausen" userId="774916b2a9b30420" providerId="LiveId" clId="{4E5F2588-1EBD-43F6-B2DC-825B272B8ABC}" dt="2021-04-27T17:47:11.910" v="2262" actId="478"/>
          <ac:spMkLst>
            <pc:docMk/>
            <pc:sldMk cId="4197693069" sldId="303"/>
            <ac:spMk id="3" creationId="{BCFB86A3-0762-400C-9805-C8E6F14A9894}"/>
          </ac:spMkLst>
        </pc:spChg>
        <pc:spChg chg="del">
          <ac:chgData name="Bryan Krausen" userId="774916b2a9b30420" providerId="LiveId" clId="{4E5F2588-1EBD-43F6-B2DC-825B272B8ABC}" dt="2021-04-27T17:47:09.645" v="2261" actId="478"/>
          <ac:spMkLst>
            <pc:docMk/>
            <pc:sldMk cId="4197693069" sldId="303"/>
            <ac:spMk id="9" creationId="{D3CCD1DF-EF73-48DD-B10A-159D4669ECCA}"/>
          </ac:spMkLst>
        </pc:spChg>
        <pc:spChg chg="add mod">
          <ac:chgData name="Bryan Krausen" userId="774916b2a9b30420" providerId="LiveId" clId="{4E5F2588-1EBD-43F6-B2DC-825B272B8ABC}" dt="2021-04-27T17:47:31.027" v="2282" actId="1076"/>
          <ac:spMkLst>
            <pc:docMk/>
            <pc:sldMk cId="4197693069" sldId="303"/>
            <ac:spMk id="13" creationId="{0BD0C7D1-2ECD-4F23-B509-3BCE0D56CC0C}"/>
          </ac:spMkLst>
        </pc:spChg>
        <pc:spChg chg="del">
          <ac:chgData name="Bryan Krausen" userId="774916b2a9b30420" providerId="LiveId" clId="{4E5F2588-1EBD-43F6-B2DC-825B272B8ABC}" dt="2021-04-27T17:47:07.320" v="2260" actId="478"/>
          <ac:spMkLst>
            <pc:docMk/>
            <pc:sldMk cId="4197693069" sldId="303"/>
            <ac:spMk id="36" creationId="{2B23AB4D-4644-46F7-8ED7-C574B873CC6D}"/>
          </ac:spMkLst>
        </pc:spChg>
        <pc:spChg chg="del">
          <ac:chgData name="Bryan Krausen" userId="774916b2a9b30420" providerId="LiveId" clId="{4E5F2588-1EBD-43F6-B2DC-825B272B8ABC}" dt="2021-04-27T17:47:07.320" v="2260" actId="478"/>
          <ac:spMkLst>
            <pc:docMk/>
            <pc:sldMk cId="4197693069" sldId="303"/>
            <ac:spMk id="41" creationId="{E0717730-9B7E-4FCE-9432-A256FF2AAB78}"/>
          </ac:spMkLst>
        </pc:spChg>
        <pc:spChg chg="del">
          <ac:chgData name="Bryan Krausen" userId="774916b2a9b30420" providerId="LiveId" clId="{4E5F2588-1EBD-43F6-B2DC-825B272B8ABC}" dt="2021-04-27T17:47:07.320" v="2260" actId="478"/>
          <ac:spMkLst>
            <pc:docMk/>
            <pc:sldMk cId="4197693069" sldId="303"/>
            <ac:spMk id="46" creationId="{3C6DAAF4-3BC0-4CB8-AFFB-3361AAFFB0AD}"/>
          </ac:spMkLst>
        </pc:spChg>
        <pc:spChg chg="del">
          <ac:chgData name="Bryan Krausen" userId="774916b2a9b30420" providerId="LiveId" clId="{4E5F2588-1EBD-43F6-B2DC-825B272B8ABC}" dt="2021-04-27T17:47:07.320" v="2260" actId="478"/>
          <ac:spMkLst>
            <pc:docMk/>
            <pc:sldMk cId="4197693069" sldId="303"/>
            <ac:spMk id="55" creationId="{5809CF98-641D-4D3B-AF4C-55BE61C78E47}"/>
          </ac:spMkLst>
        </pc:spChg>
        <pc:picChg chg="del">
          <ac:chgData name="Bryan Krausen" userId="774916b2a9b30420" providerId="LiveId" clId="{4E5F2588-1EBD-43F6-B2DC-825B272B8ABC}" dt="2021-04-27T17:47:07.320" v="2260" actId="478"/>
          <ac:picMkLst>
            <pc:docMk/>
            <pc:sldMk cId="4197693069" sldId="303"/>
            <ac:picMk id="38" creationId="{91DD2589-85D9-4369-B73C-780D7A21183C}"/>
          </ac:picMkLst>
        </pc:picChg>
        <pc:picChg chg="del">
          <ac:chgData name="Bryan Krausen" userId="774916b2a9b30420" providerId="LiveId" clId="{4E5F2588-1EBD-43F6-B2DC-825B272B8ABC}" dt="2021-04-27T17:47:07.320" v="2260" actId="478"/>
          <ac:picMkLst>
            <pc:docMk/>
            <pc:sldMk cId="4197693069" sldId="303"/>
            <ac:picMk id="42" creationId="{A2B3DBF9-5AFA-4413-8A26-E6B5A4740CCA}"/>
          </ac:picMkLst>
        </pc:picChg>
        <pc:picChg chg="del">
          <ac:chgData name="Bryan Krausen" userId="774916b2a9b30420" providerId="LiveId" clId="{4E5F2588-1EBD-43F6-B2DC-825B272B8ABC}" dt="2021-04-27T17:47:07.320" v="2260" actId="478"/>
          <ac:picMkLst>
            <pc:docMk/>
            <pc:sldMk cId="4197693069" sldId="303"/>
            <ac:picMk id="48" creationId="{69868E90-D2C8-4094-A739-05694974FE66}"/>
          </ac:picMkLst>
        </pc:picChg>
        <pc:picChg chg="del">
          <ac:chgData name="Bryan Krausen" userId="774916b2a9b30420" providerId="LiveId" clId="{4E5F2588-1EBD-43F6-B2DC-825B272B8ABC}" dt="2021-04-27T17:47:07.320" v="2260" actId="478"/>
          <ac:picMkLst>
            <pc:docMk/>
            <pc:sldMk cId="4197693069" sldId="303"/>
            <ac:picMk id="54" creationId="{2881A810-8066-4011-8CFF-3C2ABE37DE5E}"/>
          </ac:picMkLst>
        </pc:picChg>
      </pc:sldChg>
      <pc:sldChg chg="addSp delSp modSp mod">
        <pc:chgData name="Bryan Krausen" userId="774916b2a9b30420" providerId="LiveId" clId="{4E5F2588-1EBD-43F6-B2DC-825B272B8ABC}" dt="2021-04-28T02:05:29.625" v="2397" actId="732"/>
        <pc:sldMkLst>
          <pc:docMk/>
          <pc:sldMk cId="0" sldId="304"/>
        </pc:sldMkLst>
        <pc:spChg chg="add ord">
          <ac:chgData name="Bryan Krausen" userId="774916b2a9b30420" providerId="LiveId" clId="{4E5F2588-1EBD-43F6-B2DC-825B272B8ABC}" dt="2021-04-28T02:04:43.863" v="2387" actId="167"/>
          <ac:spMkLst>
            <pc:docMk/>
            <pc:sldMk cId="0" sldId="304"/>
            <ac:spMk id="2" creationId="{6354C418-5021-441F-B188-11905F4B9F73}"/>
          </ac:spMkLst>
        </pc:spChg>
        <pc:grpChg chg="mod">
          <ac:chgData name="Bryan Krausen" userId="774916b2a9b30420" providerId="LiveId" clId="{4E5F2588-1EBD-43F6-B2DC-825B272B8ABC}" dt="2021-04-27T21:07:14.421" v="2377" actId="1076"/>
          <ac:grpSpMkLst>
            <pc:docMk/>
            <pc:sldMk cId="0" sldId="304"/>
            <ac:grpSpMk id="5" creationId="{BDFE21A9-124E-4189-A19B-437C73D9C540}"/>
          </ac:grpSpMkLst>
        </pc:grpChg>
        <pc:picChg chg="del mod">
          <ac:chgData name="Bryan Krausen" userId="774916b2a9b30420" providerId="LiveId" clId="{4E5F2588-1EBD-43F6-B2DC-825B272B8ABC}" dt="2021-04-28T02:04:57.526" v="2389" actId="478"/>
          <ac:picMkLst>
            <pc:docMk/>
            <pc:sldMk cId="0" sldId="304"/>
            <ac:picMk id="3" creationId="{F0855C16-D1DE-48B6-950F-5B16ADEEDFD3}"/>
          </ac:picMkLst>
        </pc:picChg>
        <pc:picChg chg="mod">
          <ac:chgData name="Bryan Krausen" userId="774916b2a9b30420" providerId="LiveId" clId="{4E5F2588-1EBD-43F6-B2DC-825B272B8ABC}" dt="2021-04-27T21:07:14.421" v="2377" actId="1076"/>
          <ac:picMkLst>
            <pc:docMk/>
            <pc:sldMk cId="0" sldId="304"/>
            <ac:picMk id="6" creationId="{C0CD9790-C871-4C98-B2C5-4AACD8B79A9D}"/>
          </ac:picMkLst>
        </pc:picChg>
        <pc:picChg chg="mod">
          <ac:chgData name="Bryan Krausen" userId="774916b2a9b30420" providerId="LiveId" clId="{4E5F2588-1EBD-43F6-B2DC-825B272B8ABC}" dt="2021-04-27T21:07:14.421" v="2377" actId="1076"/>
          <ac:picMkLst>
            <pc:docMk/>
            <pc:sldMk cId="0" sldId="304"/>
            <ac:picMk id="7" creationId="{37C6BC9F-1D85-458F-881A-A08BF30827C6}"/>
          </ac:picMkLst>
        </pc:picChg>
        <pc:picChg chg="add mod modCrop">
          <ac:chgData name="Bryan Krausen" userId="774916b2a9b30420" providerId="LiveId" clId="{4E5F2588-1EBD-43F6-B2DC-825B272B8ABC}" dt="2021-04-28T02:05:29.625" v="2397" actId="732"/>
          <ac:picMkLst>
            <pc:docMk/>
            <pc:sldMk cId="0" sldId="304"/>
            <ac:picMk id="8" creationId="{0FF7AA21-4BAB-45FB-A188-A42A38176844}"/>
          </ac:picMkLst>
        </pc:picChg>
        <pc:picChg chg="mod">
          <ac:chgData name="Bryan Krausen" userId="774916b2a9b30420" providerId="LiveId" clId="{4E5F2588-1EBD-43F6-B2DC-825B272B8ABC}" dt="2021-04-27T21:07:14.421" v="2377" actId="1076"/>
          <ac:picMkLst>
            <pc:docMk/>
            <pc:sldMk cId="0" sldId="304"/>
            <ac:picMk id="14" creationId="{EDBF277D-E34B-4678-8D3F-4B5CDE900AA4}"/>
          </ac:picMkLst>
        </pc:picChg>
        <pc:picChg chg="mod">
          <ac:chgData name="Bryan Krausen" userId="774916b2a9b30420" providerId="LiveId" clId="{4E5F2588-1EBD-43F6-B2DC-825B272B8ABC}" dt="2021-04-27T21:07:14.421" v="2377" actId="1076"/>
          <ac:picMkLst>
            <pc:docMk/>
            <pc:sldMk cId="0" sldId="304"/>
            <ac:picMk id="15" creationId="{D389AA27-B56C-46BC-93BE-019A737D72B7}"/>
          </ac:picMkLst>
        </pc:picChg>
        <pc:picChg chg="mod">
          <ac:chgData name="Bryan Krausen" userId="774916b2a9b30420" providerId="LiveId" clId="{4E5F2588-1EBD-43F6-B2DC-825B272B8ABC}" dt="2021-04-27T21:07:14.421" v="2377" actId="1076"/>
          <ac:picMkLst>
            <pc:docMk/>
            <pc:sldMk cId="0" sldId="304"/>
            <ac:picMk id="1028" creationId="{01947894-A6F0-476E-94FF-4557793BF80D}"/>
          </ac:picMkLst>
        </pc:picChg>
      </pc:sldChg>
      <pc:sldMasterChg chg="delSldLayout modSldLayout">
        <pc:chgData name="Bryan Krausen" userId="774916b2a9b30420" providerId="LiveId" clId="{4E5F2588-1EBD-43F6-B2DC-825B272B8ABC}" dt="2021-04-27T17:46:49.504" v="2256" actId="47"/>
        <pc:sldMasterMkLst>
          <pc:docMk/>
          <pc:sldMasterMk cId="0" sldId="2147483658"/>
        </pc:sldMasterMkLst>
        <pc:sldLayoutChg chg="del">
          <pc:chgData name="Bryan Krausen" userId="774916b2a9b30420" providerId="LiveId" clId="{4E5F2588-1EBD-43F6-B2DC-825B272B8ABC}" dt="2021-04-27T17:46:49.504" v="2256" actId="47"/>
          <pc:sldLayoutMkLst>
            <pc:docMk/>
            <pc:sldMasterMk cId="0" sldId="2147483658"/>
            <pc:sldLayoutMk cId="0" sldId="2147483649"/>
          </pc:sldLayoutMkLst>
        </pc:sldLayoutChg>
        <pc:sldLayoutChg chg="addSp delSp modSp mod">
          <pc:chgData name="Bryan Krausen" userId="774916b2a9b30420" providerId="LiveId" clId="{4E5F2588-1EBD-43F6-B2DC-825B272B8ABC}" dt="2021-04-27T17:03:31.452" v="1293" actId="478"/>
          <pc:sldLayoutMkLst>
            <pc:docMk/>
            <pc:sldMasterMk cId="0" sldId="2147483658"/>
            <pc:sldLayoutMk cId="0" sldId="2147483650"/>
          </pc:sldLayoutMkLst>
          <pc:spChg chg="add del">
            <ac:chgData name="Bryan Krausen" userId="774916b2a9b30420" providerId="LiveId" clId="{4E5F2588-1EBD-43F6-B2DC-825B272B8ABC}" dt="2021-04-27T17:03:29.987" v="1292" actId="478"/>
            <ac:spMkLst>
              <pc:docMk/>
              <pc:sldMasterMk cId="0" sldId="2147483658"/>
              <pc:sldLayoutMk cId="0" sldId="2147483650"/>
              <ac:spMk id="39" creationId="{00000000-0000-0000-0000-000000000000}"/>
            </ac:spMkLst>
          </pc:spChg>
          <pc:grpChg chg="del">
            <ac:chgData name="Bryan Krausen" userId="774916b2a9b30420" providerId="LiveId" clId="{4E5F2588-1EBD-43F6-B2DC-825B272B8ABC}" dt="2021-04-27T17:03:01.672" v="1284" actId="478"/>
            <ac:grpSpMkLst>
              <pc:docMk/>
              <pc:sldMasterMk cId="0" sldId="2147483658"/>
              <pc:sldLayoutMk cId="0" sldId="2147483650"/>
              <ac:grpSpMk id="32" creationId="{00000000-0000-0000-0000-000000000000}"/>
            </ac:grpSpMkLst>
          </pc:grpChg>
          <pc:picChg chg="add del">
            <ac:chgData name="Bryan Krausen" userId="774916b2a9b30420" providerId="LiveId" clId="{4E5F2588-1EBD-43F6-B2DC-825B272B8ABC}" dt="2021-04-27T17:03:31.452" v="1293" actId="478"/>
            <ac:picMkLst>
              <pc:docMk/>
              <pc:sldMasterMk cId="0" sldId="2147483658"/>
              <pc:sldLayoutMk cId="0" sldId="2147483650"/>
              <ac:picMk id="30" creationId="{00000000-0000-0000-0000-000000000000}"/>
            </ac:picMkLst>
          </pc:picChg>
          <pc:cxnChg chg="del mod">
            <ac:chgData name="Bryan Krausen" userId="774916b2a9b30420" providerId="LiveId" clId="{4E5F2588-1EBD-43F6-B2DC-825B272B8ABC}" dt="2021-04-27T17:03:03.235" v="1285" actId="478"/>
            <ac:cxnSpMkLst>
              <pc:docMk/>
              <pc:sldMasterMk cId="0" sldId="2147483658"/>
              <pc:sldLayoutMk cId="0" sldId="2147483650"/>
              <ac:cxnSpMk id="36" creationId="{00000000-0000-0000-0000-000000000000}"/>
            </ac:cxnSpMkLst>
          </pc:cxnChg>
          <pc:cxnChg chg="del">
            <ac:chgData name="Bryan Krausen" userId="774916b2a9b30420" providerId="LiveId" clId="{4E5F2588-1EBD-43F6-B2DC-825B272B8ABC}" dt="2021-04-27T17:03:04.091" v="1286" actId="478"/>
            <ac:cxnSpMkLst>
              <pc:docMk/>
              <pc:sldMasterMk cId="0" sldId="2147483658"/>
              <pc:sldLayoutMk cId="0" sldId="2147483650"/>
              <ac:cxnSpMk id="37" creationId="{00000000-0000-0000-0000-000000000000}"/>
            </ac:cxnSpMkLst>
          </pc:cxnChg>
          <pc:cxnChg chg="add del">
            <ac:chgData name="Bryan Krausen" userId="774916b2a9b30420" providerId="LiveId" clId="{4E5F2588-1EBD-43F6-B2DC-825B272B8ABC}" dt="2021-04-27T17:03:12.995" v="1289" actId="478"/>
            <ac:cxnSpMkLst>
              <pc:docMk/>
              <pc:sldMasterMk cId="0" sldId="2147483658"/>
              <pc:sldLayoutMk cId="0" sldId="2147483650"/>
              <ac:cxnSpMk id="38" creationId="{00000000-0000-0000-0000-000000000000}"/>
            </ac:cxnSpMkLst>
          </pc:cxnChg>
        </pc:sldLayoutChg>
        <pc:sldLayoutChg chg="del">
          <pc:chgData name="Bryan Krausen" userId="774916b2a9b30420" providerId="LiveId" clId="{4E5F2588-1EBD-43F6-B2DC-825B272B8ABC}" dt="2021-04-27T17:46:49.504" v="2256" actId="47"/>
          <pc:sldLayoutMkLst>
            <pc:docMk/>
            <pc:sldMasterMk cId="0" sldId="2147483658"/>
            <pc:sldLayoutMk cId="0" sldId="2147483652"/>
          </pc:sldLayoutMkLst>
        </pc:sldLayoutChg>
        <pc:sldLayoutChg chg="del">
          <pc:chgData name="Bryan Krausen" userId="774916b2a9b30420" providerId="LiveId" clId="{4E5F2588-1EBD-43F6-B2DC-825B272B8ABC}" dt="2021-04-27T17:46:49.504" v="2256" actId="47"/>
          <pc:sldLayoutMkLst>
            <pc:docMk/>
            <pc:sldMasterMk cId="0" sldId="2147483658"/>
            <pc:sldLayoutMk cId="0" sldId="2147483653"/>
          </pc:sldLayoutMkLst>
        </pc:sldLayoutChg>
        <pc:sldLayoutChg chg="del">
          <pc:chgData name="Bryan Krausen" userId="774916b2a9b30420" providerId="LiveId" clId="{4E5F2588-1EBD-43F6-B2DC-825B272B8ABC}" dt="2021-04-27T17:46:49.504" v="2256" actId="47"/>
          <pc:sldLayoutMkLst>
            <pc:docMk/>
            <pc:sldMasterMk cId="0" sldId="2147483658"/>
            <pc:sldLayoutMk cId="0" sldId="2147483655"/>
          </pc:sldLayoutMkLst>
        </pc:sldLayoutChg>
        <pc:sldLayoutChg chg="del">
          <pc:chgData name="Bryan Krausen" userId="774916b2a9b30420" providerId="LiveId" clId="{4E5F2588-1EBD-43F6-B2DC-825B272B8ABC}" dt="2021-04-27T17:46:49.504" v="2256" actId="47"/>
          <pc:sldLayoutMkLst>
            <pc:docMk/>
            <pc:sldMasterMk cId="0" sldId="2147483658"/>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622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296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2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64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347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581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263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860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231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57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04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511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218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917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754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175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071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388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48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485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650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9192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107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28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954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159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142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029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386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306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18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267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156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69684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719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7785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116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1291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67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75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32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89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232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62.png"/><Relationship Id="rId12"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8.png"/><Relationship Id="rId5" Type="http://schemas.openxmlformats.org/officeDocument/2006/relationships/image" Target="../media/image60.png"/><Relationship Id="rId10" Type="http://schemas.openxmlformats.org/officeDocument/2006/relationships/image" Target="../media/image7.png"/><Relationship Id="rId4" Type="http://schemas.openxmlformats.org/officeDocument/2006/relationships/image" Target="../media/image59.png"/><Relationship Id="rId9" Type="http://schemas.openxmlformats.org/officeDocument/2006/relationships/image" Target="../media/image64.png"/><Relationship Id="rId1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11.png"/><Relationship Id="rId18" Type="http://schemas.microsoft.com/office/2007/relationships/hdphoto" Target="../media/hdphoto2.wdp"/><Relationship Id="rId3" Type="http://schemas.openxmlformats.org/officeDocument/2006/relationships/image" Target="../media/image6.png"/><Relationship Id="rId21" Type="http://schemas.openxmlformats.org/officeDocument/2006/relationships/image" Target="../media/image9.png"/><Relationship Id="rId7" Type="http://schemas.openxmlformats.org/officeDocument/2006/relationships/image" Target="../media/image62.png"/><Relationship Id="rId12" Type="http://schemas.openxmlformats.org/officeDocument/2006/relationships/image" Target="../media/image25.png"/><Relationship Id="rId17" Type="http://schemas.openxmlformats.org/officeDocument/2006/relationships/image" Target="../media/image26.png"/><Relationship Id="rId2" Type="http://schemas.openxmlformats.org/officeDocument/2006/relationships/image" Target="../media/image21.png"/><Relationship Id="rId16" Type="http://schemas.openxmlformats.org/officeDocument/2006/relationships/image" Target="../media/image20.png"/><Relationship Id="rId20"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65.png"/><Relationship Id="rId5" Type="http://schemas.openxmlformats.org/officeDocument/2006/relationships/image" Target="../media/image60.png"/><Relationship Id="rId15" Type="http://schemas.openxmlformats.org/officeDocument/2006/relationships/image" Target="../media/image67.png"/><Relationship Id="rId23" Type="http://schemas.microsoft.com/office/2007/relationships/hdphoto" Target="../media/hdphoto1.wdp"/><Relationship Id="rId10" Type="http://schemas.openxmlformats.org/officeDocument/2006/relationships/image" Target="../media/image24.png"/><Relationship Id="rId19" Type="http://schemas.openxmlformats.org/officeDocument/2006/relationships/image" Target="../media/image7.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6.png"/><Relationship Id="rId22"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9.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71.svg"/><Relationship Id="rId11" Type="http://schemas.openxmlformats.org/officeDocument/2006/relationships/image" Target="../media/image7.png"/><Relationship Id="rId5" Type="http://schemas.openxmlformats.org/officeDocument/2006/relationships/image" Target="../media/image70.png"/><Relationship Id="rId15" Type="http://schemas.microsoft.com/office/2007/relationships/hdphoto" Target="../media/hdphoto1.wdp"/><Relationship Id="rId10" Type="http://schemas.openxmlformats.org/officeDocument/2006/relationships/image" Target="../media/image75.svg"/><Relationship Id="rId4" Type="http://schemas.openxmlformats.org/officeDocument/2006/relationships/image" Target="../media/image69.svg"/><Relationship Id="rId9" Type="http://schemas.openxmlformats.org/officeDocument/2006/relationships/image" Target="../media/image74.png"/><Relationship Id="rId1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6.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1.wdp"/><Relationship Id="rId5" Type="http://schemas.openxmlformats.org/officeDocument/2006/relationships/image" Target="../media/image78.svg"/><Relationship Id="rId10" Type="http://schemas.openxmlformats.org/officeDocument/2006/relationships/image" Target="../media/image10.png"/><Relationship Id="rId4" Type="http://schemas.openxmlformats.org/officeDocument/2006/relationships/image" Target="../media/image77.pn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svg"/><Relationship Id="rId1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2.svg"/><Relationship Id="rId12" Type="http://schemas.openxmlformats.org/officeDocument/2006/relationships/image" Target="../media/image87.png"/><Relationship Id="rId17" Type="http://schemas.openxmlformats.org/officeDocument/2006/relationships/image" Target="../media/image8.png"/><Relationship Id="rId2" Type="http://schemas.openxmlformats.org/officeDocument/2006/relationships/notesSlide" Target="../notesSlides/notesSlide17.xml"/><Relationship Id="rId16" Type="http://schemas.openxmlformats.org/officeDocument/2006/relationships/image" Target="../media/image7.png"/><Relationship Id="rId20" Type="http://schemas.microsoft.com/office/2007/relationships/hdphoto" Target="../media/hdphoto1.wdp"/><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svg"/><Relationship Id="rId5" Type="http://schemas.openxmlformats.org/officeDocument/2006/relationships/image" Target="../media/image80.svg"/><Relationship Id="rId15" Type="http://schemas.openxmlformats.org/officeDocument/2006/relationships/image" Target="../media/image90.svg"/><Relationship Id="rId10" Type="http://schemas.openxmlformats.org/officeDocument/2006/relationships/image" Target="../media/image85.png"/><Relationship Id="rId19" Type="http://schemas.openxmlformats.org/officeDocument/2006/relationships/image" Target="../media/image10.png"/><Relationship Id="rId4" Type="http://schemas.openxmlformats.org/officeDocument/2006/relationships/image" Target="../media/image79.png"/><Relationship Id="rId9" Type="http://schemas.openxmlformats.org/officeDocument/2006/relationships/image" Target="../media/image84.svg"/><Relationship Id="rId14" Type="http://schemas.openxmlformats.org/officeDocument/2006/relationships/image" Target="../media/image89.png"/></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3.wdp"/><Relationship Id="rId10" Type="http://schemas.microsoft.com/office/2007/relationships/hdphoto" Target="../media/hdphoto1.wdp"/><Relationship Id="rId4" Type="http://schemas.openxmlformats.org/officeDocument/2006/relationships/image" Target="../media/image91.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93.svg"/><Relationship Id="rId12" Type="http://schemas.openxmlformats.org/officeDocument/2006/relationships/image" Target="../media/image7.png"/><Relationship Id="rId2" Type="http://schemas.openxmlformats.org/officeDocument/2006/relationships/notesSlide" Target="../notesSlides/notesSlide21.xml"/><Relationship Id="rId16" Type="http://schemas.microsoft.com/office/2007/relationships/hdphoto" Target="../media/hdphoto1.wdp"/><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7.svg"/><Relationship Id="rId5" Type="http://schemas.microsoft.com/office/2007/relationships/hdphoto" Target="../media/hdphoto3.wdp"/><Relationship Id="rId15" Type="http://schemas.openxmlformats.org/officeDocument/2006/relationships/image" Target="../media/image10.png"/><Relationship Id="rId10" Type="http://schemas.openxmlformats.org/officeDocument/2006/relationships/image" Target="../media/image96.png"/><Relationship Id="rId4" Type="http://schemas.openxmlformats.org/officeDocument/2006/relationships/image" Target="../media/image91.png"/><Relationship Id="rId9" Type="http://schemas.openxmlformats.org/officeDocument/2006/relationships/image" Target="../media/image95.svg"/><Relationship Id="rId14"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png"/><Relationship Id="rId11" Type="http://schemas.microsoft.com/office/2007/relationships/hdphoto" Target="../media/hdphoto1.wdp"/><Relationship Id="rId5" Type="http://schemas.microsoft.com/office/2007/relationships/hdphoto" Target="../media/hdphoto3.wdp"/><Relationship Id="rId10" Type="http://schemas.openxmlformats.org/officeDocument/2006/relationships/image" Target="../media/image10.png"/><Relationship Id="rId4" Type="http://schemas.openxmlformats.org/officeDocument/2006/relationships/image" Target="../media/image91.png"/><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8" Type="http://schemas.openxmlformats.org/officeDocument/2006/relationships/image" Target="../media/image104.svg"/><Relationship Id="rId13" Type="http://schemas.openxmlformats.org/officeDocument/2006/relationships/image" Target="../media/image10.png"/><Relationship Id="rId3" Type="http://schemas.openxmlformats.org/officeDocument/2006/relationships/image" Target="../media/image99.svg"/><Relationship Id="rId7" Type="http://schemas.openxmlformats.org/officeDocument/2006/relationships/image" Target="../media/image103.png"/><Relationship Id="rId12" Type="http://schemas.openxmlformats.org/officeDocument/2006/relationships/image" Target="../media/image9.png"/><Relationship Id="rId2" Type="http://schemas.openxmlformats.org/officeDocument/2006/relationships/image" Target="../media/image98.png"/><Relationship Id="rId1" Type="http://schemas.openxmlformats.org/officeDocument/2006/relationships/slideLayout" Target="../slideLayouts/slideLayout3.xml"/><Relationship Id="rId6" Type="http://schemas.openxmlformats.org/officeDocument/2006/relationships/image" Target="../media/image102.svg"/><Relationship Id="rId11" Type="http://schemas.openxmlformats.org/officeDocument/2006/relationships/image" Target="../media/image8.png"/><Relationship Id="rId5" Type="http://schemas.openxmlformats.org/officeDocument/2006/relationships/image" Target="../media/image101.png"/><Relationship Id="rId10" Type="http://schemas.openxmlformats.org/officeDocument/2006/relationships/image" Target="../media/image7.png"/><Relationship Id="rId4" Type="http://schemas.openxmlformats.org/officeDocument/2006/relationships/image" Target="../media/image100.png"/><Relationship Id="rId9" Type="http://schemas.openxmlformats.org/officeDocument/2006/relationships/image" Target="../media/image6.png"/><Relationship Id="rId14"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05.png"/><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06.pn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0.png"/><Relationship Id="rId3" Type="http://schemas.openxmlformats.org/officeDocument/2006/relationships/image" Target="../media/image107.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0.svg"/><Relationship Id="rId11" Type="http://schemas.openxmlformats.org/officeDocument/2006/relationships/image" Target="../media/image8.png"/><Relationship Id="rId5" Type="http://schemas.openxmlformats.org/officeDocument/2006/relationships/image" Target="../media/image109.png"/><Relationship Id="rId10" Type="http://schemas.openxmlformats.org/officeDocument/2006/relationships/image" Target="../media/image7.png"/><Relationship Id="rId4" Type="http://schemas.openxmlformats.org/officeDocument/2006/relationships/image" Target="../media/image108.svg"/><Relationship Id="rId9" Type="http://schemas.openxmlformats.org/officeDocument/2006/relationships/image" Target="../media/image112.svg"/><Relationship Id="rId1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16.svg"/><Relationship Id="rId12" Type="http://schemas.microsoft.com/office/2007/relationships/hdphoto" Target="../media/hdphoto1.wdp"/><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0.png"/><Relationship Id="rId5" Type="http://schemas.openxmlformats.org/officeDocument/2006/relationships/image" Target="../media/image114.svg"/><Relationship Id="rId10" Type="http://schemas.openxmlformats.org/officeDocument/2006/relationships/image" Target="../media/image9.png"/><Relationship Id="rId4" Type="http://schemas.openxmlformats.org/officeDocument/2006/relationships/image" Target="../media/image113.png"/><Relationship Id="rId9"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16.svg"/><Relationship Id="rId12" Type="http://schemas.microsoft.com/office/2007/relationships/hdphoto" Target="../media/hdphoto1.wdp"/><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0.png"/><Relationship Id="rId5" Type="http://schemas.openxmlformats.org/officeDocument/2006/relationships/image" Target="../media/image114.svg"/><Relationship Id="rId10" Type="http://schemas.openxmlformats.org/officeDocument/2006/relationships/image" Target="../media/image9.png"/><Relationship Id="rId4" Type="http://schemas.openxmlformats.org/officeDocument/2006/relationships/image" Target="../media/image113.png"/><Relationship Id="rId9" Type="http://schemas.openxmlformats.org/officeDocument/2006/relationships/image" Target="../media/image8.png"/></Relationships>
</file>

<file path=ppt/slides/_rels/slide4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4.svg"/><Relationship Id="rId10" Type="http://schemas.microsoft.com/office/2007/relationships/hdphoto" Target="../media/hdphoto1.wdp"/><Relationship Id="rId4" Type="http://schemas.openxmlformats.org/officeDocument/2006/relationships/image" Target="../media/image113.png"/><Relationship Id="rId9" Type="http://schemas.openxmlformats.org/officeDocument/2006/relationships/image" Target="../media/image10.png"/></Relationships>
</file>

<file path=ppt/slides/_rels/slide4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120.svg"/><Relationship Id="rId18" Type="http://schemas.openxmlformats.org/officeDocument/2006/relationships/image" Target="../media/image124.svg"/><Relationship Id="rId3" Type="http://schemas.openxmlformats.org/officeDocument/2006/relationships/image" Target="../media/image6.png"/><Relationship Id="rId21" Type="http://schemas.openxmlformats.org/officeDocument/2006/relationships/image" Target="../media/image9.png"/><Relationship Id="rId7" Type="http://schemas.openxmlformats.org/officeDocument/2006/relationships/image" Target="../media/image82.svg"/><Relationship Id="rId12" Type="http://schemas.openxmlformats.org/officeDocument/2006/relationships/image" Target="../media/image119.png"/><Relationship Id="rId17" Type="http://schemas.openxmlformats.org/officeDocument/2006/relationships/image" Target="../media/image123.png"/><Relationship Id="rId2" Type="http://schemas.openxmlformats.org/officeDocument/2006/relationships/notesSlide" Target="../notesSlides/notesSlide42.xml"/><Relationship Id="rId16" Type="http://schemas.openxmlformats.org/officeDocument/2006/relationships/image" Target="../media/image24.png"/><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90.svg"/><Relationship Id="rId5" Type="http://schemas.openxmlformats.org/officeDocument/2006/relationships/image" Target="../media/image118.svg"/><Relationship Id="rId15" Type="http://schemas.openxmlformats.org/officeDocument/2006/relationships/image" Target="../media/image122.svg"/><Relationship Id="rId23" Type="http://schemas.microsoft.com/office/2007/relationships/hdphoto" Target="../media/hdphoto1.wdp"/><Relationship Id="rId10" Type="http://schemas.openxmlformats.org/officeDocument/2006/relationships/image" Target="../media/image89.png"/><Relationship Id="rId19" Type="http://schemas.openxmlformats.org/officeDocument/2006/relationships/image" Target="../media/image7.png"/><Relationship Id="rId4" Type="http://schemas.openxmlformats.org/officeDocument/2006/relationships/image" Target="../media/image117.png"/><Relationship Id="rId9" Type="http://schemas.openxmlformats.org/officeDocument/2006/relationships/image" Target="../media/image86.svg"/><Relationship Id="rId14" Type="http://schemas.openxmlformats.org/officeDocument/2006/relationships/image" Target="../media/image121.png"/><Relationship Id="rId22"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5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5.png"/><Relationship Id="rId3" Type="http://schemas.openxmlformats.org/officeDocument/2006/relationships/image" Target="../media/image11.png"/><Relationship Id="rId21" Type="http://schemas.openxmlformats.org/officeDocument/2006/relationships/image" Target="../media/image7.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4.png"/><Relationship Id="rId25" Type="http://schemas.microsoft.com/office/2007/relationships/hdphoto" Target="../media/hdphoto1.wdp"/><Relationship Id="rId2" Type="http://schemas.openxmlformats.org/officeDocument/2006/relationships/notesSlide" Target="../notesSlides/notesSlide6.xml"/><Relationship Id="rId16" Type="http://schemas.openxmlformats.org/officeDocument/2006/relationships/image" Target="../media/image6.png"/><Relationship Id="rId20" Type="http://schemas.microsoft.com/office/2007/relationships/hdphoto" Target="../media/hdphoto2.wdp"/><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24" Type="http://schemas.openxmlformats.org/officeDocument/2006/relationships/image" Target="../media/image10.png"/><Relationship Id="rId5" Type="http://schemas.openxmlformats.org/officeDocument/2006/relationships/image" Target="../media/image13.svg"/><Relationship Id="rId15" Type="http://schemas.openxmlformats.org/officeDocument/2006/relationships/image" Target="../media/image23.svg"/><Relationship Id="rId23" Type="http://schemas.openxmlformats.org/officeDocument/2006/relationships/image" Target="../media/image9.png"/><Relationship Id="rId10" Type="http://schemas.openxmlformats.org/officeDocument/2006/relationships/image" Target="../media/image18.png"/><Relationship Id="rId19" Type="http://schemas.openxmlformats.org/officeDocument/2006/relationships/image" Target="../media/image26.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 Id="rId22"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3.png"/><Relationship Id="rId18" Type="http://schemas.openxmlformats.org/officeDocument/2006/relationships/image" Target="../media/image8.png"/><Relationship Id="rId3" Type="http://schemas.openxmlformats.org/officeDocument/2006/relationships/image" Target="../media/image27.png"/><Relationship Id="rId21" Type="http://schemas.microsoft.com/office/2007/relationships/hdphoto" Target="../media/hdphoto1.wdp"/><Relationship Id="rId7" Type="http://schemas.openxmlformats.org/officeDocument/2006/relationships/image" Target="../media/image6.png"/><Relationship Id="rId12" Type="http://schemas.openxmlformats.org/officeDocument/2006/relationships/image" Target="../media/image25.png"/><Relationship Id="rId17" Type="http://schemas.openxmlformats.org/officeDocument/2006/relationships/image" Target="../media/image7.png"/><Relationship Id="rId2" Type="http://schemas.openxmlformats.org/officeDocument/2006/relationships/notesSlide" Target="../notesSlides/notesSlide7.xml"/><Relationship Id="rId16" Type="http://schemas.microsoft.com/office/2007/relationships/hdphoto" Target="../media/hdphoto2.wdp"/><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11.png"/><Relationship Id="rId5" Type="http://schemas.openxmlformats.org/officeDocument/2006/relationships/image" Target="../media/image29.png"/><Relationship Id="rId15" Type="http://schemas.openxmlformats.org/officeDocument/2006/relationships/image" Target="../media/image26.png"/><Relationship Id="rId10" Type="http://schemas.openxmlformats.org/officeDocument/2006/relationships/image" Target="../media/image24.png"/><Relationship Id="rId19" Type="http://schemas.openxmlformats.org/officeDocument/2006/relationships/image" Target="../media/image9.png"/><Relationship Id="rId4" Type="http://schemas.openxmlformats.org/officeDocument/2006/relationships/image" Target="../media/image28.svg"/><Relationship Id="rId9" Type="http://schemas.openxmlformats.org/officeDocument/2006/relationships/image" Target="../media/image32.svg"/><Relationship Id="rId14" Type="http://schemas.openxmlformats.org/officeDocument/2006/relationships/image" Target="../media/image34.svg"/></Relationships>
</file>

<file path=ppt/slides/_rels/slide8.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10.png"/><Relationship Id="rId3" Type="http://schemas.openxmlformats.org/officeDocument/2006/relationships/image" Target="../media/image35.png"/><Relationship Id="rId7" Type="http://schemas.openxmlformats.org/officeDocument/2006/relationships/image" Target="../media/image33.png"/><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8.png"/><Relationship Id="rId5" Type="http://schemas.openxmlformats.org/officeDocument/2006/relationships/image" Target="../media/image37.png"/><Relationship Id="rId10" Type="http://schemas.openxmlformats.org/officeDocument/2006/relationships/image" Target="../media/image7.png"/><Relationship Id="rId4" Type="http://schemas.openxmlformats.org/officeDocument/2006/relationships/image" Target="../media/image36.svg"/><Relationship Id="rId9" Type="http://schemas.openxmlformats.org/officeDocument/2006/relationships/image" Target="../media/image6.png"/><Relationship Id="rId1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9.png"/><Relationship Id="rId18" Type="http://schemas.openxmlformats.org/officeDocument/2006/relationships/image" Target="../media/image54.svg"/><Relationship Id="rId26" Type="http://schemas.openxmlformats.org/officeDocument/2006/relationships/image" Target="../media/image9.png"/><Relationship Id="rId3" Type="http://schemas.openxmlformats.org/officeDocument/2006/relationships/image" Target="../media/image39.png"/><Relationship Id="rId21" Type="http://schemas.openxmlformats.org/officeDocument/2006/relationships/image" Target="../media/image6.png"/><Relationship Id="rId7" Type="http://schemas.openxmlformats.org/officeDocument/2006/relationships/image" Target="../media/image43.png"/><Relationship Id="rId12" Type="http://schemas.openxmlformats.org/officeDocument/2006/relationships/image" Target="../media/image48.svg"/><Relationship Id="rId17" Type="http://schemas.openxmlformats.org/officeDocument/2006/relationships/image" Target="../media/image53.png"/><Relationship Id="rId25" Type="http://schemas.openxmlformats.org/officeDocument/2006/relationships/image" Target="../media/image8.png"/><Relationship Id="rId2" Type="http://schemas.openxmlformats.org/officeDocument/2006/relationships/notesSlide" Target="../notesSlides/notesSlide9.xml"/><Relationship Id="rId16" Type="http://schemas.openxmlformats.org/officeDocument/2006/relationships/image" Target="../media/image52.svg"/><Relationship Id="rId20"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42.svg"/><Relationship Id="rId11" Type="http://schemas.openxmlformats.org/officeDocument/2006/relationships/image" Target="../media/image47.png"/><Relationship Id="rId24" Type="http://schemas.openxmlformats.org/officeDocument/2006/relationships/image" Target="../media/image7.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8.svg"/><Relationship Id="rId28" Type="http://schemas.microsoft.com/office/2007/relationships/hdphoto" Target="../media/hdphoto1.wdp"/><Relationship Id="rId10" Type="http://schemas.openxmlformats.org/officeDocument/2006/relationships/image" Target="../media/image46.svg"/><Relationship Id="rId19" Type="http://schemas.openxmlformats.org/officeDocument/2006/relationships/image" Target="../media/image55.png"/><Relationship Id="rId4" Type="http://schemas.openxmlformats.org/officeDocument/2006/relationships/image" Target="../media/image40.svg"/><Relationship Id="rId9" Type="http://schemas.openxmlformats.org/officeDocument/2006/relationships/image" Target="../media/image45.png"/><Relationship Id="rId14" Type="http://schemas.openxmlformats.org/officeDocument/2006/relationships/image" Target="../media/image50.svg"/><Relationship Id="rId22" Type="http://schemas.openxmlformats.org/officeDocument/2006/relationships/image" Target="../media/image57.png"/><Relationship Id="rId2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63817" y="2083241"/>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bg1"/>
                </a:solidFill>
              </a:rPr>
              <a:t>Section Overview</a:t>
            </a:r>
            <a:endParaRPr sz="4800" dirty="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047999" y="1447800"/>
            <a:ext cx="2941831" cy="584775"/>
          </a:xfrm>
          <a:prstGeom prst="rect">
            <a:avLst/>
          </a:prstGeom>
          <a:noFill/>
        </p:spPr>
        <p:txBody>
          <a:bodyPr wrap="none" rtlCol="0">
            <a:spAutoFit/>
          </a:bodyPr>
          <a:lstStyle/>
          <a:p>
            <a:r>
              <a:rPr lang="en-US" sz="3200"/>
              <a:t>New Video File</a:t>
            </a:r>
          </a:p>
        </p:txBody>
      </p:sp>
    </p:spTree>
    <p:extLst>
      <p:ext uri="{BB962C8B-B14F-4D97-AF65-F5344CB8AC3E}">
        <p14:creationId xmlns:p14="http://schemas.microsoft.com/office/powerpoint/2010/main" val="222029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63817" y="2083241"/>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Hello, Packer!</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047999" y="1447800"/>
            <a:ext cx="2941831" cy="584775"/>
          </a:xfrm>
          <a:prstGeom prst="rect">
            <a:avLst/>
          </a:prstGeom>
          <a:noFill/>
        </p:spPr>
        <p:txBody>
          <a:bodyPr wrap="none" rtlCol="0">
            <a:spAutoFit/>
          </a:bodyPr>
          <a:lstStyle/>
          <a:p>
            <a:r>
              <a:rPr lang="en-US" sz="3200"/>
              <a:t>New Video File</a:t>
            </a:r>
          </a:p>
        </p:txBody>
      </p:sp>
    </p:spTree>
    <p:extLst>
      <p:ext uri="{BB962C8B-B14F-4D97-AF65-F5344CB8AC3E}">
        <p14:creationId xmlns:p14="http://schemas.microsoft.com/office/powerpoint/2010/main" val="265311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idx="4294967295"/>
          </p:nvPr>
        </p:nvSpPr>
        <p:spPr>
          <a:xfrm>
            <a:off x="863817" y="2083241"/>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lumMod val="65000"/>
                  </a:schemeClr>
                </a:solidFill>
              </a:rPr>
              <a:t>Hello, </a:t>
            </a:r>
            <a:r>
              <a:rPr lang="en-US" sz="4800">
                <a:solidFill>
                  <a:srgbClr val="0086D0"/>
                </a:solidFill>
              </a:rPr>
              <a:t>Packer!</a:t>
            </a:r>
            <a:endParaRPr sz="4800">
              <a:solidFill>
                <a:srgbClr val="0086D0"/>
              </a:solidFill>
            </a:endParaRPr>
          </a:p>
        </p:txBody>
      </p:sp>
      <p:pic>
        <p:nvPicPr>
          <p:cNvPr id="3" name="Picture 2" descr="Icon&#10;&#10;Description automatically generated">
            <a:extLst>
              <a:ext uri="{FF2B5EF4-FFF2-40B4-BE49-F238E27FC236}">
                <a16:creationId xmlns:a16="http://schemas.microsoft.com/office/drawing/2014/main" id="{F0855C16-D1DE-48B6-950F-5B16ADEEDFD3}"/>
              </a:ext>
            </a:extLst>
          </p:cNvPr>
          <p:cNvPicPr>
            <a:picLocks noChangeAspect="1"/>
          </p:cNvPicPr>
          <p:nvPr/>
        </p:nvPicPr>
        <p:blipFill rotWithShape="1">
          <a:blip r:embed="rId3"/>
          <a:srcRect l="22906" t="4185" r="22049" b="36030"/>
          <a:stretch/>
        </p:blipFill>
        <p:spPr>
          <a:xfrm>
            <a:off x="8109284" y="168442"/>
            <a:ext cx="663438" cy="1015466"/>
          </a:xfrm>
          <a:prstGeom prst="rect">
            <a:avLst/>
          </a:prstGeom>
        </p:spPr>
      </p:pic>
      <p:grpSp>
        <p:nvGrpSpPr>
          <p:cNvPr id="11" name="Group 10">
            <a:extLst>
              <a:ext uri="{FF2B5EF4-FFF2-40B4-BE49-F238E27FC236}">
                <a16:creationId xmlns:a16="http://schemas.microsoft.com/office/drawing/2014/main" id="{BC4AA64D-1884-4042-B8C6-FE15B1DBA9CC}"/>
              </a:ext>
            </a:extLst>
          </p:cNvPr>
          <p:cNvGrpSpPr/>
          <p:nvPr/>
        </p:nvGrpSpPr>
        <p:grpSpPr>
          <a:xfrm>
            <a:off x="7969959" y="4467221"/>
            <a:ext cx="1068163" cy="714636"/>
            <a:chOff x="544068" y="2551176"/>
            <a:chExt cx="4090321" cy="2736558"/>
          </a:xfrm>
        </p:grpSpPr>
        <p:grpSp>
          <p:nvGrpSpPr>
            <p:cNvPr id="12" name="Group 11">
              <a:extLst>
                <a:ext uri="{FF2B5EF4-FFF2-40B4-BE49-F238E27FC236}">
                  <a16:creationId xmlns:a16="http://schemas.microsoft.com/office/drawing/2014/main" id="{4AD69594-5223-4E8F-B364-F1EEA508D90D}"/>
                </a:ext>
              </a:extLst>
            </p:cNvPr>
            <p:cNvGrpSpPr/>
            <p:nvPr/>
          </p:nvGrpSpPr>
          <p:grpSpPr>
            <a:xfrm>
              <a:off x="544068" y="2551176"/>
              <a:ext cx="2146017" cy="2736558"/>
              <a:chOff x="42567" y="3384009"/>
              <a:chExt cx="1372346" cy="1860556"/>
            </a:xfrm>
          </p:grpSpPr>
          <p:pic>
            <p:nvPicPr>
              <p:cNvPr id="18" name="Picture 17" descr="Icon&#10;&#10;Description automatically generated">
                <a:extLst>
                  <a:ext uri="{FF2B5EF4-FFF2-40B4-BE49-F238E27FC236}">
                    <a16:creationId xmlns:a16="http://schemas.microsoft.com/office/drawing/2014/main" id="{AEEFDCBC-E5FC-47F4-BB46-D8D831B0D98D}"/>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069D1433-A50C-427D-A870-280C67791FC5}"/>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13" name="Group 12">
              <a:extLst>
                <a:ext uri="{FF2B5EF4-FFF2-40B4-BE49-F238E27FC236}">
                  <a16:creationId xmlns:a16="http://schemas.microsoft.com/office/drawing/2014/main" id="{F8F687B3-9573-48E0-B9D1-5C4409763BE4}"/>
                </a:ext>
              </a:extLst>
            </p:cNvPr>
            <p:cNvGrpSpPr/>
            <p:nvPr/>
          </p:nvGrpSpPr>
          <p:grpSpPr>
            <a:xfrm>
              <a:off x="2488372" y="2712560"/>
              <a:ext cx="2146017" cy="2560735"/>
              <a:chOff x="3330701" y="1684501"/>
              <a:chExt cx="3653818" cy="4874559"/>
            </a:xfrm>
          </p:grpSpPr>
          <p:pic>
            <p:nvPicPr>
              <p:cNvPr id="14" name="Picture 13" descr="Icon&#10;&#10;Description automatically generated">
                <a:extLst>
                  <a:ext uri="{FF2B5EF4-FFF2-40B4-BE49-F238E27FC236}">
                    <a16:creationId xmlns:a16="http://schemas.microsoft.com/office/drawing/2014/main" id="{9AA249AE-C7E9-4BF6-85D2-1617C234F1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15" name="Group 14">
                <a:extLst>
                  <a:ext uri="{FF2B5EF4-FFF2-40B4-BE49-F238E27FC236}">
                    <a16:creationId xmlns:a16="http://schemas.microsoft.com/office/drawing/2014/main" id="{BB08B8E5-0CEC-41EC-B573-FD4D02C4F77B}"/>
                  </a:ext>
                </a:extLst>
              </p:cNvPr>
              <p:cNvGrpSpPr/>
              <p:nvPr/>
            </p:nvGrpSpPr>
            <p:grpSpPr>
              <a:xfrm>
                <a:off x="4019441" y="1684501"/>
                <a:ext cx="2322733" cy="1704906"/>
                <a:chOff x="4914899" y="2339788"/>
                <a:chExt cx="2322733" cy="1704906"/>
              </a:xfrm>
            </p:grpSpPr>
            <p:pic>
              <p:nvPicPr>
                <p:cNvPr id="16" name="Picture 4" descr="Blue cap illustration, Baseball cap Hat , Baseball Cap Blue transparent  background PNG clipart | HiClipart">
                  <a:extLst>
                    <a:ext uri="{FF2B5EF4-FFF2-40B4-BE49-F238E27FC236}">
                      <a16:creationId xmlns:a16="http://schemas.microsoft.com/office/drawing/2014/main" id="{28695E30-6C00-4CED-8C84-1BC84942F52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icon&#10;&#10;Description automatically generated">
                  <a:extLst>
                    <a:ext uri="{FF2B5EF4-FFF2-40B4-BE49-F238E27FC236}">
                      <a16:creationId xmlns:a16="http://schemas.microsoft.com/office/drawing/2014/main" id="{A9B1F4A2-253C-4925-BEBF-F4D124758A49}"/>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334558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2C556B05-3265-471C-BEF8-211E9BC8C017}"/>
              </a:ext>
            </a:extLst>
          </p:cNvPr>
          <p:cNvPicPr>
            <a:picLocks noChangeAspect="1"/>
          </p:cNvPicPr>
          <p:nvPr/>
        </p:nvPicPr>
        <p:blipFill>
          <a:blip r:embed="rId2"/>
          <a:stretch>
            <a:fillRect/>
          </a:stretch>
        </p:blipFill>
        <p:spPr>
          <a:xfrm>
            <a:off x="6737473" y="2932938"/>
            <a:ext cx="1112299" cy="1386042"/>
          </a:xfrm>
          <a:prstGeom prst="rect">
            <a:avLst/>
          </a:prstGeom>
        </p:spPr>
      </p:pic>
      <p:pic>
        <p:nvPicPr>
          <p:cNvPr id="7" name="Picture 6" descr="Icon&#10;&#10;Description automatically generated">
            <a:extLst>
              <a:ext uri="{FF2B5EF4-FFF2-40B4-BE49-F238E27FC236}">
                <a16:creationId xmlns:a16="http://schemas.microsoft.com/office/drawing/2014/main" id="{A00C10F3-53A9-418F-A4B1-439AD4AD8AB8}"/>
              </a:ext>
            </a:extLst>
          </p:cNvPr>
          <p:cNvPicPr>
            <a:picLocks noChangeAspect="1"/>
          </p:cNvPicPr>
          <p:nvPr/>
        </p:nvPicPr>
        <p:blipFill>
          <a:blip r:embed="rId3"/>
          <a:stretch>
            <a:fillRect/>
          </a:stretch>
        </p:blipFill>
        <p:spPr>
          <a:xfrm>
            <a:off x="4915506" y="2932937"/>
            <a:ext cx="983513" cy="1386043"/>
          </a:xfrm>
          <a:prstGeom prst="rect">
            <a:avLst/>
          </a:prstGeom>
        </p:spPr>
      </p:pic>
      <p:pic>
        <p:nvPicPr>
          <p:cNvPr id="9" name="Picture 8" descr="Icon&#10;&#10;Description automatically generated">
            <a:extLst>
              <a:ext uri="{FF2B5EF4-FFF2-40B4-BE49-F238E27FC236}">
                <a16:creationId xmlns:a16="http://schemas.microsoft.com/office/drawing/2014/main" id="{4E6DF27F-256B-4C80-92FD-88C2FAA2BF99}"/>
              </a:ext>
            </a:extLst>
          </p:cNvPr>
          <p:cNvPicPr>
            <a:picLocks noChangeAspect="1"/>
          </p:cNvPicPr>
          <p:nvPr/>
        </p:nvPicPr>
        <p:blipFill>
          <a:blip r:embed="rId4"/>
          <a:stretch>
            <a:fillRect/>
          </a:stretch>
        </p:blipFill>
        <p:spPr>
          <a:xfrm>
            <a:off x="1026125" y="1159849"/>
            <a:ext cx="1310965" cy="1386042"/>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BA114B7F-2AE7-41EF-BC4F-467E9F095E28}"/>
              </a:ext>
            </a:extLst>
          </p:cNvPr>
          <p:cNvPicPr>
            <a:picLocks noChangeAspect="1"/>
          </p:cNvPicPr>
          <p:nvPr/>
        </p:nvPicPr>
        <p:blipFill>
          <a:blip r:embed="rId5"/>
          <a:stretch>
            <a:fillRect/>
          </a:stretch>
        </p:blipFill>
        <p:spPr>
          <a:xfrm>
            <a:off x="3144493" y="1159849"/>
            <a:ext cx="967342" cy="1386043"/>
          </a:xfrm>
          <a:prstGeom prst="rect">
            <a:avLst/>
          </a:prstGeom>
        </p:spPr>
      </p:pic>
      <p:pic>
        <p:nvPicPr>
          <p:cNvPr id="13" name="Picture 12" descr="Logo&#10;&#10;Description automatically generated">
            <a:extLst>
              <a:ext uri="{FF2B5EF4-FFF2-40B4-BE49-F238E27FC236}">
                <a16:creationId xmlns:a16="http://schemas.microsoft.com/office/drawing/2014/main" id="{0EFD644F-5AEE-4E36-9974-0DCF30E54D61}"/>
              </a:ext>
            </a:extLst>
          </p:cNvPr>
          <p:cNvPicPr>
            <a:picLocks noChangeAspect="1"/>
          </p:cNvPicPr>
          <p:nvPr/>
        </p:nvPicPr>
        <p:blipFill>
          <a:blip r:embed="rId6"/>
          <a:stretch>
            <a:fillRect/>
          </a:stretch>
        </p:blipFill>
        <p:spPr>
          <a:xfrm>
            <a:off x="2969754" y="2978634"/>
            <a:ext cx="1316820" cy="1386127"/>
          </a:xfrm>
          <a:prstGeom prst="rect">
            <a:avLst/>
          </a:prstGeom>
        </p:spPr>
      </p:pic>
      <p:pic>
        <p:nvPicPr>
          <p:cNvPr id="15" name="Picture 14" descr="Icon&#10;&#10;Description automatically generated">
            <a:extLst>
              <a:ext uri="{FF2B5EF4-FFF2-40B4-BE49-F238E27FC236}">
                <a16:creationId xmlns:a16="http://schemas.microsoft.com/office/drawing/2014/main" id="{9484CC8C-A8E1-4C27-B4E5-BBD02E2DFF5A}"/>
              </a:ext>
            </a:extLst>
          </p:cNvPr>
          <p:cNvPicPr>
            <a:picLocks noChangeAspect="1"/>
          </p:cNvPicPr>
          <p:nvPr/>
        </p:nvPicPr>
        <p:blipFill>
          <a:blip r:embed="rId7"/>
          <a:stretch>
            <a:fillRect/>
          </a:stretch>
        </p:blipFill>
        <p:spPr>
          <a:xfrm>
            <a:off x="4910308" y="1159849"/>
            <a:ext cx="993908" cy="1386043"/>
          </a:xfrm>
          <a:prstGeom prst="rect">
            <a:avLst/>
          </a:prstGeom>
        </p:spPr>
      </p:pic>
      <p:pic>
        <p:nvPicPr>
          <p:cNvPr id="17" name="Picture 16" descr="A picture containing text, sign&#10;&#10;Description automatically generated">
            <a:extLst>
              <a:ext uri="{FF2B5EF4-FFF2-40B4-BE49-F238E27FC236}">
                <a16:creationId xmlns:a16="http://schemas.microsoft.com/office/drawing/2014/main" id="{A274A2F6-0250-4F98-80D7-FC4D7896B826}"/>
              </a:ext>
            </a:extLst>
          </p:cNvPr>
          <p:cNvPicPr>
            <a:picLocks noChangeAspect="1"/>
          </p:cNvPicPr>
          <p:nvPr/>
        </p:nvPicPr>
        <p:blipFill>
          <a:blip r:embed="rId8"/>
          <a:stretch>
            <a:fillRect/>
          </a:stretch>
        </p:blipFill>
        <p:spPr>
          <a:xfrm>
            <a:off x="6761728" y="1159849"/>
            <a:ext cx="1063788" cy="1386042"/>
          </a:xfrm>
          <a:prstGeom prst="rect">
            <a:avLst/>
          </a:prstGeom>
        </p:spPr>
      </p:pic>
      <p:pic>
        <p:nvPicPr>
          <p:cNvPr id="19" name="Picture 18" descr="Icon&#10;&#10;Description automatically generated with medium confidence">
            <a:extLst>
              <a:ext uri="{FF2B5EF4-FFF2-40B4-BE49-F238E27FC236}">
                <a16:creationId xmlns:a16="http://schemas.microsoft.com/office/drawing/2014/main" id="{6AEE2C6C-DDCB-47DB-9B06-AD5FA8D8B77C}"/>
              </a:ext>
            </a:extLst>
          </p:cNvPr>
          <p:cNvPicPr>
            <a:picLocks noChangeAspect="1"/>
          </p:cNvPicPr>
          <p:nvPr/>
        </p:nvPicPr>
        <p:blipFill>
          <a:blip r:embed="rId9"/>
          <a:stretch>
            <a:fillRect/>
          </a:stretch>
        </p:blipFill>
        <p:spPr>
          <a:xfrm>
            <a:off x="1007257" y="2978635"/>
            <a:ext cx="1348701" cy="1386126"/>
          </a:xfrm>
          <a:prstGeom prst="rect">
            <a:avLst/>
          </a:prstGeom>
        </p:spPr>
      </p:pic>
      <p:sp>
        <p:nvSpPr>
          <p:cNvPr id="23" name="Google Shape;110;p17">
            <a:extLst>
              <a:ext uri="{FF2B5EF4-FFF2-40B4-BE49-F238E27FC236}">
                <a16:creationId xmlns:a16="http://schemas.microsoft.com/office/drawing/2014/main" id="{ECF5A8F0-30A6-460C-A5C8-0E42F0E917AD}"/>
              </a:ext>
            </a:extLst>
          </p:cNvPr>
          <p:cNvSpPr txBox="1">
            <a:spLocks noGrp="1"/>
          </p:cNvSpPr>
          <p:nvPr>
            <p:ph type="title"/>
          </p:nvPr>
        </p:nvSpPr>
        <p:spPr>
          <a:xfrm>
            <a:off x="242322" y="288758"/>
            <a:ext cx="4603998"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HashiCorp Suite of Tools</a:t>
            </a:r>
            <a:endParaRPr sz="2800" b="1"/>
          </a:p>
        </p:txBody>
      </p:sp>
      <p:grpSp>
        <p:nvGrpSpPr>
          <p:cNvPr id="18" name="Group 17">
            <a:extLst>
              <a:ext uri="{FF2B5EF4-FFF2-40B4-BE49-F238E27FC236}">
                <a16:creationId xmlns:a16="http://schemas.microsoft.com/office/drawing/2014/main" id="{68A5A762-2EA3-4EA9-9DBE-AD971C33DC6B}"/>
              </a:ext>
            </a:extLst>
          </p:cNvPr>
          <p:cNvGrpSpPr/>
          <p:nvPr/>
        </p:nvGrpSpPr>
        <p:grpSpPr>
          <a:xfrm>
            <a:off x="7969959" y="4467221"/>
            <a:ext cx="1068163" cy="714636"/>
            <a:chOff x="544068" y="2551176"/>
            <a:chExt cx="4090321" cy="2736558"/>
          </a:xfrm>
        </p:grpSpPr>
        <p:grpSp>
          <p:nvGrpSpPr>
            <p:cNvPr id="20" name="Group 19">
              <a:extLst>
                <a:ext uri="{FF2B5EF4-FFF2-40B4-BE49-F238E27FC236}">
                  <a16:creationId xmlns:a16="http://schemas.microsoft.com/office/drawing/2014/main" id="{12B34AEC-F300-4DE3-8306-EB16005AD300}"/>
                </a:ext>
              </a:extLst>
            </p:cNvPr>
            <p:cNvGrpSpPr/>
            <p:nvPr/>
          </p:nvGrpSpPr>
          <p:grpSpPr>
            <a:xfrm>
              <a:off x="544068" y="2551176"/>
              <a:ext cx="2146017" cy="2736558"/>
              <a:chOff x="42567" y="3384009"/>
              <a:chExt cx="1372346" cy="1860556"/>
            </a:xfrm>
          </p:grpSpPr>
          <p:pic>
            <p:nvPicPr>
              <p:cNvPr id="34" name="Picture 33" descr="Icon&#10;&#10;Description automatically generated">
                <a:extLst>
                  <a:ext uri="{FF2B5EF4-FFF2-40B4-BE49-F238E27FC236}">
                    <a16:creationId xmlns:a16="http://schemas.microsoft.com/office/drawing/2014/main" id="{F4BC7BCF-59C0-425F-BF86-5BF19A5A355C}"/>
                  </a:ext>
                </a:extLst>
              </p:cNvPr>
              <p:cNvPicPr>
                <a:picLocks noChangeAspect="1"/>
              </p:cNvPicPr>
              <p:nvPr/>
            </p:nvPicPr>
            <p:blipFill>
              <a:blip r:embed="rId10"/>
              <a:stretch>
                <a:fillRect/>
              </a:stretch>
            </p:blipFill>
            <p:spPr>
              <a:xfrm>
                <a:off x="42567" y="3384009"/>
                <a:ext cx="1372346" cy="1860556"/>
              </a:xfrm>
              <a:prstGeom prst="rect">
                <a:avLst/>
              </a:prstGeom>
            </p:spPr>
          </p:pic>
          <p:pic>
            <p:nvPicPr>
              <p:cNvPr id="35" name="Picture 34" descr="A picture containing icon&#10;&#10;Description automatically generated">
                <a:extLst>
                  <a:ext uri="{FF2B5EF4-FFF2-40B4-BE49-F238E27FC236}">
                    <a16:creationId xmlns:a16="http://schemas.microsoft.com/office/drawing/2014/main" id="{4F5F58D9-DAA3-43B8-850C-A8F3BA403EAD}"/>
                  </a:ext>
                </a:extLst>
              </p:cNvPr>
              <p:cNvPicPr>
                <a:picLocks noChangeAspect="1"/>
              </p:cNvPicPr>
              <p:nvPr/>
            </p:nvPicPr>
            <p:blipFill rotWithShape="1">
              <a:blip r:embed="rId11"/>
              <a:srcRect l="22785" t="3910" r="23310" b="35355"/>
              <a:stretch/>
            </p:blipFill>
            <p:spPr>
              <a:xfrm>
                <a:off x="649707" y="4904072"/>
                <a:ext cx="153820" cy="244241"/>
              </a:xfrm>
              <a:prstGeom prst="rect">
                <a:avLst/>
              </a:prstGeom>
            </p:spPr>
          </p:pic>
        </p:grpSp>
        <p:grpSp>
          <p:nvGrpSpPr>
            <p:cNvPr id="21" name="Group 20">
              <a:extLst>
                <a:ext uri="{FF2B5EF4-FFF2-40B4-BE49-F238E27FC236}">
                  <a16:creationId xmlns:a16="http://schemas.microsoft.com/office/drawing/2014/main" id="{07A3334C-9073-4724-A8D4-85180A3FE15E}"/>
                </a:ext>
              </a:extLst>
            </p:cNvPr>
            <p:cNvGrpSpPr/>
            <p:nvPr/>
          </p:nvGrpSpPr>
          <p:grpSpPr>
            <a:xfrm>
              <a:off x="2488372" y="2712560"/>
              <a:ext cx="2146017" cy="2560735"/>
              <a:chOff x="3330701" y="1684501"/>
              <a:chExt cx="3653818" cy="4874559"/>
            </a:xfrm>
          </p:grpSpPr>
          <p:pic>
            <p:nvPicPr>
              <p:cNvPr id="22" name="Picture 21" descr="Icon&#10;&#10;Description automatically generated">
                <a:extLst>
                  <a:ext uri="{FF2B5EF4-FFF2-40B4-BE49-F238E27FC236}">
                    <a16:creationId xmlns:a16="http://schemas.microsoft.com/office/drawing/2014/main" id="{F7689781-4366-4EE7-9B24-FC94A770D9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31" name="Group 30">
                <a:extLst>
                  <a:ext uri="{FF2B5EF4-FFF2-40B4-BE49-F238E27FC236}">
                    <a16:creationId xmlns:a16="http://schemas.microsoft.com/office/drawing/2014/main" id="{72F7FB70-7F23-4159-96A4-783B2D965A3C}"/>
                  </a:ext>
                </a:extLst>
              </p:cNvPr>
              <p:cNvGrpSpPr/>
              <p:nvPr/>
            </p:nvGrpSpPr>
            <p:grpSpPr>
              <a:xfrm>
                <a:off x="4019441" y="1684501"/>
                <a:ext cx="2322733" cy="1704906"/>
                <a:chOff x="4914899" y="2339788"/>
                <a:chExt cx="2322733" cy="1704906"/>
              </a:xfrm>
            </p:grpSpPr>
            <p:pic>
              <p:nvPicPr>
                <p:cNvPr id="32" name="Picture 4" descr="Blue cap illustration, Baseball cap Hat , Baseball Cap Blue transparent  background PNG clipart | HiClipart">
                  <a:extLst>
                    <a:ext uri="{FF2B5EF4-FFF2-40B4-BE49-F238E27FC236}">
                      <a16:creationId xmlns:a16="http://schemas.microsoft.com/office/drawing/2014/main" id="{7A66ED30-03BD-4712-9F00-D46342A6E09F}"/>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A picture containing icon&#10;&#10;Description automatically generated">
                  <a:extLst>
                    <a:ext uri="{FF2B5EF4-FFF2-40B4-BE49-F238E27FC236}">
                      <a16:creationId xmlns:a16="http://schemas.microsoft.com/office/drawing/2014/main" id="{9ED954F9-D2ED-49B8-A9FD-97366CECCBC9}"/>
                    </a:ext>
                  </a:extLst>
                </p:cNvPr>
                <p:cNvPicPr>
                  <a:picLocks noChangeAspect="1"/>
                </p:cNvPicPr>
                <p:nvPr/>
              </p:nvPicPr>
              <p:blipFill rotWithShape="1">
                <a:blip r:embed="rId11"/>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68672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2C556B05-3265-471C-BEF8-211E9BC8C017}"/>
              </a:ext>
            </a:extLst>
          </p:cNvPr>
          <p:cNvPicPr>
            <a:picLocks noChangeAspect="1"/>
          </p:cNvPicPr>
          <p:nvPr/>
        </p:nvPicPr>
        <p:blipFill>
          <a:blip r:embed="rId2"/>
          <a:stretch>
            <a:fillRect/>
          </a:stretch>
        </p:blipFill>
        <p:spPr>
          <a:xfrm>
            <a:off x="9956923" y="4450479"/>
            <a:ext cx="1112299" cy="1386042"/>
          </a:xfrm>
          <a:prstGeom prst="rect">
            <a:avLst/>
          </a:prstGeom>
        </p:spPr>
      </p:pic>
      <p:pic>
        <p:nvPicPr>
          <p:cNvPr id="7" name="Picture 6" descr="Icon&#10;&#10;Description automatically generated">
            <a:extLst>
              <a:ext uri="{FF2B5EF4-FFF2-40B4-BE49-F238E27FC236}">
                <a16:creationId xmlns:a16="http://schemas.microsoft.com/office/drawing/2014/main" id="{A00C10F3-53A9-418F-A4B1-439AD4AD8AB8}"/>
              </a:ext>
            </a:extLst>
          </p:cNvPr>
          <p:cNvPicPr>
            <a:picLocks noChangeAspect="1"/>
          </p:cNvPicPr>
          <p:nvPr/>
        </p:nvPicPr>
        <p:blipFill>
          <a:blip r:embed="rId3"/>
          <a:stretch>
            <a:fillRect/>
          </a:stretch>
        </p:blipFill>
        <p:spPr>
          <a:xfrm>
            <a:off x="7038975" y="342137"/>
            <a:ext cx="1650869" cy="2326533"/>
          </a:xfrm>
          <a:prstGeom prst="rect">
            <a:avLst/>
          </a:prstGeom>
        </p:spPr>
      </p:pic>
      <p:pic>
        <p:nvPicPr>
          <p:cNvPr id="9" name="Picture 8" descr="Icon&#10;&#10;Description automatically generated">
            <a:extLst>
              <a:ext uri="{FF2B5EF4-FFF2-40B4-BE49-F238E27FC236}">
                <a16:creationId xmlns:a16="http://schemas.microsoft.com/office/drawing/2014/main" id="{4E6DF27F-256B-4C80-92FD-88C2FAA2BF99}"/>
              </a:ext>
            </a:extLst>
          </p:cNvPr>
          <p:cNvPicPr>
            <a:picLocks noChangeAspect="1"/>
          </p:cNvPicPr>
          <p:nvPr/>
        </p:nvPicPr>
        <p:blipFill>
          <a:blip r:embed="rId4"/>
          <a:stretch>
            <a:fillRect/>
          </a:stretch>
        </p:blipFill>
        <p:spPr>
          <a:xfrm>
            <a:off x="-1310965" y="-1059476"/>
            <a:ext cx="1310965" cy="1386042"/>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BA114B7F-2AE7-41EF-BC4F-467E9F095E28}"/>
              </a:ext>
            </a:extLst>
          </p:cNvPr>
          <p:cNvPicPr>
            <a:picLocks noChangeAspect="1"/>
          </p:cNvPicPr>
          <p:nvPr/>
        </p:nvPicPr>
        <p:blipFill>
          <a:blip r:embed="rId5"/>
          <a:stretch>
            <a:fillRect/>
          </a:stretch>
        </p:blipFill>
        <p:spPr>
          <a:xfrm>
            <a:off x="2734918" y="-1316651"/>
            <a:ext cx="967342" cy="1386043"/>
          </a:xfrm>
          <a:prstGeom prst="rect">
            <a:avLst/>
          </a:prstGeom>
        </p:spPr>
      </p:pic>
      <p:pic>
        <p:nvPicPr>
          <p:cNvPr id="13" name="Picture 12" descr="Logo&#10;&#10;Description automatically generated">
            <a:extLst>
              <a:ext uri="{FF2B5EF4-FFF2-40B4-BE49-F238E27FC236}">
                <a16:creationId xmlns:a16="http://schemas.microsoft.com/office/drawing/2014/main" id="{0EFD644F-5AEE-4E36-9974-0DCF30E54D61}"/>
              </a:ext>
            </a:extLst>
          </p:cNvPr>
          <p:cNvPicPr>
            <a:picLocks noChangeAspect="1"/>
          </p:cNvPicPr>
          <p:nvPr/>
        </p:nvPicPr>
        <p:blipFill>
          <a:blip r:embed="rId6"/>
          <a:stretch>
            <a:fillRect/>
          </a:stretch>
        </p:blipFill>
        <p:spPr>
          <a:xfrm>
            <a:off x="3065004" y="5321784"/>
            <a:ext cx="1316820" cy="1386127"/>
          </a:xfrm>
          <a:prstGeom prst="rect">
            <a:avLst/>
          </a:prstGeom>
        </p:spPr>
      </p:pic>
      <p:pic>
        <p:nvPicPr>
          <p:cNvPr id="15" name="Picture 14" descr="Icon&#10;&#10;Description automatically generated">
            <a:extLst>
              <a:ext uri="{FF2B5EF4-FFF2-40B4-BE49-F238E27FC236}">
                <a16:creationId xmlns:a16="http://schemas.microsoft.com/office/drawing/2014/main" id="{9484CC8C-A8E1-4C27-B4E5-BBD02E2DFF5A}"/>
              </a:ext>
            </a:extLst>
          </p:cNvPr>
          <p:cNvPicPr>
            <a:picLocks noChangeAspect="1"/>
          </p:cNvPicPr>
          <p:nvPr/>
        </p:nvPicPr>
        <p:blipFill>
          <a:blip r:embed="rId7"/>
          <a:stretch>
            <a:fillRect/>
          </a:stretch>
        </p:blipFill>
        <p:spPr>
          <a:xfrm>
            <a:off x="4996033" y="-1386043"/>
            <a:ext cx="993908" cy="1386043"/>
          </a:xfrm>
          <a:prstGeom prst="rect">
            <a:avLst/>
          </a:prstGeom>
        </p:spPr>
      </p:pic>
      <p:pic>
        <p:nvPicPr>
          <p:cNvPr id="17" name="Picture 16" descr="A picture containing text, sign&#10;&#10;Description automatically generated">
            <a:extLst>
              <a:ext uri="{FF2B5EF4-FFF2-40B4-BE49-F238E27FC236}">
                <a16:creationId xmlns:a16="http://schemas.microsoft.com/office/drawing/2014/main" id="{A274A2F6-0250-4F98-80D7-FC4D7896B826}"/>
              </a:ext>
            </a:extLst>
          </p:cNvPr>
          <p:cNvPicPr>
            <a:picLocks noChangeAspect="1"/>
          </p:cNvPicPr>
          <p:nvPr/>
        </p:nvPicPr>
        <p:blipFill>
          <a:blip r:embed="rId8"/>
          <a:stretch>
            <a:fillRect/>
          </a:stretch>
        </p:blipFill>
        <p:spPr>
          <a:xfrm>
            <a:off x="9609703" y="-792776"/>
            <a:ext cx="1063788" cy="1386042"/>
          </a:xfrm>
          <a:prstGeom prst="rect">
            <a:avLst/>
          </a:prstGeom>
        </p:spPr>
      </p:pic>
      <p:pic>
        <p:nvPicPr>
          <p:cNvPr id="19" name="Picture 18" descr="Icon&#10;&#10;Description automatically generated with medium confidence">
            <a:extLst>
              <a:ext uri="{FF2B5EF4-FFF2-40B4-BE49-F238E27FC236}">
                <a16:creationId xmlns:a16="http://schemas.microsoft.com/office/drawing/2014/main" id="{6AEE2C6C-DDCB-47DB-9B06-AD5FA8D8B77C}"/>
              </a:ext>
            </a:extLst>
          </p:cNvPr>
          <p:cNvPicPr>
            <a:picLocks noChangeAspect="1"/>
          </p:cNvPicPr>
          <p:nvPr/>
        </p:nvPicPr>
        <p:blipFill>
          <a:blip r:embed="rId9"/>
          <a:stretch>
            <a:fillRect/>
          </a:stretch>
        </p:blipFill>
        <p:spPr>
          <a:xfrm>
            <a:off x="-1545443" y="4312135"/>
            <a:ext cx="1348701" cy="1386126"/>
          </a:xfrm>
          <a:prstGeom prst="rect">
            <a:avLst/>
          </a:prstGeom>
        </p:spPr>
      </p:pic>
      <p:sp>
        <p:nvSpPr>
          <p:cNvPr id="23" name="Google Shape;110;p17">
            <a:extLst>
              <a:ext uri="{FF2B5EF4-FFF2-40B4-BE49-F238E27FC236}">
                <a16:creationId xmlns:a16="http://schemas.microsoft.com/office/drawing/2014/main" id="{ECF5A8F0-30A6-460C-A5C8-0E42F0E917AD}"/>
              </a:ext>
            </a:extLst>
          </p:cNvPr>
          <p:cNvSpPr txBox="1">
            <a:spLocks noGrp="1"/>
          </p:cNvSpPr>
          <p:nvPr>
            <p:ph type="title"/>
          </p:nvPr>
        </p:nvSpPr>
        <p:spPr>
          <a:xfrm>
            <a:off x="242321" y="288758"/>
            <a:ext cx="4905239"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What is HashiCorp Packer?</a:t>
            </a:r>
            <a:endParaRPr sz="2800" b="1"/>
          </a:p>
        </p:txBody>
      </p:sp>
      <p:sp>
        <p:nvSpPr>
          <p:cNvPr id="2" name="TextBox 1">
            <a:extLst>
              <a:ext uri="{FF2B5EF4-FFF2-40B4-BE49-F238E27FC236}">
                <a16:creationId xmlns:a16="http://schemas.microsoft.com/office/drawing/2014/main" id="{0DDC412B-0B46-40D2-B67B-93EEFE45BA20}"/>
              </a:ext>
            </a:extLst>
          </p:cNvPr>
          <p:cNvSpPr txBox="1"/>
          <p:nvPr/>
        </p:nvSpPr>
        <p:spPr>
          <a:xfrm>
            <a:off x="300037" y="1343025"/>
            <a:ext cx="6472237" cy="1415772"/>
          </a:xfrm>
          <a:prstGeom prst="rect">
            <a:avLst/>
          </a:prstGeom>
          <a:noFill/>
        </p:spPr>
        <p:txBody>
          <a:bodyPr wrap="square" rtlCol="0">
            <a:spAutoFit/>
          </a:bodyPr>
          <a:lstStyle/>
          <a:p>
            <a:pPr marL="285750" indent="-285750">
              <a:spcAft>
                <a:spcPts val="1200"/>
              </a:spcAft>
              <a:buFont typeface="Wingdings" panose="05000000000000000000" pitchFamily="2" charset="2"/>
              <a:buChar char="ü"/>
            </a:pPr>
            <a:r>
              <a:rPr lang="en-US">
                <a:latin typeface="+mn-lt"/>
                <a:ea typeface="Roboto Slab" pitchFamily="2" charset="0"/>
              </a:rPr>
              <a:t>Open-Source Machine Image Creation Tool</a:t>
            </a:r>
          </a:p>
          <a:p>
            <a:pPr marL="285750" indent="-285750">
              <a:spcAft>
                <a:spcPts val="1200"/>
              </a:spcAft>
              <a:buFont typeface="Wingdings" panose="05000000000000000000" pitchFamily="2" charset="2"/>
              <a:buChar char="ü"/>
            </a:pPr>
            <a:r>
              <a:rPr lang="en-US">
                <a:latin typeface="+mn-lt"/>
                <a:ea typeface="Roboto Slab" pitchFamily="2" charset="0"/>
              </a:rPr>
              <a:t>Automates the Installation and Configuration on Packer-made Images</a:t>
            </a:r>
          </a:p>
          <a:p>
            <a:pPr marL="285750" indent="-285750">
              <a:spcAft>
                <a:spcPts val="1200"/>
              </a:spcAft>
              <a:buFont typeface="Wingdings" panose="05000000000000000000" pitchFamily="2" charset="2"/>
              <a:buChar char="ü"/>
            </a:pPr>
            <a:r>
              <a:rPr lang="en-US">
                <a:latin typeface="+mn-lt"/>
                <a:ea typeface="Roboto Slab" pitchFamily="2" charset="0"/>
              </a:rPr>
              <a:t>Works with Multiple Platforms – Even from the Same Configuration</a:t>
            </a:r>
          </a:p>
          <a:p>
            <a:pPr marL="285750" indent="-285750">
              <a:spcAft>
                <a:spcPts val="1200"/>
              </a:spcAft>
              <a:buFont typeface="Wingdings" panose="05000000000000000000" pitchFamily="2" charset="2"/>
              <a:buChar char="ü"/>
            </a:pPr>
            <a:r>
              <a:rPr lang="en-US">
                <a:latin typeface="+mn-lt"/>
                <a:ea typeface="Roboto Slab" pitchFamily="2" charset="0"/>
              </a:rPr>
              <a:t>Eliminates Manual Steps for Golden Image Creation</a:t>
            </a:r>
          </a:p>
        </p:txBody>
      </p:sp>
      <p:pic>
        <p:nvPicPr>
          <p:cNvPr id="1026" name="Picture 2">
            <a:extLst>
              <a:ext uri="{FF2B5EF4-FFF2-40B4-BE49-F238E27FC236}">
                <a16:creationId xmlns:a16="http://schemas.microsoft.com/office/drawing/2014/main" id="{6A44A53B-A53E-45FA-9891-C8F2EC86B4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105" y="3224555"/>
            <a:ext cx="728664" cy="436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Microsoft Azure (Windows Azure) Logo in SVG Vector or PNG File  Format - Logo.wine">
            <a:extLst>
              <a:ext uri="{FF2B5EF4-FFF2-40B4-BE49-F238E27FC236}">
                <a16:creationId xmlns:a16="http://schemas.microsoft.com/office/drawing/2014/main" id="{044D88E6-5C72-406D-9C67-A04BED4975F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41170" t="35618" b="28144"/>
          <a:stretch/>
        </p:blipFill>
        <p:spPr bwMode="auto">
          <a:xfrm>
            <a:off x="878032" y="3906982"/>
            <a:ext cx="847638" cy="3480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Cloud Platform Tutorial: From Zero to Hero with GCP">
            <a:extLst>
              <a:ext uri="{FF2B5EF4-FFF2-40B4-BE49-F238E27FC236}">
                <a16:creationId xmlns:a16="http://schemas.microsoft.com/office/drawing/2014/main" id="{B7CECA0F-A94E-4B7E-AFB1-3189AAA5D2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0093" y="3649732"/>
            <a:ext cx="1354087" cy="7616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7D8AD1E-6A6F-49A6-94FC-2D345BCBF1C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1733" y="3384614"/>
            <a:ext cx="1090059" cy="1780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The OpenStack Logo - OpenStack is open source software for  creating private and public clouds.">
            <a:extLst>
              <a:ext uri="{FF2B5EF4-FFF2-40B4-BE49-F238E27FC236}">
                <a16:creationId xmlns:a16="http://schemas.microsoft.com/office/drawing/2014/main" id="{810CA804-928A-4826-926F-7346FD38E0A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66737" y="3783685"/>
            <a:ext cx="924099" cy="4464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igitalOcean - Wikipedia">
            <a:extLst>
              <a:ext uri="{FF2B5EF4-FFF2-40B4-BE49-F238E27FC236}">
                <a16:creationId xmlns:a16="http://schemas.microsoft.com/office/drawing/2014/main" id="{57F1BE35-77DD-481B-A9BA-B41CAB69C06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77115" y="3528714"/>
            <a:ext cx="780770" cy="78077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cker Logos | Docker">
            <a:extLst>
              <a:ext uri="{FF2B5EF4-FFF2-40B4-BE49-F238E27FC236}">
                <a16:creationId xmlns:a16="http://schemas.microsoft.com/office/drawing/2014/main" id="{31173ED5-0A8D-414A-94FC-92D93CF0910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3018" y="3195230"/>
            <a:ext cx="1142865" cy="29385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Microsoft Azure Icon new update">
            <a:extLst>
              <a:ext uri="{FF2B5EF4-FFF2-40B4-BE49-F238E27FC236}">
                <a16:creationId xmlns:a16="http://schemas.microsoft.com/office/drawing/2014/main" id="{7BB5B840-3CEF-4583-990F-A8A5CC3BCD31}"/>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10000" b="90000" l="10000" r="90000">
                        <a14:backgroundMark x1="49557" y1="52432" x2="49557" y2="52432"/>
                        <a14:backgroundMark x1="49951" y1="47748" x2="49951" y2="47748"/>
                        <a14:backgroundMark x1="45222" y1="30631" x2="45222" y2="30631"/>
                        <a14:backgroundMark x1="42857" y1="43243" x2="42857" y2="43243"/>
                        <a14:backgroundMark x1="39310" y1="62342" x2="39310" y2="62342"/>
                        <a14:backgroundMark x1="47586" y1="62523" x2="47586" y2="62523"/>
                        <a14:backgroundMark x1="48473" y1="64144" x2="48473" y2="64144"/>
                        <a14:backgroundMark x1="60197" y1="59459" x2="60197" y2="59459"/>
                        <a14:backgroundMark x1="57931" y1="47928" x2="57931" y2="47928"/>
                        <a14:backgroundMark x1="57143" y1="42703" x2="57143" y2="42703"/>
                        <a14:backgroundMark x1="59409" y1="56396" x2="59409" y2="56396"/>
                        <a14:backgroundMark x1="58621" y1="69910" x2="58621" y2="69910"/>
                        <a14:backgroundMark x1="53793" y1="69550" x2="53793" y2="69550"/>
                        <a14:backgroundMark x1="50443" y1="66847" x2="50443" y2="66847"/>
                        <a14:backgroundMark x1="51429" y1="68829" x2="51429" y2="68829"/>
                        <a14:backgroundMark x1="46207" y1="67748" x2="46207" y2="67748"/>
                        <a14:backgroundMark x1="46601" y1="65586" x2="46601" y2="65586"/>
                        <a14:backgroundMark x1="49951" y1="47207" x2="49951" y2="47207"/>
                        <a14:backgroundMark x1="49655" y1="65766" x2="49655" y2="65766"/>
                        <a14:backgroundMark x1="49261" y1="65045" x2="49261" y2="65045"/>
                      </a14:backgroundRemoval>
                    </a14:imgEffect>
                  </a14:imgLayer>
                </a14:imgProps>
              </a:ext>
              <a:ext uri="{28A0092B-C50C-407E-A947-70E740481C1C}">
                <a14:useLocalDpi xmlns:a14="http://schemas.microsoft.com/office/drawing/2010/main" val="0"/>
              </a:ext>
            </a:extLst>
          </a:blip>
          <a:srcRect l="38257" t="28039" r="38014" b="28572"/>
          <a:stretch/>
        </p:blipFill>
        <p:spPr bwMode="auto">
          <a:xfrm>
            <a:off x="458512" y="3873582"/>
            <a:ext cx="391886" cy="391885"/>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CF5DE25A-9346-41AA-BFA0-8556D3EA481A}"/>
              </a:ext>
            </a:extLst>
          </p:cNvPr>
          <p:cNvGrpSpPr/>
          <p:nvPr/>
        </p:nvGrpSpPr>
        <p:grpSpPr>
          <a:xfrm>
            <a:off x="7969959" y="4467221"/>
            <a:ext cx="1068163" cy="714636"/>
            <a:chOff x="544068" y="2551176"/>
            <a:chExt cx="4090321" cy="2736558"/>
          </a:xfrm>
        </p:grpSpPr>
        <p:grpSp>
          <p:nvGrpSpPr>
            <p:cNvPr id="33" name="Group 32">
              <a:extLst>
                <a:ext uri="{FF2B5EF4-FFF2-40B4-BE49-F238E27FC236}">
                  <a16:creationId xmlns:a16="http://schemas.microsoft.com/office/drawing/2014/main" id="{D8474218-8EB3-4949-A473-16A48CDB38AC}"/>
                </a:ext>
              </a:extLst>
            </p:cNvPr>
            <p:cNvGrpSpPr/>
            <p:nvPr/>
          </p:nvGrpSpPr>
          <p:grpSpPr>
            <a:xfrm>
              <a:off x="544068" y="2551176"/>
              <a:ext cx="2146017" cy="2736558"/>
              <a:chOff x="42567" y="3384009"/>
              <a:chExt cx="1372346" cy="1860556"/>
            </a:xfrm>
          </p:grpSpPr>
          <p:pic>
            <p:nvPicPr>
              <p:cNvPr id="39" name="Picture 38" descr="Icon&#10;&#10;Description automatically generated">
                <a:extLst>
                  <a:ext uri="{FF2B5EF4-FFF2-40B4-BE49-F238E27FC236}">
                    <a16:creationId xmlns:a16="http://schemas.microsoft.com/office/drawing/2014/main" id="{E381B67C-879E-4CF6-8BDA-877F74E96D86}"/>
                  </a:ext>
                </a:extLst>
              </p:cNvPr>
              <p:cNvPicPr>
                <a:picLocks noChangeAspect="1"/>
              </p:cNvPicPr>
              <p:nvPr/>
            </p:nvPicPr>
            <p:blipFill>
              <a:blip r:embed="rId19"/>
              <a:stretch>
                <a:fillRect/>
              </a:stretch>
            </p:blipFill>
            <p:spPr>
              <a:xfrm>
                <a:off x="42567" y="3384009"/>
                <a:ext cx="1372346" cy="1860556"/>
              </a:xfrm>
              <a:prstGeom prst="rect">
                <a:avLst/>
              </a:prstGeom>
            </p:spPr>
          </p:pic>
          <p:pic>
            <p:nvPicPr>
              <p:cNvPr id="40" name="Picture 39" descr="A picture containing icon&#10;&#10;Description automatically generated">
                <a:extLst>
                  <a:ext uri="{FF2B5EF4-FFF2-40B4-BE49-F238E27FC236}">
                    <a16:creationId xmlns:a16="http://schemas.microsoft.com/office/drawing/2014/main" id="{653C98E4-C43B-465F-BA83-E2DADBDCFAEE}"/>
                  </a:ext>
                </a:extLst>
              </p:cNvPr>
              <p:cNvPicPr>
                <a:picLocks noChangeAspect="1"/>
              </p:cNvPicPr>
              <p:nvPr/>
            </p:nvPicPr>
            <p:blipFill rotWithShape="1">
              <a:blip r:embed="rId20"/>
              <a:srcRect l="22785" t="3910" r="23310" b="35355"/>
              <a:stretch/>
            </p:blipFill>
            <p:spPr>
              <a:xfrm>
                <a:off x="649707" y="4904072"/>
                <a:ext cx="153820" cy="244241"/>
              </a:xfrm>
              <a:prstGeom prst="rect">
                <a:avLst/>
              </a:prstGeom>
            </p:spPr>
          </p:pic>
        </p:grpSp>
        <p:grpSp>
          <p:nvGrpSpPr>
            <p:cNvPr id="34" name="Group 33">
              <a:extLst>
                <a:ext uri="{FF2B5EF4-FFF2-40B4-BE49-F238E27FC236}">
                  <a16:creationId xmlns:a16="http://schemas.microsoft.com/office/drawing/2014/main" id="{893B1C23-8FBB-4919-B294-85EE422DDF84}"/>
                </a:ext>
              </a:extLst>
            </p:cNvPr>
            <p:cNvGrpSpPr/>
            <p:nvPr/>
          </p:nvGrpSpPr>
          <p:grpSpPr>
            <a:xfrm>
              <a:off x="2488372" y="2712560"/>
              <a:ext cx="2146017" cy="2560735"/>
              <a:chOff x="3330701" y="1684501"/>
              <a:chExt cx="3653818" cy="4874559"/>
            </a:xfrm>
          </p:grpSpPr>
          <p:pic>
            <p:nvPicPr>
              <p:cNvPr id="35" name="Picture 34" descr="Icon&#10;&#10;Description automatically generated">
                <a:extLst>
                  <a:ext uri="{FF2B5EF4-FFF2-40B4-BE49-F238E27FC236}">
                    <a16:creationId xmlns:a16="http://schemas.microsoft.com/office/drawing/2014/main" id="{18BF17B9-F0F2-487F-8444-72B5B33A345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36" name="Group 35">
                <a:extLst>
                  <a:ext uri="{FF2B5EF4-FFF2-40B4-BE49-F238E27FC236}">
                    <a16:creationId xmlns:a16="http://schemas.microsoft.com/office/drawing/2014/main" id="{2655A026-5C70-4331-9468-D7CCE9677462}"/>
                  </a:ext>
                </a:extLst>
              </p:cNvPr>
              <p:cNvGrpSpPr/>
              <p:nvPr/>
            </p:nvGrpSpPr>
            <p:grpSpPr>
              <a:xfrm>
                <a:off x="4019441" y="1684501"/>
                <a:ext cx="2322733" cy="1704906"/>
                <a:chOff x="4914899" y="2339788"/>
                <a:chExt cx="2322733" cy="1704906"/>
              </a:xfrm>
            </p:grpSpPr>
            <p:pic>
              <p:nvPicPr>
                <p:cNvPr id="37" name="Picture 4" descr="Blue cap illustration, Baseball cap Hat , Baseball Cap Blue transparent  background PNG clipart | HiClipart">
                  <a:extLst>
                    <a:ext uri="{FF2B5EF4-FFF2-40B4-BE49-F238E27FC236}">
                      <a16:creationId xmlns:a16="http://schemas.microsoft.com/office/drawing/2014/main" id="{7B9C427E-66D5-4A26-A1CA-B2607134F800}"/>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A picture containing icon&#10;&#10;Description automatically generated">
                  <a:extLst>
                    <a:ext uri="{FF2B5EF4-FFF2-40B4-BE49-F238E27FC236}">
                      <a16:creationId xmlns:a16="http://schemas.microsoft.com/office/drawing/2014/main" id="{6A053A51-04B5-484E-9A6D-8AFE3EA04012}"/>
                    </a:ext>
                  </a:extLst>
                </p:cNvPr>
                <p:cNvPicPr>
                  <a:picLocks noChangeAspect="1"/>
                </p:cNvPicPr>
                <p:nvPr/>
              </p:nvPicPr>
              <p:blipFill rotWithShape="1">
                <a:blip r:embed="rId20"/>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723936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F1B49D71-65DA-41A0-9EB9-C3937FCA368C}"/>
              </a:ext>
            </a:extLst>
          </p:cNvPr>
          <p:cNvCxnSpPr>
            <a:cxnSpLocks/>
          </p:cNvCxnSpPr>
          <p:nvPr/>
        </p:nvCxnSpPr>
        <p:spPr>
          <a:xfrm flipH="1">
            <a:off x="6398419" y="3748035"/>
            <a:ext cx="1253402" cy="562028"/>
          </a:xfrm>
          <a:prstGeom prst="line">
            <a:avLst/>
          </a:prstGeom>
          <a:noFill/>
          <a:ln w="31750" cap="rnd">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38D1788F-A4DB-4258-89CC-473F51F9C6C7}"/>
              </a:ext>
            </a:extLst>
          </p:cNvPr>
          <p:cNvCxnSpPr>
            <a:cxnSpLocks/>
          </p:cNvCxnSpPr>
          <p:nvPr/>
        </p:nvCxnSpPr>
        <p:spPr>
          <a:xfrm>
            <a:off x="1632857" y="3748035"/>
            <a:ext cx="1074624" cy="607271"/>
          </a:xfrm>
          <a:prstGeom prst="line">
            <a:avLst/>
          </a:prstGeom>
          <a:noFill/>
          <a:ln w="31750" cap="rnd">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B4548ABD-8437-4CF3-9CF8-86A16B413995}"/>
              </a:ext>
            </a:extLst>
          </p:cNvPr>
          <p:cNvCxnSpPr>
            <a:cxnSpLocks/>
          </p:cNvCxnSpPr>
          <p:nvPr/>
        </p:nvCxnSpPr>
        <p:spPr>
          <a:xfrm flipH="1">
            <a:off x="5355431" y="2235759"/>
            <a:ext cx="482661" cy="1162285"/>
          </a:xfrm>
          <a:prstGeom prst="line">
            <a:avLst/>
          </a:prstGeom>
          <a:noFill/>
          <a:ln w="31750" cap="rnd">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a:extLst>
              <a:ext uri="{FF2B5EF4-FFF2-40B4-BE49-F238E27FC236}">
                <a16:creationId xmlns:a16="http://schemas.microsoft.com/office/drawing/2014/main" id="{BC270D9D-0D69-430E-A289-E099D60FBAFC}"/>
              </a:ext>
            </a:extLst>
          </p:cNvPr>
          <p:cNvCxnSpPr>
            <a:cxnSpLocks/>
          </p:cNvCxnSpPr>
          <p:nvPr/>
        </p:nvCxnSpPr>
        <p:spPr>
          <a:xfrm>
            <a:off x="3366198" y="2275953"/>
            <a:ext cx="422371" cy="1129235"/>
          </a:xfrm>
          <a:prstGeom prst="line">
            <a:avLst/>
          </a:prstGeom>
          <a:noFill/>
          <a:ln w="31750" cap="rnd">
            <a:prstDash val="sysDot"/>
          </a:ln>
        </p:spPr>
        <p:style>
          <a:lnRef idx="2">
            <a:schemeClr val="accent1">
              <a:shade val="50000"/>
            </a:schemeClr>
          </a:lnRef>
          <a:fillRef idx="1">
            <a:schemeClr val="accent1"/>
          </a:fillRef>
          <a:effectRef idx="0">
            <a:schemeClr val="accent1"/>
          </a:effectRef>
          <a:fontRef idx="minor">
            <a:schemeClr val="lt1"/>
          </a:fontRef>
        </p:style>
      </p:cxnSp>
      <p:pic>
        <p:nvPicPr>
          <p:cNvPr id="7" name="Picture 6" descr="Icon&#10;&#10;Description automatically generated">
            <a:extLst>
              <a:ext uri="{FF2B5EF4-FFF2-40B4-BE49-F238E27FC236}">
                <a16:creationId xmlns:a16="http://schemas.microsoft.com/office/drawing/2014/main" id="{A00C10F3-53A9-418F-A4B1-439AD4AD8AB8}"/>
              </a:ext>
            </a:extLst>
          </p:cNvPr>
          <p:cNvPicPr>
            <a:picLocks noChangeAspect="1"/>
          </p:cNvPicPr>
          <p:nvPr/>
        </p:nvPicPr>
        <p:blipFill rotWithShape="1">
          <a:blip r:embed="rId2"/>
          <a:srcRect l="22398" t="4127" r="21348" b="35281"/>
          <a:stretch/>
        </p:blipFill>
        <p:spPr>
          <a:xfrm>
            <a:off x="4196857" y="3672778"/>
            <a:ext cx="712203" cy="1081087"/>
          </a:xfrm>
          <a:prstGeom prst="rect">
            <a:avLst/>
          </a:prstGeom>
        </p:spPr>
      </p:pic>
      <p:sp>
        <p:nvSpPr>
          <p:cNvPr id="23" name="Google Shape;110;p17">
            <a:extLst>
              <a:ext uri="{FF2B5EF4-FFF2-40B4-BE49-F238E27FC236}">
                <a16:creationId xmlns:a16="http://schemas.microsoft.com/office/drawing/2014/main" id="{ECF5A8F0-30A6-460C-A5C8-0E42F0E917AD}"/>
              </a:ext>
            </a:extLst>
          </p:cNvPr>
          <p:cNvSpPr txBox="1">
            <a:spLocks noGrp="1"/>
          </p:cNvSpPr>
          <p:nvPr>
            <p:ph type="title"/>
          </p:nvPr>
        </p:nvSpPr>
        <p:spPr>
          <a:xfrm>
            <a:off x="242321" y="288758"/>
            <a:ext cx="5196453"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Primary Use Cases</a:t>
            </a:r>
            <a:endParaRPr sz="2800" b="1"/>
          </a:p>
        </p:txBody>
      </p:sp>
      <p:sp>
        <p:nvSpPr>
          <p:cNvPr id="4" name="Partial Circle 3">
            <a:extLst>
              <a:ext uri="{FF2B5EF4-FFF2-40B4-BE49-F238E27FC236}">
                <a16:creationId xmlns:a16="http://schemas.microsoft.com/office/drawing/2014/main" id="{45386045-95CC-4738-BB61-8E36A3C92380}"/>
              </a:ext>
            </a:extLst>
          </p:cNvPr>
          <p:cNvSpPr/>
          <p:nvPr/>
        </p:nvSpPr>
        <p:spPr>
          <a:xfrm rot="5400000">
            <a:off x="2441685" y="3295473"/>
            <a:ext cx="4260631" cy="4211164"/>
          </a:xfrm>
          <a:prstGeom prst="pie">
            <a:avLst>
              <a:gd name="adj1" fmla="val 5391470"/>
              <a:gd name="adj2" fmla="val 16200000"/>
            </a:avLst>
          </a:prstGeom>
          <a:noFill/>
          <a:ln w="31750" cap="rnd">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a:extLst>
              <a:ext uri="{FF2B5EF4-FFF2-40B4-BE49-F238E27FC236}">
                <a16:creationId xmlns:a16="http://schemas.microsoft.com/office/drawing/2014/main" id="{84EC3455-D532-4E90-B6B9-34E3173124E6}"/>
              </a:ext>
            </a:extLst>
          </p:cNvPr>
          <p:cNvSpPr/>
          <p:nvPr/>
        </p:nvSpPr>
        <p:spPr>
          <a:xfrm>
            <a:off x="1130441" y="3248132"/>
            <a:ext cx="1004835" cy="1004835"/>
          </a:xfrm>
          <a:prstGeom prst="ellipse">
            <a:avLst/>
          </a:prstGeom>
          <a:solidFill>
            <a:srgbClr val="00A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1" name="Oval 40">
            <a:extLst>
              <a:ext uri="{FF2B5EF4-FFF2-40B4-BE49-F238E27FC236}">
                <a16:creationId xmlns:a16="http://schemas.microsoft.com/office/drawing/2014/main" id="{F7ED88DE-F0D7-4EE1-84D6-DFEB079C3A1A}"/>
              </a:ext>
            </a:extLst>
          </p:cNvPr>
          <p:cNvSpPr/>
          <p:nvPr/>
        </p:nvSpPr>
        <p:spPr>
          <a:xfrm>
            <a:off x="2860429" y="1723294"/>
            <a:ext cx="1004835" cy="1004835"/>
          </a:xfrm>
          <a:prstGeom prst="ellipse">
            <a:avLst/>
          </a:prstGeom>
          <a:solidFill>
            <a:srgbClr val="0086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2" name="Oval 41">
            <a:extLst>
              <a:ext uri="{FF2B5EF4-FFF2-40B4-BE49-F238E27FC236}">
                <a16:creationId xmlns:a16="http://schemas.microsoft.com/office/drawing/2014/main" id="{181AB61B-958F-4D38-AD52-47B64BB83ABD}"/>
              </a:ext>
            </a:extLst>
          </p:cNvPr>
          <p:cNvSpPr/>
          <p:nvPr/>
        </p:nvSpPr>
        <p:spPr>
          <a:xfrm>
            <a:off x="5328973" y="1728318"/>
            <a:ext cx="1004835" cy="1004835"/>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3" name="Oval 42">
            <a:extLst>
              <a:ext uri="{FF2B5EF4-FFF2-40B4-BE49-F238E27FC236}">
                <a16:creationId xmlns:a16="http://schemas.microsoft.com/office/drawing/2014/main" id="{CCE217D9-B4FB-4665-82FB-1AA46E8DB205}"/>
              </a:ext>
            </a:extLst>
          </p:cNvPr>
          <p:cNvSpPr/>
          <p:nvPr/>
        </p:nvSpPr>
        <p:spPr>
          <a:xfrm>
            <a:off x="7114230" y="3248132"/>
            <a:ext cx="1004835" cy="10048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pic>
        <p:nvPicPr>
          <p:cNvPr id="46" name="Graphic 45" descr="Cloud Computing outline">
            <a:extLst>
              <a:ext uri="{FF2B5EF4-FFF2-40B4-BE49-F238E27FC236}">
                <a16:creationId xmlns:a16="http://schemas.microsoft.com/office/drawing/2014/main" id="{7397B652-C81A-4940-95E3-A0AFBB8C6E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2796" y="1845661"/>
            <a:ext cx="760101" cy="760101"/>
          </a:xfrm>
          <a:prstGeom prst="rect">
            <a:avLst/>
          </a:prstGeom>
        </p:spPr>
      </p:pic>
      <p:pic>
        <p:nvPicPr>
          <p:cNvPr id="49" name="Graphic 48" descr="Blockchain outline">
            <a:extLst>
              <a:ext uri="{FF2B5EF4-FFF2-40B4-BE49-F238E27FC236}">
                <a16:creationId xmlns:a16="http://schemas.microsoft.com/office/drawing/2014/main" id="{857BB314-04AF-4571-A46D-223682C579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36597" y="3370499"/>
            <a:ext cx="760101" cy="760101"/>
          </a:xfrm>
          <a:prstGeom prst="rect">
            <a:avLst/>
          </a:prstGeom>
        </p:spPr>
      </p:pic>
      <p:pic>
        <p:nvPicPr>
          <p:cNvPr id="52" name="Graphic 51" descr="Processor outline">
            <a:extLst>
              <a:ext uri="{FF2B5EF4-FFF2-40B4-BE49-F238E27FC236}">
                <a16:creationId xmlns:a16="http://schemas.microsoft.com/office/drawing/2014/main" id="{0321CDF1-E2FA-4A7D-9039-E1F531F1B2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52808" y="3370499"/>
            <a:ext cx="760101" cy="760101"/>
          </a:xfrm>
          <a:prstGeom prst="rect">
            <a:avLst/>
          </a:prstGeom>
        </p:spPr>
      </p:pic>
      <p:pic>
        <p:nvPicPr>
          <p:cNvPr id="54" name="Graphic 53" descr="Upload outline">
            <a:extLst>
              <a:ext uri="{FF2B5EF4-FFF2-40B4-BE49-F238E27FC236}">
                <a16:creationId xmlns:a16="http://schemas.microsoft.com/office/drawing/2014/main" id="{CF87AB23-D069-41B2-8515-EC9FB775AB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51340" y="1850685"/>
            <a:ext cx="760101" cy="760101"/>
          </a:xfrm>
          <a:prstGeom prst="rect">
            <a:avLst/>
          </a:prstGeom>
        </p:spPr>
      </p:pic>
      <p:sp>
        <p:nvSpPr>
          <p:cNvPr id="55" name="TextBox 54">
            <a:extLst>
              <a:ext uri="{FF2B5EF4-FFF2-40B4-BE49-F238E27FC236}">
                <a16:creationId xmlns:a16="http://schemas.microsoft.com/office/drawing/2014/main" id="{9ECF89C3-202A-4F4D-A096-72D88815CAF2}"/>
              </a:ext>
            </a:extLst>
          </p:cNvPr>
          <p:cNvSpPr txBox="1"/>
          <p:nvPr/>
        </p:nvSpPr>
        <p:spPr>
          <a:xfrm>
            <a:off x="-335669" y="2665327"/>
            <a:ext cx="2470944" cy="646331"/>
          </a:xfrm>
          <a:prstGeom prst="rect">
            <a:avLst/>
          </a:prstGeom>
          <a:noFill/>
        </p:spPr>
        <p:txBody>
          <a:bodyPr wrap="square" rtlCol="0">
            <a:spAutoFit/>
          </a:bodyPr>
          <a:lstStyle/>
          <a:p>
            <a:pPr algn="ctr"/>
            <a:r>
              <a:rPr lang="en-US" sz="1200"/>
              <a:t>Create Golden Images</a:t>
            </a:r>
          </a:p>
          <a:p>
            <a:pPr algn="ctr"/>
            <a:r>
              <a:rPr lang="en-US" sz="1200"/>
              <a:t>Across Platforms and Environments</a:t>
            </a:r>
          </a:p>
        </p:txBody>
      </p:sp>
      <p:sp>
        <p:nvSpPr>
          <p:cNvPr id="63" name="TextBox 62">
            <a:extLst>
              <a:ext uri="{FF2B5EF4-FFF2-40B4-BE49-F238E27FC236}">
                <a16:creationId xmlns:a16="http://schemas.microsoft.com/office/drawing/2014/main" id="{CF930E47-B703-410F-9FC3-7273978D678C}"/>
              </a:ext>
            </a:extLst>
          </p:cNvPr>
          <p:cNvSpPr txBox="1"/>
          <p:nvPr/>
        </p:nvSpPr>
        <p:spPr>
          <a:xfrm>
            <a:off x="237167" y="1371600"/>
            <a:ext cx="2727097" cy="646331"/>
          </a:xfrm>
          <a:prstGeom prst="rect">
            <a:avLst/>
          </a:prstGeom>
          <a:noFill/>
        </p:spPr>
        <p:txBody>
          <a:bodyPr wrap="square" rtlCol="0">
            <a:spAutoFit/>
          </a:bodyPr>
          <a:lstStyle/>
          <a:p>
            <a:pPr algn="r"/>
            <a:r>
              <a:rPr lang="en-US" sz="1200">
                <a:latin typeface="+mn-lt"/>
                <a:ea typeface="Roboto Slab" pitchFamily="2" charset="0"/>
              </a:rPr>
              <a:t>Establish an Image Factory</a:t>
            </a:r>
          </a:p>
          <a:p>
            <a:pPr algn="r"/>
            <a:r>
              <a:rPr lang="en-US" sz="1200">
                <a:latin typeface="+mn-lt"/>
                <a:ea typeface="Roboto Slab" pitchFamily="2" charset="0"/>
              </a:rPr>
              <a:t>Based on New Commits for Continuous Delivery</a:t>
            </a:r>
          </a:p>
        </p:txBody>
      </p:sp>
      <p:sp>
        <p:nvSpPr>
          <p:cNvPr id="66" name="TextBox 65">
            <a:extLst>
              <a:ext uri="{FF2B5EF4-FFF2-40B4-BE49-F238E27FC236}">
                <a16:creationId xmlns:a16="http://schemas.microsoft.com/office/drawing/2014/main" id="{4B245B54-37B7-4922-8DB1-411686F4D328}"/>
              </a:ext>
            </a:extLst>
          </p:cNvPr>
          <p:cNvSpPr txBox="1"/>
          <p:nvPr/>
        </p:nvSpPr>
        <p:spPr>
          <a:xfrm>
            <a:off x="6256460" y="1463933"/>
            <a:ext cx="2428870" cy="461665"/>
          </a:xfrm>
          <a:prstGeom prst="rect">
            <a:avLst/>
          </a:prstGeom>
          <a:noFill/>
        </p:spPr>
        <p:txBody>
          <a:bodyPr wrap="none" rtlCol="0">
            <a:spAutoFit/>
          </a:bodyPr>
          <a:lstStyle/>
          <a:p>
            <a:r>
              <a:rPr lang="en-US" sz="1200">
                <a:latin typeface="+mn-lt"/>
                <a:ea typeface="Roboto Slab" pitchFamily="2" charset="0"/>
              </a:rPr>
              <a:t>Automate Your Monthly Patching</a:t>
            </a:r>
          </a:p>
          <a:p>
            <a:r>
              <a:rPr lang="en-US" sz="1200">
                <a:latin typeface="+mn-lt"/>
                <a:ea typeface="Roboto Slab" pitchFamily="2" charset="0"/>
              </a:rPr>
              <a:t>For New/Existing Workloads</a:t>
            </a:r>
          </a:p>
        </p:txBody>
      </p:sp>
      <p:sp>
        <p:nvSpPr>
          <p:cNvPr id="67" name="TextBox 66">
            <a:extLst>
              <a:ext uri="{FF2B5EF4-FFF2-40B4-BE49-F238E27FC236}">
                <a16:creationId xmlns:a16="http://schemas.microsoft.com/office/drawing/2014/main" id="{1A1B89C4-89BF-4ABD-87A2-153E656BDC48}"/>
              </a:ext>
            </a:extLst>
          </p:cNvPr>
          <p:cNvSpPr txBox="1"/>
          <p:nvPr/>
        </p:nvSpPr>
        <p:spPr>
          <a:xfrm>
            <a:off x="6899991" y="2753019"/>
            <a:ext cx="2169184" cy="430887"/>
          </a:xfrm>
          <a:prstGeom prst="rect">
            <a:avLst/>
          </a:prstGeom>
          <a:noFill/>
        </p:spPr>
        <p:txBody>
          <a:bodyPr wrap="none" rtlCol="0">
            <a:spAutoFit/>
          </a:bodyPr>
          <a:lstStyle/>
          <a:p>
            <a:r>
              <a:rPr lang="en-US" sz="1100">
                <a:latin typeface="+mn-lt"/>
                <a:ea typeface="Roboto Slab" pitchFamily="2" charset="0"/>
              </a:rPr>
              <a:t>Create Immutable Infrastructure</a:t>
            </a:r>
          </a:p>
          <a:p>
            <a:r>
              <a:rPr lang="en-US" sz="1100">
                <a:latin typeface="+mn-lt"/>
                <a:ea typeface="Roboto Slab" pitchFamily="2" charset="0"/>
              </a:rPr>
              <a:t>Using Packer in CI/CD Pipeline</a:t>
            </a:r>
          </a:p>
        </p:txBody>
      </p:sp>
      <p:pic>
        <p:nvPicPr>
          <p:cNvPr id="31" name="Picture 30" descr="Icon&#10;&#10;Description automatically generated">
            <a:extLst>
              <a:ext uri="{FF2B5EF4-FFF2-40B4-BE49-F238E27FC236}">
                <a16:creationId xmlns:a16="http://schemas.microsoft.com/office/drawing/2014/main" id="{7EF5E504-24A5-41C3-8D8C-1CC5D87B5E87}"/>
              </a:ext>
            </a:extLst>
          </p:cNvPr>
          <p:cNvPicPr>
            <a:picLocks noChangeAspect="1"/>
          </p:cNvPicPr>
          <p:nvPr/>
        </p:nvPicPr>
        <p:blipFill rotWithShape="1">
          <a:blip r:embed="rId2"/>
          <a:srcRect l="22906" t="4185" r="22049" b="36030"/>
          <a:stretch/>
        </p:blipFill>
        <p:spPr>
          <a:xfrm>
            <a:off x="8545429" y="88876"/>
            <a:ext cx="498559" cy="763099"/>
          </a:xfrm>
          <a:prstGeom prst="rect">
            <a:avLst/>
          </a:prstGeom>
        </p:spPr>
      </p:pic>
      <p:grpSp>
        <p:nvGrpSpPr>
          <p:cNvPr id="32" name="Group 31">
            <a:extLst>
              <a:ext uri="{FF2B5EF4-FFF2-40B4-BE49-F238E27FC236}">
                <a16:creationId xmlns:a16="http://schemas.microsoft.com/office/drawing/2014/main" id="{86E2B2BF-D99B-4DEA-B16F-BC88887A53BF}"/>
              </a:ext>
            </a:extLst>
          </p:cNvPr>
          <p:cNvGrpSpPr/>
          <p:nvPr/>
        </p:nvGrpSpPr>
        <p:grpSpPr>
          <a:xfrm>
            <a:off x="7969959" y="4467221"/>
            <a:ext cx="1068163" cy="714636"/>
            <a:chOff x="544068" y="2551176"/>
            <a:chExt cx="4090321" cy="2736558"/>
          </a:xfrm>
        </p:grpSpPr>
        <p:grpSp>
          <p:nvGrpSpPr>
            <p:cNvPr id="33" name="Group 32">
              <a:extLst>
                <a:ext uri="{FF2B5EF4-FFF2-40B4-BE49-F238E27FC236}">
                  <a16:creationId xmlns:a16="http://schemas.microsoft.com/office/drawing/2014/main" id="{122DB150-1656-417F-B1D4-36D6AB500B29}"/>
                </a:ext>
              </a:extLst>
            </p:cNvPr>
            <p:cNvGrpSpPr/>
            <p:nvPr/>
          </p:nvGrpSpPr>
          <p:grpSpPr>
            <a:xfrm>
              <a:off x="544068" y="2551176"/>
              <a:ext cx="2146017" cy="2736558"/>
              <a:chOff x="42567" y="3384009"/>
              <a:chExt cx="1372346" cy="1860556"/>
            </a:xfrm>
          </p:grpSpPr>
          <p:pic>
            <p:nvPicPr>
              <p:cNvPr id="39" name="Picture 38" descr="Icon&#10;&#10;Description automatically generated">
                <a:extLst>
                  <a:ext uri="{FF2B5EF4-FFF2-40B4-BE49-F238E27FC236}">
                    <a16:creationId xmlns:a16="http://schemas.microsoft.com/office/drawing/2014/main" id="{F4F75F66-84F6-487B-B0D2-36CDD62F0A2B}"/>
                  </a:ext>
                </a:extLst>
              </p:cNvPr>
              <p:cNvPicPr>
                <a:picLocks noChangeAspect="1"/>
              </p:cNvPicPr>
              <p:nvPr/>
            </p:nvPicPr>
            <p:blipFill>
              <a:blip r:embed="rId11"/>
              <a:stretch>
                <a:fillRect/>
              </a:stretch>
            </p:blipFill>
            <p:spPr>
              <a:xfrm>
                <a:off x="42567" y="3384009"/>
                <a:ext cx="1372346" cy="1860556"/>
              </a:xfrm>
              <a:prstGeom prst="rect">
                <a:avLst/>
              </a:prstGeom>
            </p:spPr>
          </p:pic>
          <p:pic>
            <p:nvPicPr>
              <p:cNvPr id="40" name="Picture 39" descr="A picture containing icon&#10;&#10;Description automatically generated">
                <a:extLst>
                  <a:ext uri="{FF2B5EF4-FFF2-40B4-BE49-F238E27FC236}">
                    <a16:creationId xmlns:a16="http://schemas.microsoft.com/office/drawing/2014/main" id="{56F2830E-8D85-47A4-9122-E4AD9088AB6E}"/>
                  </a:ext>
                </a:extLst>
              </p:cNvPr>
              <p:cNvPicPr>
                <a:picLocks noChangeAspect="1"/>
              </p:cNvPicPr>
              <p:nvPr/>
            </p:nvPicPr>
            <p:blipFill rotWithShape="1">
              <a:blip r:embed="rId12"/>
              <a:srcRect l="22785" t="3910" r="23310" b="35355"/>
              <a:stretch/>
            </p:blipFill>
            <p:spPr>
              <a:xfrm>
                <a:off x="649707" y="4904072"/>
                <a:ext cx="153820" cy="244241"/>
              </a:xfrm>
              <a:prstGeom prst="rect">
                <a:avLst/>
              </a:prstGeom>
            </p:spPr>
          </p:pic>
        </p:grpSp>
        <p:grpSp>
          <p:nvGrpSpPr>
            <p:cNvPr id="34" name="Group 33">
              <a:extLst>
                <a:ext uri="{FF2B5EF4-FFF2-40B4-BE49-F238E27FC236}">
                  <a16:creationId xmlns:a16="http://schemas.microsoft.com/office/drawing/2014/main" id="{F6D7BD22-0A58-4C87-A829-357317D7D9BA}"/>
                </a:ext>
              </a:extLst>
            </p:cNvPr>
            <p:cNvGrpSpPr/>
            <p:nvPr/>
          </p:nvGrpSpPr>
          <p:grpSpPr>
            <a:xfrm>
              <a:off x="2488372" y="2712560"/>
              <a:ext cx="2146017" cy="2560735"/>
              <a:chOff x="3330701" y="1684501"/>
              <a:chExt cx="3653818" cy="4874559"/>
            </a:xfrm>
          </p:grpSpPr>
          <p:pic>
            <p:nvPicPr>
              <p:cNvPr id="35" name="Picture 34" descr="Icon&#10;&#10;Description automatically generated">
                <a:extLst>
                  <a:ext uri="{FF2B5EF4-FFF2-40B4-BE49-F238E27FC236}">
                    <a16:creationId xmlns:a16="http://schemas.microsoft.com/office/drawing/2014/main" id="{BCB1964F-9403-48F2-8654-04D27C916C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36" name="Group 35">
                <a:extLst>
                  <a:ext uri="{FF2B5EF4-FFF2-40B4-BE49-F238E27FC236}">
                    <a16:creationId xmlns:a16="http://schemas.microsoft.com/office/drawing/2014/main" id="{16F06D32-0995-4892-8CDA-4F1EEEAA0AD5}"/>
                  </a:ext>
                </a:extLst>
              </p:cNvPr>
              <p:cNvGrpSpPr/>
              <p:nvPr/>
            </p:nvGrpSpPr>
            <p:grpSpPr>
              <a:xfrm>
                <a:off x="4019441" y="1684501"/>
                <a:ext cx="2322733" cy="1704906"/>
                <a:chOff x="4914899" y="2339788"/>
                <a:chExt cx="2322733" cy="1704906"/>
              </a:xfrm>
            </p:grpSpPr>
            <p:pic>
              <p:nvPicPr>
                <p:cNvPr id="37" name="Picture 4" descr="Blue cap illustration, Baseball cap Hat , Baseball Cap Blue transparent  background PNG clipart | HiClipart">
                  <a:extLst>
                    <a:ext uri="{FF2B5EF4-FFF2-40B4-BE49-F238E27FC236}">
                      <a16:creationId xmlns:a16="http://schemas.microsoft.com/office/drawing/2014/main" id="{31F146F6-DB65-4B5E-A925-B84629446E0F}"/>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A picture containing icon&#10;&#10;Description automatically generated">
                  <a:extLst>
                    <a:ext uri="{FF2B5EF4-FFF2-40B4-BE49-F238E27FC236}">
                      <a16:creationId xmlns:a16="http://schemas.microsoft.com/office/drawing/2014/main" id="{5BB6EA35-3957-4AA8-919B-1719308C1F39}"/>
                    </a:ext>
                  </a:extLst>
                </p:cNvPr>
                <p:cNvPicPr>
                  <a:picLocks noChangeAspect="1"/>
                </p:cNvPicPr>
                <p:nvPr/>
              </p:nvPicPr>
              <p:blipFill rotWithShape="1">
                <a:blip r:embed="rId12"/>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447746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Benefits of Using Packer</a:t>
            </a:r>
          </a:p>
        </p:txBody>
      </p:sp>
      <p:sp>
        <p:nvSpPr>
          <p:cNvPr id="32" name="Rectangle: Rounded Corners 31">
            <a:extLst>
              <a:ext uri="{FF2B5EF4-FFF2-40B4-BE49-F238E27FC236}">
                <a16:creationId xmlns:a16="http://schemas.microsoft.com/office/drawing/2014/main" id="{D11CEB4F-0F80-4034-9788-03EB95AC2639}"/>
              </a:ext>
            </a:extLst>
          </p:cNvPr>
          <p:cNvSpPr/>
          <p:nvPr/>
        </p:nvSpPr>
        <p:spPr>
          <a:xfrm>
            <a:off x="703313" y="1609735"/>
            <a:ext cx="1935307" cy="448674"/>
          </a:xfrm>
          <a:prstGeom prst="roundRect">
            <a:avLst>
              <a:gd name="adj" fmla="val 19585"/>
            </a:avLst>
          </a:prstGeom>
          <a:solidFill>
            <a:srgbClr val="0053A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C6D723FA-3DA7-45C9-891B-43F1D44FD707}"/>
              </a:ext>
            </a:extLst>
          </p:cNvPr>
          <p:cNvSpPr/>
          <p:nvPr/>
        </p:nvSpPr>
        <p:spPr>
          <a:xfrm>
            <a:off x="621660" y="1923301"/>
            <a:ext cx="2098612" cy="1918834"/>
          </a:xfrm>
          <a:prstGeom prst="roundRect">
            <a:avLst>
              <a:gd name="adj" fmla="val 2240"/>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DA0D0DD-6C8D-440B-86E3-52E8ACE1264B}"/>
              </a:ext>
            </a:extLst>
          </p:cNvPr>
          <p:cNvSpPr txBox="1"/>
          <p:nvPr/>
        </p:nvSpPr>
        <p:spPr>
          <a:xfrm>
            <a:off x="842053" y="1601852"/>
            <a:ext cx="1657826" cy="307777"/>
          </a:xfrm>
          <a:prstGeom prst="rect">
            <a:avLst/>
          </a:prstGeom>
          <a:noFill/>
        </p:spPr>
        <p:txBody>
          <a:bodyPr wrap="none" rtlCol="0">
            <a:spAutoFit/>
          </a:bodyPr>
          <a:lstStyle/>
          <a:p>
            <a:r>
              <a:rPr lang="en-US">
                <a:solidFill>
                  <a:schemeClr val="bg1"/>
                </a:solidFill>
              </a:rPr>
              <a:t>Version Controlled</a:t>
            </a:r>
          </a:p>
        </p:txBody>
      </p:sp>
      <p:sp>
        <p:nvSpPr>
          <p:cNvPr id="35" name="TextBox 34">
            <a:extLst>
              <a:ext uri="{FF2B5EF4-FFF2-40B4-BE49-F238E27FC236}">
                <a16:creationId xmlns:a16="http://schemas.microsoft.com/office/drawing/2014/main" id="{9840E2DF-9A72-45E9-B438-776BEBD8172F}"/>
              </a:ext>
            </a:extLst>
          </p:cNvPr>
          <p:cNvSpPr txBox="1"/>
          <p:nvPr/>
        </p:nvSpPr>
        <p:spPr>
          <a:xfrm>
            <a:off x="635408" y="2022282"/>
            <a:ext cx="2071116" cy="461665"/>
          </a:xfrm>
          <a:prstGeom prst="rect">
            <a:avLst/>
          </a:prstGeom>
          <a:noFill/>
        </p:spPr>
        <p:txBody>
          <a:bodyPr wrap="square" rtlCol="0">
            <a:spAutoFit/>
          </a:bodyPr>
          <a:lstStyle/>
          <a:p>
            <a:pPr algn="ctr"/>
            <a:r>
              <a:rPr lang="en-US" sz="1200" b="1"/>
              <a:t>Images are Defined and Versioned as Code</a:t>
            </a:r>
          </a:p>
        </p:txBody>
      </p:sp>
      <p:sp>
        <p:nvSpPr>
          <p:cNvPr id="36" name="TextBox 35">
            <a:extLst>
              <a:ext uri="{FF2B5EF4-FFF2-40B4-BE49-F238E27FC236}">
                <a16:creationId xmlns:a16="http://schemas.microsoft.com/office/drawing/2014/main" id="{1D93C852-01BC-454F-A4FD-815EB07F5BA6}"/>
              </a:ext>
            </a:extLst>
          </p:cNvPr>
          <p:cNvSpPr txBox="1"/>
          <p:nvPr/>
        </p:nvSpPr>
        <p:spPr>
          <a:xfrm>
            <a:off x="655982" y="2570047"/>
            <a:ext cx="2029968" cy="784830"/>
          </a:xfrm>
          <a:prstGeom prst="rect">
            <a:avLst/>
          </a:prstGeom>
          <a:noFill/>
        </p:spPr>
        <p:txBody>
          <a:bodyPr wrap="square" rtlCol="0">
            <a:spAutoFit/>
          </a:bodyPr>
          <a:lstStyle/>
          <a:p>
            <a:pPr algn="just"/>
            <a:r>
              <a:rPr lang="en-US" sz="900"/>
              <a:t>Rather than the manual control of images, using Packer allows you to version control your images to simplify long-term management and updates within the organization</a:t>
            </a:r>
          </a:p>
        </p:txBody>
      </p:sp>
      <p:pic>
        <p:nvPicPr>
          <p:cNvPr id="2050" name="Picture 2" descr="Git, branch icon - Free download on Iconfinder">
            <a:extLst>
              <a:ext uri="{FF2B5EF4-FFF2-40B4-BE49-F238E27FC236}">
                <a16:creationId xmlns:a16="http://schemas.microsoft.com/office/drawing/2014/main" id="{4B48BF92-73E5-49F7-B0CC-3664CD3B2B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539802" y="3400540"/>
            <a:ext cx="262328" cy="419724"/>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AAB65991-F405-456A-8841-B57BD9985136}"/>
              </a:ext>
            </a:extLst>
          </p:cNvPr>
          <p:cNvSpPr/>
          <p:nvPr/>
        </p:nvSpPr>
        <p:spPr>
          <a:xfrm>
            <a:off x="3435929" y="1603508"/>
            <a:ext cx="1935307" cy="448674"/>
          </a:xfrm>
          <a:prstGeom prst="roundRect">
            <a:avLst>
              <a:gd name="adj" fmla="val 19585"/>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DC2160EE-60FC-459F-B24B-F04210EFFE10}"/>
              </a:ext>
            </a:extLst>
          </p:cNvPr>
          <p:cNvSpPr/>
          <p:nvPr/>
        </p:nvSpPr>
        <p:spPr>
          <a:xfrm>
            <a:off x="3354276" y="1921646"/>
            <a:ext cx="2098612" cy="1918834"/>
          </a:xfrm>
          <a:prstGeom prst="roundRect">
            <a:avLst>
              <a:gd name="adj" fmla="val 2240"/>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797D918-77E9-44BE-9C9C-C4657DEADBDC}"/>
              </a:ext>
            </a:extLst>
          </p:cNvPr>
          <p:cNvSpPr txBox="1"/>
          <p:nvPr/>
        </p:nvSpPr>
        <p:spPr>
          <a:xfrm>
            <a:off x="3569860" y="1604769"/>
            <a:ext cx="1667444" cy="307777"/>
          </a:xfrm>
          <a:prstGeom prst="rect">
            <a:avLst/>
          </a:prstGeom>
          <a:noFill/>
        </p:spPr>
        <p:txBody>
          <a:bodyPr wrap="none" rtlCol="0">
            <a:spAutoFit/>
          </a:bodyPr>
          <a:lstStyle/>
          <a:p>
            <a:r>
              <a:rPr lang="en-US">
                <a:solidFill>
                  <a:schemeClr val="bg1"/>
                </a:solidFill>
              </a:rPr>
              <a:t>Consistent Images</a:t>
            </a:r>
          </a:p>
        </p:txBody>
      </p:sp>
      <p:sp>
        <p:nvSpPr>
          <p:cNvPr id="40" name="TextBox 39">
            <a:extLst>
              <a:ext uri="{FF2B5EF4-FFF2-40B4-BE49-F238E27FC236}">
                <a16:creationId xmlns:a16="http://schemas.microsoft.com/office/drawing/2014/main" id="{AD050DE3-9FC3-4346-B67E-0CD58E11ADC6}"/>
              </a:ext>
            </a:extLst>
          </p:cNvPr>
          <p:cNvSpPr txBox="1"/>
          <p:nvPr/>
        </p:nvSpPr>
        <p:spPr>
          <a:xfrm>
            <a:off x="3368024" y="2020627"/>
            <a:ext cx="2071116" cy="461665"/>
          </a:xfrm>
          <a:prstGeom prst="rect">
            <a:avLst/>
          </a:prstGeom>
          <a:noFill/>
        </p:spPr>
        <p:txBody>
          <a:bodyPr wrap="square" rtlCol="0">
            <a:spAutoFit/>
          </a:bodyPr>
          <a:lstStyle/>
          <a:p>
            <a:pPr algn="ctr"/>
            <a:r>
              <a:rPr lang="en-US" sz="1200" b="1"/>
              <a:t>Cross-Platform Consistency</a:t>
            </a:r>
          </a:p>
        </p:txBody>
      </p:sp>
      <p:sp>
        <p:nvSpPr>
          <p:cNvPr id="41" name="TextBox 40">
            <a:extLst>
              <a:ext uri="{FF2B5EF4-FFF2-40B4-BE49-F238E27FC236}">
                <a16:creationId xmlns:a16="http://schemas.microsoft.com/office/drawing/2014/main" id="{4A2589AE-CD49-4E18-887E-A55293C8B04D}"/>
              </a:ext>
            </a:extLst>
          </p:cNvPr>
          <p:cNvSpPr txBox="1"/>
          <p:nvPr/>
        </p:nvSpPr>
        <p:spPr>
          <a:xfrm>
            <a:off x="3388598" y="2568392"/>
            <a:ext cx="2029968" cy="784830"/>
          </a:xfrm>
          <a:prstGeom prst="rect">
            <a:avLst/>
          </a:prstGeom>
          <a:noFill/>
        </p:spPr>
        <p:txBody>
          <a:bodyPr wrap="square" rtlCol="0">
            <a:spAutoFit/>
          </a:bodyPr>
          <a:lstStyle/>
          <a:p>
            <a:pPr algn="just"/>
            <a:r>
              <a:rPr lang="en-US" sz="900"/>
              <a:t>When you use multiple platforms for workloads, maintaining like-for-like images becomes a demanding task. Packer can assist with management across multiple platforms.</a:t>
            </a:r>
          </a:p>
        </p:txBody>
      </p:sp>
      <p:grpSp>
        <p:nvGrpSpPr>
          <p:cNvPr id="12" name="Group 11">
            <a:extLst>
              <a:ext uri="{FF2B5EF4-FFF2-40B4-BE49-F238E27FC236}">
                <a16:creationId xmlns:a16="http://schemas.microsoft.com/office/drawing/2014/main" id="{27553A74-7597-46F7-9DBB-0049A22D8878}"/>
              </a:ext>
            </a:extLst>
          </p:cNvPr>
          <p:cNvGrpSpPr/>
          <p:nvPr/>
        </p:nvGrpSpPr>
        <p:grpSpPr>
          <a:xfrm>
            <a:off x="3945649" y="3421976"/>
            <a:ext cx="915866" cy="347414"/>
            <a:chOff x="3104446" y="3235953"/>
            <a:chExt cx="915866" cy="347414"/>
          </a:xfrm>
        </p:grpSpPr>
        <p:pic>
          <p:nvPicPr>
            <p:cNvPr id="43" name="Graphic 42" descr="Cloud with solid fill">
              <a:extLst>
                <a:ext uri="{FF2B5EF4-FFF2-40B4-BE49-F238E27FC236}">
                  <a16:creationId xmlns:a16="http://schemas.microsoft.com/office/drawing/2014/main" id="{5FDF7B3B-B543-4A0E-8C7D-CE1DE2F137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446" y="3235953"/>
              <a:ext cx="347414" cy="347414"/>
            </a:xfrm>
            <a:prstGeom prst="rect">
              <a:avLst/>
            </a:prstGeom>
          </p:spPr>
        </p:pic>
        <p:pic>
          <p:nvPicPr>
            <p:cNvPr id="44" name="Graphic 43" descr="Cloud with solid fill">
              <a:extLst>
                <a:ext uri="{FF2B5EF4-FFF2-40B4-BE49-F238E27FC236}">
                  <a16:creationId xmlns:a16="http://schemas.microsoft.com/office/drawing/2014/main" id="{772DE273-D836-4F12-A0D4-3CE2903879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72898" y="3235953"/>
              <a:ext cx="347414" cy="347414"/>
            </a:xfrm>
            <a:prstGeom prst="rect">
              <a:avLst/>
            </a:prstGeom>
          </p:spPr>
        </p:pic>
        <p:sp>
          <p:nvSpPr>
            <p:cNvPr id="11" name="TextBox 10">
              <a:extLst>
                <a:ext uri="{FF2B5EF4-FFF2-40B4-BE49-F238E27FC236}">
                  <a16:creationId xmlns:a16="http://schemas.microsoft.com/office/drawing/2014/main" id="{FB5DAA87-BDB6-4DBF-A249-A9299CED2C76}"/>
                </a:ext>
              </a:extLst>
            </p:cNvPr>
            <p:cNvSpPr txBox="1"/>
            <p:nvPr/>
          </p:nvSpPr>
          <p:spPr>
            <a:xfrm>
              <a:off x="3415284" y="3255772"/>
              <a:ext cx="288862" cy="307777"/>
            </a:xfrm>
            <a:prstGeom prst="rect">
              <a:avLst/>
            </a:prstGeom>
            <a:noFill/>
          </p:spPr>
          <p:txBody>
            <a:bodyPr wrap="none" rtlCol="0">
              <a:spAutoFit/>
            </a:bodyPr>
            <a:lstStyle/>
            <a:p>
              <a:r>
                <a:rPr lang="en-US">
                  <a:solidFill>
                    <a:srgbClr val="0086D0"/>
                  </a:solidFill>
                </a:rPr>
                <a:t>=</a:t>
              </a:r>
            </a:p>
          </p:txBody>
        </p:sp>
      </p:grpSp>
      <p:sp>
        <p:nvSpPr>
          <p:cNvPr id="46" name="Rectangle: Rounded Corners 45">
            <a:extLst>
              <a:ext uri="{FF2B5EF4-FFF2-40B4-BE49-F238E27FC236}">
                <a16:creationId xmlns:a16="http://schemas.microsoft.com/office/drawing/2014/main" id="{22993283-5611-4C8B-890A-6E59D002DFED}"/>
              </a:ext>
            </a:extLst>
          </p:cNvPr>
          <p:cNvSpPr/>
          <p:nvPr/>
        </p:nvSpPr>
        <p:spPr>
          <a:xfrm>
            <a:off x="6168545" y="1603508"/>
            <a:ext cx="1935307" cy="448674"/>
          </a:xfrm>
          <a:prstGeom prst="roundRect">
            <a:avLst>
              <a:gd name="adj" fmla="val 19585"/>
            </a:avLst>
          </a:prstGeom>
          <a:solidFill>
            <a:schemeClr val="accent6">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1E50886-775B-4298-B952-14C615F13C81}"/>
              </a:ext>
            </a:extLst>
          </p:cNvPr>
          <p:cNvSpPr/>
          <p:nvPr/>
        </p:nvSpPr>
        <p:spPr>
          <a:xfrm>
            <a:off x="6086892" y="1921646"/>
            <a:ext cx="2098612" cy="1918834"/>
          </a:xfrm>
          <a:prstGeom prst="roundRect">
            <a:avLst>
              <a:gd name="adj" fmla="val 2240"/>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88F4316-CE1A-4BB6-AA67-B72DB0DB54D3}"/>
              </a:ext>
            </a:extLst>
          </p:cNvPr>
          <p:cNvSpPr txBox="1"/>
          <p:nvPr/>
        </p:nvSpPr>
        <p:spPr>
          <a:xfrm>
            <a:off x="6233896" y="1604769"/>
            <a:ext cx="1846980" cy="307777"/>
          </a:xfrm>
          <a:prstGeom prst="rect">
            <a:avLst/>
          </a:prstGeom>
          <a:noFill/>
        </p:spPr>
        <p:txBody>
          <a:bodyPr wrap="none" rtlCol="0">
            <a:spAutoFit/>
          </a:bodyPr>
          <a:lstStyle/>
          <a:p>
            <a:r>
              <a:rPr lang="en-US">
                <a:solidFill>
                  <a:schemeClr val="bg1"/>
                </a:solidFill>
              </a:rPr>
              <a:t>Automate Everything</a:t>
            </a:r>
          </a:p>
        </p:txBody>
      </p:sp>
      <p:sp>
        <p:nvSpPr>
          <p:cNvPr id="49" name="TextBox 48">
            <a:extLst>
              <a:ext uri="{FF2B5EF4-FFF2-40B4-BE49-F238E27FC236}">
                <a16:creationId xmlns:a16="http://schemas.microsoft.com/office/drawing/2014/main" id="{BDBF5549-4E09-4578-A5BF-480D6C58BD95}"/>
              </a:ext>
            </a:extLst>
          </p:cNvPr>
          <p:cNvSpPr txBox="1"/>
          <p:nvPr/>
        </p:nvSpPr>
        <p:spPr>
          <a:xfrm>
            <a:off x="6100640" y="2020627"/>
            <a:ext cx="2071116" cy="461665"/>
          </a:xfrm>
          <a:prstGeom prst="rect">
            <a:avLst/>
          </a:prstGeom>
          <a:noFill/>
        </p:spPr>
        <p:txBody>
          <a:bodyPr wrap="square" rtlCol="0">
            <a:spAutoFit/>
          </a:bodyPr>
          <a:lstStyle/>
          <a:p>
            <a:pPr algn="ctr"/>
            <a:r>
              <a:rPr lang="en-US" sz="1200" b="1"/>
              <a:t>Stop the Manual</a:t>
            </a:r>
          </a:p>
          <a:p>
            <a:pPr algn="ctr"/>
            <a:r>
              <a:rPr lang="en-US" sz="1200" b="1"/>
              <a:t>Madness</a:t>
            </a:r>
          </a:p>
        </p:txBody>
      </p:sp>
      <p:sp>
        <p:nvSpPr>
          <p:cNvPr id="50" name="TextBox 49">
            <a:extLst>
              <a:ext uri="{FF2B5EF4-FFF2-40B4-BE49-F238E27FC236}">
                <a16:creationId xmlns:a16="http://schemas.microsoft.com/office/drawing/2014/main" id="{EB8A32D3-5D09-4826-8048-635FF7FEB42A}"/>
              </a:ext>
            </a:extLst>
          </p:cNvPr>
          <p:cNvSpPr txBox="1"/>
          <p:nvPr/>
        </p:nvSpPr>
        <p:spPr>
          <a:xfrm>
            <a:off x="6121214" y="2568392"/>
            <a:ext cx="2029968" cy="646331"/>
          </a:xfrm>
          <a:prstGeom prst="rect">
            <a:avLst/>
          </a:prstGeom>
          <a:noFill/>
        </p:spPr>
        <p:txBody>
          <a:bodyPr wrap="square" rtlCol="0">
            <a:spAutoFit/>
          </a:bodyPr>
          <a:lstStyle/>
          <a:p>
            <a:pPr algn="just"/>
            <a:r>
              <a:rPr lang="en-US" sz="900"/>
              <a:t>Manually having to manage images across multiple platforms is prone to human-error and creates unneeded administration overhead.</a:t>
            </a:r>
          </a:p>
        </p:txBody>
      </p:sp>
      <p:grpSp>
        <p:nvGrpSpPr>
          <p:cNvPr id="9" name="Group 8">
            <a:extLst>
              <a:ext uri="{FF2B5EF4-FFF2-40B4-BE49-F238E27FC236}">
                <a16:creationId xmlns:a16="http://schemas.microsoft.com/office/drawing/2014/main" id="{80C3AE7F-D191-4842-B30C-0D1A48C8F6DE}"/>
              </a:ext>
            </a:extLst>
          </p:cNvPr>
          <p:cNvGrpSpPr/>
          <p:nvPr/>
        </p:nvGrpSpPr>
        <p:grpSpPr>
          <a:xfrm>
            <a:off x="6574035" y="3520702"/>
            <a:ext cx="1090246" cy="145701"/>
            <a:chOff x="6008915" y="3373734"/>
            <a:chExt cx="1090246" cy="145701"/>
          </a:xfrm>
        </p:grpSpPr>
        <p:sp>
          <p:nvSpPr>
            <p:cNvPr id="4" name="Rectangle 3">
              <a:extLst>
                <a:ext uri="{FF2B5EF4-FFF2-40B4-BE49-F238E27FC236}">
                  <a16:creationId xmlns:a16="http://schemas.microsoft.com/office/drawing/2014/main" id="{8D7223E8-D637-423D-8054-5792FF6E1187}"/>
                </a:ext>
              </a:extLst>
            </p:cNvPr>
            <p:cNvSpPr/>
            <p:nvPr/>
          </p:nvSpPr>
          <p:spPr>
            <a:xfrm>
              <a:off x="6008915" y="3383782"/>
              <a:ext cx="125604" cy="1256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C8014E6E-F801-4C6F-9965-58594DAFA4D0}"/>
                </a:ext>
              </a:extLst>
            </p:cNvPr>
            <p:cNvCxnSpPr>
              <a:cxnSpLocks/>
            </p:cNvCxnSpPr>
            <p:nvPr/>
          </p:nvCxnSpPr>
          <p:spPr>
            <a:xfrm>
              <a:off x="6157128" y="3446584"/>
              <a:ext cx="291402" cy="0"/>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DEC93EA-905C-45EC-9041-AE14B635C69B}"/>
                </a:ext>
              </a:extLst>
            </p:cNvPr>
            <p:cNvSpPr/>
            <p:nvPr/>
          </p:nvSpPr>
          <p:spPr>
            <a:xfrm>
              <a:off x="6471139" y="3373734"/>
              <a:ext cx="145701" cy="14570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7AC84BE2-1C1B-4C23-8639-08EF1AEFD458}"/>
                </a:ext>
              </a:extLst>
            </p:cNvPr>
            <p:cNvSpPr/>
            <p:nvPr/>
          </p:nvSpPr>
          <p:spPr>
            <a:xfrm>
              <a:off x="6953460" y="3383782"/>
              <a:ext cx="145701" cy="1256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418A0B8A-8E79-4EF5-BA5C-2F80ED03444C}"/>
                </a:ext>
              </a:extLst>
            </p:cNvPr>
            <p:cNvCxnSpPr>
              <a:cxnSpLocks/>
            </p:cNvCxnSpPr>
            <p:nvPr/>
          </p:nvCxnSpPr>
          <p:spPr>
            <a:xfrm>
              <a:off x="6639449" y="3446584"/>
              <a:ext cx="291402" cy="0"/>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6"/>
          <a:srcRect l="22906" t="4185" r="22049" b="36030"/>
          <a:stretch/>
        </p:blipFill>
        <p:spPr>
          <a:xfrm>
            <a:off x="8545429" y="88876"/>
            <a:ext cx="498559" cy="763099"/>
          </a:xfrm>
          <a:prstGeom prst="rect">
            <a:avLst/>
          </a:prstGeom>
        </p:spPr>
      </p:pic>
      <p:grpSp>
        <p:nvGrpSpPr>
          <p:cNvPr id="45" name="Group 44">
            <a:extLst>
              <a:ext uri="{FF2B5EF4-FFF2-40B4-BE49-F238E27FC236}">
                <a16:creationId xmlns:a16="http://schemas.microsoft.com/office/drawing/2014/main" id="{021DE613-7328-4C7D-B6A5-47C6CEB32033}"/>
              </a:ext>
            </a:extLst>
          </p:cNvPr>
          <p:cNvGrpSpPr/>
          <p:nvPr/>
        </p:nvGrpSpPr>
        <p:grpSpPr>
          <a:xfrm>
            <a:off x="7969959" y="4467221"/>
            <a:ext cx="1068163" cy="714636"/>
            <a:chOff x="544068" y="2551176"/>
            <a:chExt cx="4090321" cy="2736558"/>
          </a:xfrm>
        </p:grpSpPr>
        <p:grpSp>
          <p:nvGrpSpPr>
            <p:cNvPr id="58" name="Group 57">
              <a:extLst>
                <a:ext uri="{FF2B5EF4-FFF2-40B4-BE49-F238E27FC236}">
                  <a16:creationId xmlns:a16="http://schemas.microsoft.com/office/drawing/2014/main" id="{362E0585-B09F-4D80-B160-0BA53C18CF6F}"/>
                </a:ext>
              </a:extLst>
            </p:cNvPr>
            <p:cNvGrpSpPr/>
            <p:nvPr/>
          </p:nvGrpSpPr>
          <p:grpSpPr>
            <a:xfrm>
              <a:off x="544068" y="2551176"/>
              <a:ext cx="2146017" cy="2736558"/>
              <a:chOff x="42567" y="3384009"/>
              <a:chExt cx="1372346" cy="1860556"/>
            </a:xfrm>
          </p:grpSpPr>
          <p:pic>
            <p:nvPicPr>
              <p:cNvPr id="64" name="Picture 63" descr="Icon&#10;&#10;Description automatically generated">
                <a:extLst>
                  <a:ext uri="{FF2B5EF4-FFF2-40B4-BE49-F238E27FC236}">
                    <a16:creationId xmlns:a16="http://schemas.microsoft.com/office/drawing/2014/main" id="{B92B6ADF-ED75-4FF1-BAEA-428CBAA66EE1}"/>
                  </a:ext>
                </a:extLst>
              </p:cNvPr>
              <p:cNvPicPr>
                <a:picLocks noChangeAspect="1"/>
              </p:cNvPicPr>
              <p:nvPr/>
            </p:nvPicPr>
            <p:blipFill>
              <a:blip r:embed="rId7"/>
              <a:stretch>
                <a:fillRect/>
              </a:stretch>
            </p:blipFill>
            <p:spPr>
              <a:xfrm>
                <a:off x="42567" y="3384009"/>
                <a:ext cx="1372346" cy="1860556"/>
              </a:xfrm>
              <a:prstGeom prst="rect">
                <a:avLst/>
              </a:prstGeom>
            </p:spPr>
          </p:pic>
          <p:pic>
            <p:nvPicPr>
              <p:cNvPr id="65" name="Picture 64" descr="A picture containing icon&#10;&#10;Description automatically generated">
                <a:extLst>
                  <a:ext uri="{FF2B5EF4-FFF2-40B4-BE49-F238E27FC236}">
                    <a16:creationId xmlns:a16="http://schemas.microsoft.com/office/drawing/2014/main" id="{92D90504-878E-4CA4-A9CA-DDA24460E551}"/>
                  </a:ext>
                </a:extLst>
              </p:cNvPr>
              <p:cNvPicPr>
                <a:picLocks noChangeAspect="1"/>
              </p:cNvPicPr>
              <p:nvPr/>
            </p:nvPicPr>
            <p:blipFill rotWithShape="1">
              <a:blip r:embed="rId8"/>
              <a:srcRect l="22785" t="3910" r="23310" b="35355"/>
              <a:stretch/>
            </p:blipFill>
            <p:spPr>
              <a:xfrm>
                <a:off x="649707" y="4904072"/>
                <a:ext cx="153820" cy="244241"/>
              </a:xfrm>
              <a:prstGeom prst="rect">
                <a:avLst/>
              </a:prstGeom>
            </p:spPr>
          </p:pic>
        </p:grpSp>
        <p:grpSp>
          <p:nvGrpSpPr>
            <p:cNvPr id="59" name="Group 58">
              <a:extLst>
                <a:ext uri="{FF2B5EF4-FFF2-40B4-BE49-F238E27FC236}">
                  <a16:creationId xmlns:a16="http://schemas.microsoft.com/office/drawing/2014/main" id="{8F1AE49B-1926-4F63-858E-E90FA0B296D6}"/>
                </a:ext>
              </a:extLst>
            </p:cNvPr>
            <p:cNvGrpSpPr/>
            <p:nvPr/>
          </p:nvGrpSpPr>
          <p:grpSpPr>
            <a:xfrm>
              <a:off x="2488372" y="2712560"/>
              <a:ext cx="2146017" cy="2560735"/>
              <a:chOff x="3330701" y="1684501"/>
              <a:chExt cx="3653818" cy="4874559"/>
            </a:xfrm>
          </p:grpSpPr>
          <p:pic>
            <p:nvPicPr>
              <p:cNvPr id="60" name="Picture 59" descr="Icon&#10;&#10;Description automatically generated">
                <a:extLst>
                  <a:ext uri="{FF2B5EF4-FFF2-40B4-BE49-F238E27FC236}">
                    <a16:creationId xmlns:a16="http://schemas.microsoft.com/office/drawing/2014/main" id="{E6B4A8A5-EA5A-4BF4-ACB2-D4B7D0976D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61" name="Group 60">
                <a:extLst>
                  <a:ext uri="{FF2B5EF4-FFF2-40B4-BE49-F238E27FC236}">
                    <a16:creationId xmlns:a16="http://schemas.microsoft.com/office/drawing/2014/main" id="{FFE07B12-45B5-4B33-9342-A53E2B2DA5D9}"/>
                  </a:ext>
                </a:extLst>
              </p:cNvPr>
              <p:cNvGrpSpPr/>
              <p:nvPr/>
            </p:nvGrpSpPr>
            <p:grpSpPr>
              <a:xfrm>
                <a:off x="4019441" y="1684501"/>
                <a:ext cx="2322733" cy="1704906"/>
                <a:chOff x="4914899" y="2339788"/>
                <a:chExt cx="2322733" cy="1704906"/>
              </a:xfrm>
            </p:grpSpPr>
            <p:pic>
              <p:nvPicPr>
                <p:cNvPr id="62" name="Picture 4" descr="Blue cap illustration, Baseball cap Hat , Baseball Cap Blue transparent  background PNG clipart | HiClipart">
                  <a:extLst>
                    <a:ext uri="{FF2B5EF4-FFF2-40B4-BE49-F238E27FC236}">
                      <a16:creationId xmlns:a16="http://schemas.microsoft.com/office/drawing/2014/main" id="{BC3DAA87-3266-4280-B4CA-D67D61E135E7}"/>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descr="A picture containing icon&#10;&#10;Description automatically generated">
                  <a:extLst>
                    <a:ext uri="{FF2B5EF4-FFF2-40B4-BE49-F238E27FC236}">
                      <a16:creationId xmlns:a16="http://schemas.microsoft.com/office/drawing/2014/main" id="{FE077C34-A10E-4C9A-9AF4-3DC7DB576240}"/>
                    </a:ext>
                  </a:extLst>
                </p:cNvPr>
                <p:cNvPicPr>
                  <a:picLocks noChangeAspect="1"/>
                </p:cNvPicPr>
                <p:nvPr/>
              </p:nvPicPr>
              <p:blipFill rotWithShape="1">
                <a:blip r:embed="rId8"/>
                <a:srcRect l="22785" t="3910" r="23310" b="35355"/>
                <a:stretch/>
              </p:blipFill>
              <p:spPr>
                <a:xfrm>
                  <a:off x="5884206" y="2554941"/>
                  <a:ext cx="496823" cy="788873"/>
                </a:xfrm>
                <a:prstGeom prst="rect">
                  <a:avLst/>
                </a:prstGeom>
              </p:spPr>
            </p:pic>
          </p:gr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43720" y="2374644"/>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Core Components of Packer</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047999" y="1447800"/>
            <a:ext cx="2941831" cy="584775"/>
          </a:xfrm>
          <a:prstGeom prst="rect">
            <a:avLst/>
          </a:prstGeom>
          <a:noFill/>
        </p:spPr>
        <p:txBody>
          <a:bodyPr wrap="none" rtlCol="0">
            <a:spAutoFit/>
          </a:bodyPr>
          <a:lstStyle/>
          <a:p>
            <a:r>
              <a:rPr lang="en-US" sz="3200"/>
              <a:t>New Video File</a:t>
            </a:r>
          </a:p>
        </p:txBody>
      </p:sp>
    </p:spTree>
    <p:extLst>
      <p:ext uri="{BB962C8B-B14F-4D97-AF65-F5344CB8AC3E}">
        <p14:creationId xmlns:p14="http://schemas.microsoft.com/office/powerpoint/2010/main" val="409280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idx="4294967295"/>
          </p:nvPr>
        </p:nvSpPr>
        <p:spPr>
          <a:xfrm>
            <a:off x="863817" y="2083241"/>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bg1">
                    <a:lumMod val="65000"/>
                  </a:schemeClr>
                </a:solidFill>
              </a:rPr>
              <a:t>Core Components of </a:t>
            </a:r>
            <a:r>
              <a:rPr lang="en-US" sz="4800" dirty="0">
                <a:solidFill>
                  <a:srgbClr val="0086D0"/>
                </a:solidFill>
              </a:rPr>
              <a:t>Packer</a:t>
            </a:r>
            <a:endParaRPr sz="4800" dirty="0">
              <a:solidFill>
                <a:srgbClr val="0086D0"/>
              </a:solidFill>
            </a:endParaRPr>
          </a:p>
        </p:txBody>
      </p:sp>
      <p:pic>
        <p:nvPicPr>
          <p:cNvPr id="3" name="Picture 2" descr="Icon&#10;&#10;Description automatically generated">
            <a:extLst>
              <a:ext uri="{FF2B5EF4-FFF2-40B4-BE49-F238E27FC236}">
                <a16:creationId xmlns:a16="http://schemas.microsoft.com/office/drawing/2014/main" id="{F0855C16-D1DE-48B6-950F-5B16ADEEDFD3}"/>
              </a:ext>
            </a:extLst>
          </p:cNvPr>
          <p:cNvPicPr>
            <a:picLocks noChangeAspect="1"/>
          </p:cNvPicPr>
          <p:nvPr/>
        </p:nvPicPr>
        <p:blipFill rotWithShape="1">
          <a:blip r:embed="rId3"/>
          <a:srcRect l="22906" t="4185" r="22049" b="36030"/>
          <a:stretch/>
        </p:blipFill>
        <p:spPr>
          <a:xfrm>
            <a:off x="8109284" y="168442"/>
            <a:ext cx="663438" cy="1015466"/>
          </a:xfrm>
          <a:prstGeom prst="rect">
            <a:avLst/>
          </a:prstGeom>
        </p:spPr>
      </p:pic>
      <p:grpSp>
        <p:nvGrpSpPr>
          <p:cNvPr id="11" name="Group 10">
            <a:extLst>
              <a:ext uri="{FF2B5EF4-FFF2-40B4-BE49-F238E27FC236}">
                <a16:creationId xmlns:a16="http://schemas.microsoft.com/office/drawing/2014/main" id="{BC4AA64D-1884-4042-B8C6-FE15B1DBA9CC}"/>
              </a:ext>
            </a:extLst>
          </p:cNvPr>
          <p:cNvGrpSpPr/>
          <p:nvPr/>
        </p:nvGrpSpPr>
        <p:grpSpPr>
          <a:xfrm>
            <a:off x="7969959" y="4467221"/>
            <a:ext cx="1068163" cy="714636"/>
            <a:chOff x="544068" y="2551176"/>
            <a:chExt cx="4090321" cy="2736558"/>
          </a:xfrm>
        </p:grpSpPr>
        <p:grpSp>
          <p:nvGrpSpPr>
            <p:cNvPr id="12" name="Group 11">
              <a:extLst>
                <a:ext uri="{FF2B5EF4-FFF2-40B4-BE49-F238E27FC236}">
                  <a16:creationId xmlns:a16="http://schemas.microsoft.com/office/drawing/2014/main" id="{4AD69594-5223-4E8F-B364-F1EEA508D90D}"/>
                </a:ext>
              </a:extLst>
            </p:cNvPr>
            <p:cNvGrpSpPr/>
            <p:nvPr/>
          </p:nvGrpSpPr>
          <p:grpSpPr>
            <a:xfrm>
              <a:off x="544068" y="2551176"/>
              <a:ext cx="2146017" cy="2736558"/>
              <a:chOff x="42567" y="3384009"/>
              <a:chExt cx="1372346" cy="1860556"/>
            </a:xfrm>
          </p:grpSpPr>
          <p:pic>
            <p:nvPicPr>
              <p:cNvPr id="18" name="Picture 17" descr="Icon&#10;&#10;Description automatically generated">
                <a:extLst>
                  <a:ext uri="{FF2B5EF4-FFF2-40B4-BE49-F238E27FC236}">
                    <a16:creationId xmlns:a16="http://schemas.microsoft.com/office/drawing/2014/main" id="{AEEFDCBC-E5FC-47F4-BB46-D8D831B0D98D}"/>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069D1433-A50C-427D-A870-280C67791FC5}"/>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13" name="Group 12">
              <a:extLst>
                <a:ext uri="{FF2B5EF4-FFF2-40B4-BE49-F238E27FC236}">
                  <a16:creationId xmlns:a16="http://schemas.microsoft.com/office/drawing/2014/main" id="{F8F687B3-9573-48E0-B9D1-5C4409763BE4}"/>
                </a:ext>
              </a:extLst>
            </p:cNvPr>
            <p:cNvGrpSpPr/>
            <p:nvPr/>
          </p:nvGrpSpPr>
          <p:grpSpPr>
            <a:xfrm>
              <a:off x="2488372" y="2712560"/>
              <a:ext cx="2146017" cy="2560735"/>
              <a:chOff x="3330701" y="1684501"/>
              <a:chExt cx="3653818" cy="4874559"/>
            </a:xfrm>
          </p:grpSpPr>
          <p:pic>
            <p:nvPicPr>
              <p:cNvPr id="14" name="Picture 13" descr="Icon&#10;&#10;Description automatically generated">
                <a:extLst>
                  <a:ext uri="{FF2B5EF4-FFF2-40B4-BE49-F238E27FC236}">
                    <a16:creationId xmlns:a16="http://schemas.microsoft.com/office/drawing/2014/main" id="{9AA249AE-C7E9-4BF6-85D2-1617C234F1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15" name="Group 14">
                <a:extLst>
                  <a:ext uri="{FF2B5EF4-FFF2-40B4-BE49-F238E27FC236}">
                    <a16:creationId xmlns:a16="http://schemas.microsoft.com/office/drawing/2014/main" id="{BB08B8E5-0CEC-41EC-B573-FD4D02C4F77B}"/>
                  </a:ext>
                </a:extLst>
              </p:cNvPr>
              <p:cNvGrpSpPr/>
              <p:nvPr/>
            </p:nvGrpSpPr>
            <p:grpSpPr>
              <a:xfrm>
                <a:off x="4019441" y="1684501"/>
                <a:ext cx="2322733" cy="1704906"/>
                <a:chOff x="4914899" y="2339788"/>
                <a:chExt cx="2322733" cy="1704906"/>
              </a:xfrm>
            </p:grpSpPr>
            <p:pic>
              <p:nvPicPr>
                <p:cNvPr id="16" name="Picture 4" descr="Blue cap illustration, Baseball cap Hat , Baseball Cap Blue transparent  background PNG clipart | HiClipart">
                  <a:extLst>
                    <a:ext uri="{FF2B5EF4-FFF2-40B4-BE49-F238E27FC236}">
                      <a16:creationId xmlns:a16="http://schemas.microsoft.com/office/drawing/2014/main" id="{28695E30-6C00-4CED-8C84-1BC84942F52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icon&#10;&#10;Description automatically generated">
                  <a:extLst>
                    <a:ext uri="{FF2B5EF4-FFF2-40B4-BE49-F238E27FC236}">
                      <a16:creationId xmlns:a16="http://schemas.microsoft.com/office/drawing/2014/main" id="{A9B1F4A2-253C-4925-BEBF-F4D124758A49}"/>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2310882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Core Components</a:t>
            </a:r>
          </a:p>
        </p:txBody>
      </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45" name="TextBox 44">
            <a:extLst>
              <a:ext uri="{FF2B5EF4-FFF2-40B4-BE49-F238E27FC236}">
                <a16:creationId xmlns:a16="http://schemas.microsoft.com/office/drawing/2014/main" id="{9654D1B3-C8D9-4305-89F8-62FDFB68784D}"/>
              </a:ext>
            </a:extLst>
          </p:cNvPr>
          <p:cNvSpPr txBox="1"/>
          <p:nvPr/>
        </p:nvSpPr>
        <p:spPr>
          <a:xfrm>
            <a:off x="277217" y="1225296"/>
            <a:ext cx="7808489" cy="372409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91EA"/>
                </a:solidFill>
              </a:rPr>
              <a:t>HashiCorp Packer </a:t>
            </a:r>
            <a:r>
              <a:rPr lang="en-US" sz="1600" dirty="0"/>
              <a:t>builds images using a </a:t>
            </a:r>
            <a:r>
              <a:rPr lang="en-US" sz="1600" b="1" u="sng" dirty="0"/>
              <a:t>template</a:t>
            </a:r>
          </a:p>
          <a:p>
            <a:pPr marL="285750" indent="-285750">
              <a:buFont typeface="Arial" panose="020B0604020202020204" pitchFamily="34" charset="0"/>
              <a:buChar char="•"/>
            </a:pPr>
            <a:endParaRPr lang="en-US" sz="1600" u="sng" dirty="0"/>
          </a:p>
          <a:p>
            <a:pPr marL="285750" indent="-285750">
              <a:buFont typeface="Arial" panose="020B0604020202020204" pitchFamily="34" charset="0"/>
              <a:buChar char="•"/>
            </a:pPr>
            <a:r>
              <a:rPr lang="en-US" sz="1600" dirty="0"/>
              <a:t>Templates can be built using either JSON</a:t>
            </a:r>
            <a:r>
              <a:rPr lang="en-US" sz="1000" dirty="0"/>
              <a:t>(old) </a:t>
            </a:r>
            <a:r>
              <a:rPr lang="en-US" sz="1600" dirty="0"/>
              <a:t>or HCL2</a:t>
            </a:r>
            <a:r>
              <a:rPr lang="en-US" sz="1000" dirty="0"/>
              <a:t>(</a:t>
            </a:r>
            <a:r>
              <a:rPr lang="en-US" sz="1000" dirty="0">
                <a:solidFill>
                  <a:srgbClr val="FF0000"/>
                </a:solidFill>
              </a:rPr>
              <a:t>recommended for Packer 1.7.0+</a:t>
            </a:r>
            <a:r>
              <a:rPr lang="en-US" sz="1000" dirty="0"/>
              <a:t>)</a:t>
            </a:r>
          </a:p>
          <a:p>
            <a:pPr marL="285750" indent="-285750">
              <a:buFont typeface="Arial" panose="020B0604020202020204" pitchFamily="34" charset="0"/>
              <a:buChar char="•"/>
            </a:pPr>
            <a:endParaRPr lang="en-US" sz="1600" dirty="0"/>
          </a:p>
          <a:p>
            <a:pPr marL="285750" indent="-285750">
              <a:spcAft>
                <a:spcPts val="1200"/>
              </a:spcAft>
              <a:buFont typeface="Arial" panose="020B0604020202020204" pitchFamily="34" charset="0"/>
              <a:buChar char="•"/>
            </a:pPr>
            <a:r>
              <a:rPr lang="en-US" sz="1600" dirty="0"/>
              <a:t>Template defines settings using blocks:</a:t>
            </a:r>
          </a:p>
          <a:p>
            <a:pPr marL="798513" indent="-285750">
              <a:spcAft>
                <a:spcPts val="1200"/>
              </a:spcAft>
              <a:buFont typeface="Wingdings" panose="05000000000000000000" pitchFamily="2" charset="2"/>
              <a:buChar char="ü"/>
              <a:tabLst>
                <a:tab pos="798513" algn="l"/>
              </a:tabLst>
            </a:pPr>
            <a:r>
              <a:rPr lang="en-US" sz="1600" dirty="0"/>
              <a:t>Original </a:t>
            </a:r>
            <a:r>
              <a:rPr lang="en-US" sz="1600" dirty="0">
                <a:solidFill>
                  <a:srgbClr val="0071E2"/>
                </a:solidFill>
              </a:rPr>
              <a:t>Image</a:t>
            </a:r>
            <a:r>
              <a:rPr lang="en-US" sz="1600" dirty="0"/>
              <a:t> to Use (source)</a:t>
            </a:r>
          </a:p>
          <a:p>
            <a:pPr marL="798513" indent="-285750">
              <a:spcAft>
                <a:spcPts val="1200"/>
              </a:spcAft>
              <a:buFont typeface="Wingdings" panose="05000000000000000000" pitchFamily="2" charset="2"/>
              <a:buChar char="ü"/>
              <a:tabLst>
                <a:tab pos="798513" algn="l"/>
              </a:tabLst>
            </a:pPr>
            <a:r>
              <a:rPr lang="en-US" sz="1600" dirty="0">
                <a:solidFill>
                  <a:srgbClr val="00B050"/>
                </a:solidFill>
              </a:rPr>
              <a:t>Where</a:t>
            </a:r>
            <a:r>
              <a:rPr lang="en-US" sz="1600" dirty="0"/>
              <a:t> to Build the Image (AWS, VMware, OpenStack)</a:t>
            </a:r>
          </a:p>
          <a:p>
            <a:pPr marL="798513" indent="-285750">
              <a:spcAft>
                <a:spcPts val="1200"/>
              </a:spcAft>
              <a:buFont typeface="Wingdings" panose="05000000000000000000" pitchFamily="2" charset="2"/>
              <a:buChar char="ü"/>
              <a:tabLst>
                <a:tab pos="798513" algn="l"/>
              </a:tabLst>
            </a:pPr>
            <a:r>
              <a:rPr lang="en-US" sz="1600" dirty="0">
                <a:solidFill>
                  <a:schemeClr val="accent6">
                    <a:lumMod val="75000"/>
                  </a:schemeClr>
                </a:solidFill>
              </a:rPr>
              <a:t>Files</a:t>
            </a:r>
            <a:r>
              <a:rPr lang="en-US" sz="1600" dirty="0"/>
              <a:t> to Upload to the Image (scripts, packages, certificates)</a:t>
            </a:r>
          </a:p>
          <a:p>
            <a:pPr marL="798513" indent="-285750">
              <a:spcAft>
                <a:spcPts val="1200"/>
              </a:spcAft>
              <a:buFont typeface="Wingdings" panose="05000000000000000000" pitchFamily="2" charset="2"/>
              <a:buChar char="ü"/>
              <a:tabLst>
                <a:tab pos="798513" algn="l"/>
              </a:tabLst>
            </a:pPr>
            <a:r>
              <a:rPr lang="en-US" sz="1600" dirty="0"/>
              <a:t>Installation and </a:t>
            </a:r>
            <a:r>
              <a:rPr lang="en-US" sz="1600" dirty="0">
                <a:solidFill>
                  <a:srgbClr val="0091EA"/>
                </a:solidFill>
              </a:rPr>
              <a:t>Configuration</a:t>
            </a:r>
            <a:r>
              <a:rPr lang="en-US" sz="1600" dirty="0"/>
              <a:t> of the Machine Image</a:t>
            </a:r>
          </a:p>
          <a:p>
            <a:pPr marL="798513" indent="-285750">
              <a:spcAft>
                <a:spcPts val="1200"/>
              </a:spcAft>
              <a:buFont typeface="Wingdings" panose="05000000000000000000" pitchFamily="2" charset="2"/>
              <a:buChar char="ü"/>
              <a:tabLst>
                <a:tab pos="798513" algn="l"/>
              </a:tabLst>
            </a:pPr>
            <a:r>
              <a:rPr lang="en-US" sz="1600" dirty="0">
                <a:solidFill>
                  <a:srgbClr val="C00000"/>
                </a:solidFill>
              </a:rPr>
              <a:t>Data</a:t>
            </a:r>
            <a:r>
              <a:rPr lang="en-US" sz="1600" dirty="0"/>
              <a:t> to Retrieve when Building</a:t>
            </a:r>
          </a:p>
          <a:p>
            <a:pPr marL="573088" indent="-285750">
              <a:spcAft>
                <a:spcPts val="1200"/>
              </a:spcAft>
              <a:buFont typeface="Wingdings" panose="05000000000000000000" pitchFamily="2" charset="2"/>
              <a:buChar char="q"/>
            </a:pPr>
            <a:endParaRPr lang="en-US" sz="1600" dirty="0"/>
          </a:p>
        </p:txBody>
      </p:sp>
      <p:grpSp>
        <p:nvGrpSpPr>
          <p:cNvPr id="12" name="Group 11">
            <a:extLst>
              <a:ext uri="{FF2B5EF4-FFF2-40B4-BE49-F238E27FC236}">
                <a16:creationId xmlns:a16="http://schemas.microsoft.com/office/drawing/2014/main" id="{32F3E4CD-C975-4C53-A200-89B679196A45}"/>
              </a:ext>
            </a:extLst>
          </p:cNvPr>
          <p:cNvGrpSpPr/>
          <p:nvPr/>
        </p:nvGrpSpPr>
        <p:grpSpPr>
          <a:xfrm>
            <a:off x="7969959" y="4467221"/>
            <a:ext cx="1068163" cy="714636"/>
            <a:chOff x="544068" y="2551176"/>
            <a:chExt cx="4090321" cy="2736558"/>
          </a:xfrm>
        </p:grpSpPr>
        <p:grpSp>
          <p:nvGrpSpPr>
            <p:cNvPr id="13" name="Group 12">
              <a:extLst>
                <a:ext uri="{FF2B5EF4-FFF2-40B4-BE49-F238E27FC236}">
                  <a16:creationId xmlns:a16="http://schemas.microsoft.com/office/drawing/2014/main" id="{2A5469D5-82FC-4833-A257-9AD84A2DEA0A}"/>
                </a:ext>
              </a:extLst>
            </p:cNvPr>
            <p:cNvGrpSpPr/>
            <p:nvPr/>
          </p:nvGrpSpPr>
          <p:grpSpPr>
            <a:xfrm>
              <a:off x="544068" y="2551176"/>
              <a:ext cx="2146017" cy="2736558"/>
              <a:chOff x="42567" y="3384009"/>
              <a:chExt cx="1372346" cy="1860556"/>
            </a:xfrm>
          </p:grpSpPr>
          <p:pic>
            <p:nvPicPr>
              <p:cNvPr id="20" name="Picture 19" descr="Icon&#10;&#10;Description automatically generated">
                <a:extLst>
                  <a:ext uri="{FF2B5EF4-FFF2-40B4-BE49-F238E27FC236}">
                    <a16:creationId xmlns:a16="http://schemas.microsoft.com/office/drawing/2014/main" id="{C01C9391-7693-407A-AFF0-B183FD462943}"/>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ED22D560-034D-416C-8917-706423A4400D}"/>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14" name="Group 13">
              <a:extLst>
                <a:ext uri="{FF2B5EF4-FFF2-40B4-BE49-F238E27FC236}">
                  <a16:creationId xmlns:a16="http://schemas.microsoft.com/office/drawing/2014/main" id="{96E08849-A6C2-4172-B9AD-1679F1A0E304}"/>
                </a:ext>
              </a:extLst>
            </p:cNvPr>
            <p:cNvGrpSpPr/>
            <p:nvPr/>
          </p:nvGrpSpPr>
          <p:grpSpPr>
            <a:xfrm>
              <a:off x="2488372" y="2712560"/>
              <a:ext cx="2146017" cy="2560735"/>
              <a:chOff x="3330701" y="1684501"/>
              <a:chExt cx="3653818" cy="4874559"/>
            </a:xfrm>
          </p:grpSpPr>
          <p:pic>
            <p:nvPicPr>
              <p:cNvPr id="15" name="Picture 14" descr="Icon&#10;&#10;Description automatically generated">
                <a:extLst>
                  <a:ext uri="{FF2B5EF4-FFF2-40B4-BE49-F238E27FC236}">
                    <a16:creationId xmlns:a16="http://schemas.microsoft.com/office/drawing/2014/main" id="{4D775302-F9C1-4E9F-83B2-13F98535BA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16" name="Group 15">
                <a:extLst>
                  <a:ext uri="{FF2B5EF4-FFF2-40B4-BE49-F238E27FC236}">
                    <a16:creationId xmlns:a16="http://schemas.microsoft.com/office/drawing/2014/main" id="{71BA4D20-8218-4EE0-8A2C-3B688E2FDF55}"/>
                  </a:ext>
                </a:extLst>
              </p:cNvPr>
              <p:cNvGrpSpPr/>
              <p:nvPr/>
            </p:nvGrpSpPr>
            <p:grpSpPr>
              <a:xfrm>
                <a:off x="4019441" y="1684501"/>
                <a:ext cx="2322733" cy="1704906"/>
                <a:chOff x="4914899" y="2339788"/>
                <a:chExt cx="2322733" cy="1704906"/>
              </a:xfrm>
            </p:grpSpPr>
            <p:pic>
              <p:nvPicPr>
                <p:cNvPr id="18" name="Picture 4" descr="Blue cap illustration, Baseball cap Hat , Baseball Cap Blue transparent  background PNG clipart | HiClipart">
                  <a:extLst>
                    <a:ext uri="{FF2B5EF4-FFF2-40B4-BE49-F238E27FC236}">
                      <a16:creationId xmlns:a16="http://schemas.microsoft.com/office/drawing/2014/main" id="{D1598C7F-265A-409F-AFF4-994B77CB1163}"/>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picture containing icon&#10;&#10;Description automatically generated">
                  <a:extLst>
                    <a:ext uri="{FF2B5EF4-FFF2-40B4-BE49-F238E27FC236}">
                      <a16:creationId xmlns:a16="http://schemas.microsoft.com/office/drawing/2014/main" id="{F287CA4A-D22D-40CA-9D91-FCBDCECA587D}"/>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240373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3" y="288758"/>
            <a:ext cx="3415278"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Core Components</a:t>
            </a:r>
          </a:p>
        </p:txBody>
      </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31" name="TextBox 30">
            <a:extLst>
              <a:ext uri="{FF2B5EF4-FFF2-40B4-BE49-F238E27FC236}">
                <a16:creationId xmlns:a16="http://schemas.microsoft.com/office/drawing/2014/main" id="{4C86DBA3-C901-41B1-8862-08E16FADE1DF}"/>
              </a:ext>
            </a:extLst>
          </p:cNvPr>
          <p:cNvSpPr txBox="1"/>
          <p:nvPr/>
        </p:nvSpPr>
        <p:spPr>
          <a:xfrm>
            <a:off x="248173" y="748236"/>
            <a:ext cx="2303836" cy="307777"/>
          </a:xfrm>
          <a:prstGeom prst="rect">
            <a:avLst/>
          </a:prstGeom>
          <a:noFill/>
        </p:spPr>
        <p:txBody>
          <a:bodyPr wrap="none" rtlCol="0">
            <a:spAutoFit/>
          </a:bodyPr>
          <a:lstStyle/>
          <a:p>
            <a:r>
              <a:rPr lang="en-US">
                <a:solidFill>
                  <a:srgbClr val="0091EA"/>
                </a:solidFill>
              </a:rPr>
              <a:t>Template Example (HCL2)</a:t>
            </a:r>
          </a:p>
        </p:txBody>
      </p:sp>
      <p:sp>
        <p:nvSpPr>
          <p:cNvPr id="14" name="TextBox 13">
            <a:extLst>
              <a:ext uri="{FF2B5EF4-FFF2-40B4-BE49-F238E27FC236}">
                <a16:creationId xmlns:a16="http://schemas.microsoft.com/office/drawing/2014/main" id="{4FC11122-F5FC-4902-A93F-8FBA89265589}"/>
              </a:ext>
            </a:extLst>
          </p:cNvPr>
          <p:cNvSpPr txBox="1"/>
          <p:nvPr/>
        </p:nvSpPr>
        <p:spPr>
          <a:xfrm>
            <a:off x="409575" y="1271897"/>
            <a:ext cx="4572000" cy="3485570"/>
          </a:xfrm>
          <a:prstGeom prst="rect">
            <a:avLst/>
          </a:prstGeom>
          <a:noFill/>
        </p:spPr>
        <p:txBody>
          <a:bodyPr wrap="square">
            <a:spAutoFit/>
          </a:bodyPr>
          <a:lstStyle/>
          <a:p>
            <a:r>
              <a:rPr lang="en-US" sz="1050" b="0" dirty="0">
                <a:solidFill>
                  <a:schemeClr val="bg1">
                    <a:lumMod val="50000"/>
                  </a:schemeClr>
                </a:solidFill>
                <a:effectLst/>
                <a:latin typeface="Consolas" panose="020B0609020204030204" pitchFamily="49" charset="0"/>
              </a:rPr>
              <a:t>source</a:t>
            </a:r>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"amazon-</a:t>
            </a:r>
            <a:r>
              <a:rPr lang="en-US" sz="1050" b="0" dirty="0" err="1">
                <a:solidFill>
                  <a:srgbClr val="CE9178"/>
                </a:solidFill>
                <a:effectLst/>
                <a:latin typeface="Consolas" panose="020B0609020204030204" pitchFamily="49" charset="0"/>
              </a:rPr>
              <a:t>ebs</a:t>
            </a:r>
            <a:r>
              <a:rPr lang="en-US" sz="1050" b="0" dirty="0">
                <a:solidFill>
                  <a:srgbClr val="CE9178"/>
                </a:solidFill>
                <a:effectLst/>
                <a:latin typeface="Consolas" panose="020B0609020204030204" pitchFamily="49" charset="0"/>
              </a:rPr>
              <a:t>"</a:t>
            </a:r>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"aws-example"</a:t>
            </a:r>
            <a:r>
              <a:rPr lang="en-US" sz="1050" b="0" dirty="0">
                <a:solidFill>
                  <a:srgbClr val="D4D4D4"/>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ami_name</a:t>
            </a:r>
            <a:r>
              <a:rPr lang="en-US" sz="1050" b="0" dirty="0">
                <a:solidFill>
                  <a:srgbClr val="00B0F0"/>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b="0" dirty="0">
                <a:solidFill>
                  <a:srgbClr val="569CD6"/>
                </a:solidFill>
                <a:effectLst/>
                <a:latin typeface="Consolas" panose="020B0609020204030204" pitchFamily="49" charset="0"/>
              </a:rPr>
              <a:t>${</a:t>
            </a:r>
            <a:r>
              <a:rPr lang="en-US" sz="1050" b="0" dirty="0" err="1">
                <a:solidFill>
                  <a:srgbClr val="CE9178"/>
                </a:solidFill>
                <a:effectLst/>
                <a:latin typeface="Consolas" panose="020B0609020204030204" pitchFamily="49" charset="0"/>
              </a:rPr>
              <a:t>var</a:t>
            </a:r>
            <a:r>
              <a:rPr lang="en-US" sz="1050" b="0" dirty="0" err="1">
                <a:solidFill>
                  <a:srgbClr val="D4D4D4"/>
                </a:solidFill>
                <a:effectLst/>
                <a:latin typeface="Consolas" panose="020B0609020204030204" pitchFamily="49" charset="0"/>
              </a:rPr>
              <a:t>.</a:t>
            </a:r>
            <a:r>
              <a:rPr lang="en-US" sz="1050" b="0" dirty="0" err="1">
                <a:solidFill>
                  <a:srgbClr val="00B0F0"/>
                </a:solidFill>
                <a:effectLst/>
                <a:latin typeface="Consolas" panose="020B0609020204030204" pitchFamily="49" charset="0"/>
              </a:rPr>
              <a:t>ami_name</a:t>
            </a:r>
            <a:r>
              <a:rPr lang="en-US" sz="1050" b="0" dirty="0">
                <a:solidFill>
                  <a:srgbClr val="569CD6"/>
                </a:solidFill>
                <a:effectLst/>
                <a:latin typeface="Consolas" panose="020B0609020204030204" pitchFamily="49" charset="0"/>
              </a:rPr>
              <a:t>}</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instance_type</a:t>
            </a:r>
            <a:r>
              <a:rPr lang="en-US" sz="1050" b="0" dirty="0">
                <a:solidFill>
                  <a:srgbClr val="00B0F0"/>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 </a:t>
            </a:r>
            <a:r>
              <a:rPr lang="en-US" sz="1050" b="0" dirty="0">
                <a:solidFill>
                  <a:srgbClr val="CE9178"/>
                </a:solidFill>
                <a:effectLst/>
                <a:latin typeface="Consolas" panose="020B0609020204030204" pitchFamily="49" charset="0"/>
              </a:rPr>
              <a:t>"t3.medium"</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00B0F0"/>
                </a:solidFill>
                <a:effectLst/>
                <a:latin typeface="Consolas" panose="020B0609020204030204" pitchFamily="49" charset="0"/>
              </a:rPr>
              <a:t>region</a:t>
            </a:r>
            <a:r>
              <a:rPr lang="en-US" sz="1050" b="0" dirty="0">
                <a:solidFill>
                  <a:srgbClr val="9CDCFE"/>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9CDCFE"/>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dirty="0">
                <a:solidFill>
                  <a:srgbClr val="569CD6"/>
                </a:solidFill>
                <a:latin typeface="Consolas" panose="020B0609020204030204" pitchFamily="49" charset="0"/>
              </a:rPr>
              <a:t>us-east-1</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err="1">
                <a:solidFill>
                  <a:schemeClr val="bg1">
                    <a:lumMod val="50000"/>
                  </a:schemeClr>
                </a:solidFill>
                <a:effectLst/>
                <a:latin typeface="Consolas" panose="020B0609020204030204" pitchFamily="49" charset="0"/>
              </a:rPr>
              <a:t>source_ami_filter</a:t>
            </a:r>
            <a:r>
              <a:rPr lang="en-US" sz="1050" b="0" dirty="0">
                <a:solidFill>
                  <a:schemeClr val="bg1">
                    <a:lumMod val="50000"/>
                  </a:schemeClr>
                </a:solidFill>
                <a:effectLst/>
                <a:latin typeface="Consolas" panose="020B0609020204030204" pitchFamily="49" charset="0"/>
              </a:rPr>
              <a:t> {</a:t>
            </a:r>
          </a:p>
          <a:p>
            <a:r>
              <a:rPr lang="en-US" sz="1050" b="0" dirty="0">
                <a:solidFill>
                  <a:srgbClr val="D4D4D4"/>
                </a:solidFill>
                <a:effectLst/>
                <a:latin typeface="Consolas" panose="020B0609020204030204" pitchFamily="49" charset="0"/>
              </a:rPr>
              <a:t>    </a:t>
            </a:r>
            <a:r>
              <a:rPr lang="en-US" sz="1050" b="0" dirty="0">
                <a:solidFill>
                  <a:srgbClr val="00B0F0"/>
                </a:solidFill>
                <a:effectLst/>
                <a:latin typeface="Consolas" panose="020B0609020204030204" pitchFamily="49" charset="0"/>
              </a:rPr>
              <a:t>filters</a:t>
            </a:r>
            <a:r>
              <a:rPr lang="en-US" sz="1050" b="0" dirty="0">
                <a:solidFill>
                  <a:srgbClr val="9CDCFE"/>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 {</a:t>
            </a:r>
          </a:p>
          <a:p>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name</a:t>
            </a:r>
            <a:r>
              <a:rPr lang="en-US" sz="1050" b="0" dirty="0">
                <a:solidFill>
                  <a:srgbClr val="D4D4D4"/>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b="0" dirty="0">
                <a:solidFill>
                  <a:srgbClr val="569CD6"/>
                </a:solidFill>
                <a:effectLst/>
                <a:latin typeface="Consolas" panose="020B0609020204030204" pitchFamily="49" charset="0"/>
              </a:rPr>
              <a:t>${</a:t>
            </a:r>
            <a:r>
              <a:rPr lang="en-US" sz="1050" b="0" dirty="0" err="1">
                <a:solidFill>
                  <a:srgbClr val="CE9178"/>
                </a:solidFill>
                <a:effectLst/>
                <a:latin typeface="Consolas" panose="020B0609020204030204" pitchFamily="49" charset="0"/>
              </a:rPr>
              <a:t>var</a:t>
            </a:r>
            <a:r>
              <a:rPr lang="en-US" sz="1050" b="0" dirty="0" err="1">
                <a:solidFill>
                  <a:srgbClr val="D4D4D4"/>
                </a:solidFill>
                <a:effectLst/>
                <a:latin typeface="Consolas" panose="020B0609020204030204" pitchFamily="49" charset="0"/>
              </a:rPr>
              <a:t>.</a:t>
            </a:r>
            <a:r>
              <a:rPr lang="en-US" sz="1050" b="0" dirty="0" err="1">
                <a:solidFill>
                  <a:srgbClr val="00B0F0"/>
                </a:solidFill>
                <a:effectLst/>
                <a:latin typeface="Consolas" panose="020B0609020204030204" pitchFamily="49" charset="0"/>
              </a:rPr>
              <a:t>source_ami_name</a:t>
            </a:r>
            <a:r>
              <a:rPr lang="en-US" sz="1050" b="0" dirty="0">
                <a:solidFill>
                  <a:srgbClr val="569CD6"/>
                </a:solidFill>
                <a:effectLst/>
                <a:latin typeface="Consolas" panose="020B0609020204030204" pitchFamily="49" charset="0"/>
              </a:rPr>
              <a:t>}</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root-device-type</a:t>
            </a:r>
            <a:r>
              <a:rPr lang="en-US" sz="1050" b="0" dirty="0">
                <a:solidFill>
                  <a:srgbClr val="D4D4D4"/>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b="0" dirty="0" err="1">
                <a:solidFill>
                  <a:srgbClr val="CE9178"/>
                </a:solidFill>
                <a:effectLst/>
                <a:latin typeface="Consolas" panose="020B0609020204030204" pitchFamily="49" charset="0"/>
              </a:rPr>
              <a:t>ebs</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virtualization-type</a:t>
            </a:r>
            <a:r>
              <a:rPr lang="en-US" sz="1050" b="0" dirty="0">
                <a:solidFill>
                  <a:srgbClr val="D4D4D4"/>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b="0" dirty="0" err="1">
                <a:solidFill>
                  <a:srgbClr val="CE9178"/>
                </a:solidFill>
                <a:effectLst/>
                <a:latin typeface="Consolas" panose="020B0609020204030204" pitchFamily="49" charset="0"/>
              </a:rPr>
              <a:t>hvm</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p>
          <a:p>
            <a:r>
              <a:rPr lang="en-US" sz="1050" b="0" dirty="0">
                <a:solidFill>
                  <a:srgbClr val="D4D4D4"/>
                </a:solidFill>
                <a:effectLst/>
                <a:latin typeface="Consolas" panose="020B0609020204030204" pitchFamily="49" charset="0"/>
              </a:rPr>
              <a:t>    </a:t>
            </a:r>
            <a:r>
              <a:rPr lang="en-US" sz="1050" b="0" dirty="0">
                <a:solidFill>
                  <a:srgbClr val="00B0F0"/>
                </a:solidFill>
                <a:effectLst/>
                <a:latin typeface="Consolas" panose="020B0609020204030204" pitchFamily="49" charset="0"/>
              </a:rPr>
              <a:t>owners</a:t>
            </a:r>
            <a:r>
              <a:rPr lang="en-US" sz="1050" b="0" dirty="0">
                <a:solidFill>
                  <a:srgbClr val="9CDCFE"/>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dirty="0">
                <a:solidFill>
                  <a:srgbClr val="569CD6"/>
                </a:solidFill>
                <a:latin typeface="Consolas" panose="020B0609020204030204" pitchFamily="49" charset="0"/>
              </a:rPr>
              <a:t>amazon</a:t>
            </a:r>
            <a:r>
              <a:rPr lang="en-US" sz="1050" b="0" dirty="0">
                <a:solidFill>
                  <a:srgbClr val="CE9178"/>
                </a:solidFill>
                <a:effectLst/>
                <a:latin typeface="Consolas" panose="020B0609020204030204" pitchFamily="49" charset="0"/>
              </a:rPr>
              <a:t>"</a:t>
            </a:r>
            <a:r>
              <a:rPr lang="en-US" sz="1050" b="0" dirty="0">
                <a:solidFill>
                  <a:schemeClr val="bg1">
                    <a:lumMod val="50000"/>
                  </a:schemeClr>
                </a:solidFill>
                <a:effectLst/>
                <a:latin typeface="Consolas" panose="020B0609020204030204" pitchFamily="49" charset="0"/>
              </a:rPr>
              <a:t>]</a:t>
            </a:r>
          </a:p>
          <a:p>
            <a:r>
              <a:rPr lang="en-US" sz="1050" b="0" dirty="0">
                <a:solidFill>
                  <a:srgbClr val="D4D4D4"/>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ssh_username</a:t>
            </a:r>
            <a:r>
              <a:rPr lang="en-US" sz="1050" b="0" dirty="0">
                <a:solidFill>
                  <a:srgbClr val="00B0F0"/>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9CDCFE"/>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dirty="0">
                <a:solidFill>
                  <a:srgbClr val="569CD6"/>
                </a:solidFill>
                <a:latin typeface="Consolas" panose="020B0609020204030204" pitchFamily="49" charset="0"/>
              </a:rPr>
              <a:t>ec2-user</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subnet_id</a:t>
            </a:r>
            <a:r>
              <a:rPr lang="en-US" sz="1050" b="0" dirty="0">
                <a:solidFill>
                  <a:srgbClr val="00B0F0"/>
                </a:solidFill>
                <a:effectLst/>
                <a:latin typeface="Consolas" panose="020B0609020204030204" pitchFamily="49" charset="0"/>
              </a:rPr>
              <a:t> </a:t>
            </a:r>
            <a:r>
              <a:rPr lang="en-US" sz="1050" b="0" dirty="0">
                <a:solidFill>
                  <a:srgbClr val="9CDCFE"/>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9CDCFE"/>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b="0" dirty="0">
                <a:solidFill>
                  <a:srgbClr val="569CD6"/>
                </a:solidFill>
                <a:effectLst/>
                <a:latin typeface="Consolas" panose="020B0609020204030204" pitchFamily="49" charset="0"/>
              </a:rPr>
              <a:t>${</a:t>
            </a:r>
            <a:r>
              <a:rPr lang="en-US" sz="1050" b="0" dirty="0" err="1">
                <a:solidFill>
                  <a:srgbClr val="CE9178"/>
                </a:solidFill>
                <a:effectLst/>
                <a:latin typeface="Consolas" panose="020B0609020204030204" pitchFamily="49" charset="0"/>
              </a:rPr>
              <a:t>var</a:t>
            </a:r>
            <a:r>
              <a:rPr lang="en-US" sz="1050" b="0" dirty="0" err="1">
                <a:solidFill>
                  <a:srgbClr val="D4D4D4"/>
                </a:solidFill>
                <a:effectLst/>
                <a:latin typeface="Consolas" panose="020B0609020204030204" pitchFamily="49" charset="0"/>
              </a:rPr>
              <a:t>.</a:t>
            </a:r>
            <a:r>
              <a:rPr lang="en-US" sz="1050" b="0" dirty="0" err="1">
                <a:solidFill>
                  <a:srgbClr val="00B0F0"/>
                </a:solidFill>
                <a:effectLst/>
                <a:latin typeface="Consolas" panose="020B0609020204030204" pitchFamily="49" charset="0"/>
              </a:rPr>
              <a:t>subnet_id</a:t>
            </a:r>
            <a:r>
              <a:rPr lang="en-US" sz="1050" b="0" dirty="0">
                <a:solidFill>
                  <a:srgbClr val="569CD6"/>
                </a:solidFill>
                <a:effectLst/>
                <a:latin typeface="Consolas" panose="020B0609020204030204" pitchFamily="49" charset="0"/>
              </a:rPr>
              <a:t>}</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00B0F0"/>
                </a:solidFill>
                <a:effectLst/>
                <a:latin typeface="Consolas" panose="020B0609020204030204" pitchFamily="49" charset="0"/>
              </a:rPr>
              <a:t>tags</a:t>
            </a:r>
            <a:r>
              <a:rPr lang="en-US" sz="1050" b="0" dirty="0">
                <a:solidFill>
                  <a:srgbClr val="9CDCFE"/>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 {</a:t>
            </a:r>
          </a:p>
          <a:p>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Name</a:t>
            </a:r>
            <a:r>
              <a:rPr lang="en-US" sz="1050" b="0" dirty="0">
                <a:solidFill>
                  <a:srgbClr val="D4D4D4"/>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b="0" dirty="0">
                <a:solidFill>
                  <a:srgbClr val="569CD6"/>
                </a:solidFill>
                <a:effectLst/>
                <a:latin typeface="Consolas" panose="020B0609020204030204" pitchFamily="49" charset="0"/>
              </a:rPr>
              <a:t>${</a:t>
            </a:r>
            <a:r>
              <a:rPr lang="en-US" sz="1050" b="0" dirty="0" err="1">
                <a:solidFill>
                  <a:srgbClr val="CE9178"/>
                </a:solidFill>
                <a:effectLst/>
                <a:latin typeface="Consolas" panose="020B0609020204030204" pitchFamily="49" charset="0"/>
              </a:rPr>
              <a:t>var</a:t>
            </a:r>
            <a:r>
              <a:rPr lang="en-US" sz="1050" b="0" dirty="0" err="1">
                <a:solidFill>
                  <a:srgbClr val="D4D4D4"/>
                </a:solidFill>
                <a:effectLst/>
                <a:latin typeface="Consolas" panose="020B0609020204030204" pitchFamily="49" charset="0"/>
              </a:rPr>
              <a:t>.</a:t>
            </a:r>
            <a:r>
              <a:rPr lang="en-US" sz="1050" b="0" dirty="0" err="1">
                <a:solidFill>
                  <a:srgbClr val="00B0F0"/>
                </a:solidFill>
                <a:effectLst/>
                <a:latin typeface="Consolas" panose="020B0609020204030204" pitchFamily="49" charset="0"/>
              </a:rPr>
              <a:t>ami_name</a:t>
            </a:r>
            <a:r>
              <a:rPr lang="en-US" sz="1050" b="0" dirty="0">
                <a:solidFill>
                  <a:srgbClr val="569CD6"/>
                </a:solidFill>
                <a:effectLst/>
                <a:latin typeface="Consolas" panose="020B0609020204030204" pitchFamily="49" charset="0"/>
              </a:rPr>
              <a:t>}</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vpc_id</a:t>
            </a:r>
            <a:r>
              <a:rPr lang="en-US" sz="1050" b="0" dirty="0">
                <a:solidFill>
                  <a:srgbClr val="00B0F0"/>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chemeClr val="bg1">
                    <a:lumMod val="50000"/>
                  </a:schemeClr>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dirty="0">
                <a:solidFill>
                  <a:srgbClr val="569CD6"/>
                </a:solidFill>
                <a:latin typeface="Consolas" panose="020B0609020204030204" pitchFamily="49" charset="0"/>
              </a:rPr>
              <a:t>vpc-1234567890</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chemeClr val="bg1">
                    <a:lumMod val="50000"/>
                  </a:schemeClr>
                </a:solidFill>
                <a:effectLst/>
                <a:latin typeface="Consolas" panose="020B0609020204030204" pitchFamily="49" charset="0"/>
              </a:rPr>
              <a:t>}</a:t>
            </a:r>
          </a:p>
          <a:p>
            <a:br>
              <a:rPr lang="en-US" sz="1050" b="0" dirty="0">
                <a:solidFill>
                  <a:srgbClr val="D4D4D4"/>
                </a:solidFill>
                <a:effectLst/>
                <a:latin typeface="Consolas" panose="020B0609020204030204" pitchFamily="49" charset="0"/>
              </a:rPr>
            </a:br>
            <a:endParaRPr lang="en-US" sz="1050" b="0" dirty="0">
              <a:solidFill>
                <a:srgbClr val="D4D4D4"/>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709C00F-BD82-4D81-BADC-83E09FE72AA4}"/>
              </a:ext>
            </a:extLst>
          </p:cNvPr>
          <p:cNvSpPr txBox="1"/>
          <p:nvPr/>
        </p:nvSpPr>
        <p:spPr>
          <a:xfrm>
            <a:off x="5014912" y="1871336"/>
            <a:ext cx="4572000" cy="2462213"/>
          </a:xfrm>
          <a:prstGeom prst="rect">
            <a:avLst/>
          </a:prstGeom>
          <a:noFill/>
        </p:spPr>
        <p:txBody>
          <a:bodyPr wrap="square">
            <a:spAutoFit/>
          </a:bodyPr>
          <a:lstStyle/>
          <a:p>
            <a:r>
              <a:rPr lang="en-US" sz="1100" b="0" dirty="0">
                <a:solidFill>
                  <a:schemeClr val="bg1">
                    <a:lumMod val="50000"/>
                  </a:schemeClr>
                </a:solidFill>
                <a:effectLst/>
                <a:latin typeface="Consolas" panose="020B0609020204030204" pitchFamily="49" charset="0"/>
              </a:rPr>
              <a:t>build {</a:t>
            </a:r>
          </a:p>
          <a:p>
            <a:r>
              <a:rPr lang="en-US" sz="1100" b="0" dirty="0">
                <a:solidFill>
                  <a:srgbClr val="D4D4D4"/>
                </a:solidFill>
                <a:effectLst/>
                <a:latin typeface="Consolas" panose="020B0609020204030204" pitchFamily="49" charset="0"/>
              </a:rPr>
              <a:t>  </a:t>
            </a:r>
            <a:r>
              <a:rPr lang="en-US" sz="1100" b="0" dirty="0">
                <a:solidFill>
                  <a:srgbClr val="00B0F0"/>
                </a:solidFill>
                <a:effectLst/>
                <a:latin typeface="Consolas" panose="020B0609020204030204" pitchFamily="49" charset="0"/>
              </a:rPr>
              <a:t>sources</a:t>
            </a:r>
            <a:r>
              <a:rPr lang="en-US" sz="1100" b="0" dirty="0">
                <a:solidFill>
                  <a:srgbClr val="9CDCFE"/>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source.amazon</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ebs.aws</a:t>
            </a:r>
            <a:r>
              <a:rPr lang="en-US" sz="1100" b="0" dirty="0">
                <a:solidFill>
                  <a:srgbClr val="CE9178"/>
                </a:solidFill>
                <a:effectLst/>
                <a:latin typeface="Consolas" panose="020B0609020204030204" pitchFamily="49" charset="0"/>
              </a:rPr>
              <a:t>-example"</a:t>
            </a:r>
            <a:r>
              <a:rPr lang="en-US" sz="1100" b="0" dirty="0">
                <a:solidFill>
                  <a:schemeClr val="bg1">
                    <a:lumMod val="50000"/>
                  </a:schemeClr>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provisioner</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"file"</a:t>
            </a:r>
            <a:r>
              <a:rPr lang="en-US" sz="1100" b="0" dirty="0">
                <a:solidFill>
                  <a:srgbClr val="D4D4D4"/>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00B0F0"/>
                </a:solidFill>
                <a:effectLst/>
                <a:latin typeface="Consolas" panose="020B0609020204030204" pitchFamily="49" charset="0"/>
              </a:rPr>
              <a:t>destination</a:t>
            </a:r>
            <a:r>
              <a:rPr lang="en-US" sz="1100" b="0" dirty="0">
                <a:solidFill>
                  <a:srgbClr val="9CDCFE"/>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"/tmp"</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00B0F0"/>
                </a:solidFill>
                <a:effectLst/>
                <a:latin typeface="Consolas" panose="020B0609020204030204" pitchFamily="49" charset="0"/>
              </a:rPr>
              <a:t>source</a:t>
            </a:r>
            <a:r>
              <a:rPr lang="en-US" sz="1100" b="0" dirty="0">
                <a:solidFill>
                  <a:srgbClr val="9CDCFE"/>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"files"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provisioner</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"shell"</a:t>
            </a:r>
            <a:r>
              <a:rPr lang="en-US" sz="1100" b="0" dirty="0">
                <a:solidFill>
                  <a:srgbClr val="D4D4D4"/>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00B0F0"/>
                </a:solidFill>
                <a:effectLst/>
                <a:latin typeface="Consolas" panose="020B0609020204030204" pitchFamily="49" charset="0"/>
              </a:rPr>
              <a:t>script</a:t>
            </a:r>
            <a:r>
              <a:rPr lang="en-US" sz="1100" b="0" dirty="0">
                <a:solidFill>
                  <a:srgbClr val="9CDCFE"/>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"scripts/setup.sh"</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provisioner</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"shell"</a:t>
            </a:r>
            <a:r>
              <a:rPr lang="en-US" sz="1100" b="0" dirty="0">
                <a:solidFill>
                  <a:srgbClr val="D4D4D4"/>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00B0F0"/>
                </a:solidFill>
                <a:effectLst/>
                <a:latin typeface="Consolas" panose="020B0609020204030204" pitchFamily="49" charset="0"/>
              </a:rPr>
              <a:t>script</a:t>
            </a:r>
            <a:r>
              <a:rPr lang="en-US" sz="1100" b="0" dirty="0">
                <a:solidFill>
                  <a:srgbClr val="9CDCFE"/>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"scripts/</a:t>
            </a:r>
            <a:r>
              <a:rPr lang="en-US" sz="1100" dirty="0">
                <a:solidFill>
                  <a:srgbClr val="CE9178"/>
                </a:solidFill>
                <a:latin typeface="Consolas" panose="020B0609020204030204" pitchFamily="49" charset="0"/>
              </a:rPr>
              <a:t>vault</a:t>
            </a:r>
            <a:r>
              <a:rPr lang="en-US" sz="1100" b="0" dirty="0">
                <a:solidFill>
                  <a:srgbClr val="CE9178"/>
                </a:solidFill>
                <a:effectLst/>
                <a:latin typeface="Consolas" panose="020B0609020204030204" pitchFamily="49" charset="0"/>
              </a:rPr>
              <a:t>.sh"</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chemeClr val="bg1">
                    <a:lumMod val="50000"/>
                  </a:schemeClr>
                </a:solidFill>
                <a:effectLst/>
                <a:latin typeface="Consolas" panose="020B0609020204030204" pitchFamily="49" charset="0"/>
              </a:rPr>
              <a:t>}</a:t>
            </a:r>
          </a:p>
          <a:p>
            <a:r>
              <a:rPr lang="en-US" sz="1100" b="0" dirty="0">
                <a:solidFill>
                  <a:schemeClr val="bg1">
                    <a:lumMod val="50000"/>
                  </a:schemeClr>
                </a:solidFill>
                <a:effectLst/>
                <a:latin typeface="Consolas" panose="020B0609020204030204" pitchFamily="49" charset="0"/>
              </a:rPr>
              <a:t>}</a:t>
            </a:r>
          </a:p>
        </p:txBody>
      </p:sp>
      <p:grpSp>
        <p:nvGrpSpPr>
          <p:cNvPr id="15" name="Group 14">
            <a:extLst>
              <a:ext uri="{FF2B5EF4-FFF2-40B4-BE49-F238E27FC236}">
                <a16:creationId xmlns:a16="http://schemas.microsoft.com/office/drawing/2014/main" id="{703B2DA6-D13B-4FB8-BEC3-ADDFB44005E9}"/>
              </a:ext>
            </a:extLst>
          </p:cNvPr>
          <p:cNvGrpSpPr/>
          <p:nvPr/>
        </p:nvGrpSpPr>
        <p:grpSpPr>
          <a:xfrm>
            <a:off x="7969959" y="4467221"/>
            <a:ext cx="1068163" cy="714636"/>
            <a:chOff x="544068" y="2551176"/>
            <a:chExt cx="4090321" cy="2736558"/>
          </a:xfrm>
        </p:grpSpPr>
        <p:grpSp>
          <p:nvGrpSpPr>
            <p:cNvPr id="18" name="Group 17">
              <a:extLst>
                <a:ext uri="{FF2B5EF4-FFF2-40B4-BE49-F238E27FC236}">
                  <a16:creationId xmlns:a16="http://schemas.microsoft.com/office/drawing/2014/main" id="{29591555-FF90-427A-A548-A7096C1EF06E}"/>
                </a:ext>
              </a:extLst>
            </p:cNvPr>
            <p:cNvGrpSpPr/>
            <p:nvPr/>
          </p:nvGrpSpPr>
          <p:grpSpPr>
            <a:xfrm>
              <a:off x="544068" y="2551176"/>
              <a:ext cx="2146017" cy="2736558"/>
              <a:chOff x="42567" y="3384009"/>
              <a:chExt cx="1372346" cy="1860556"/>
            </a:xfrm>
          </p:grpSpPr>
          <p:pic>
            <p:nvPicPr>
              <p:cNvPr id="24" name="Picture 23" descr="Icon&#10;&#10;Description automatically generated">
                <a:extLst>
                  <a:ext uri="{FF2B5EF4-FFF2-40B4-BE49-F238E27FC236}">
                    <a16:creationId xmlns:a16="http://schemas.microsoft.com/office/drawing/2014/main" id="{A1BA0305-4679-4625-BA07-9185201D5B11}"/>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25" name="Picture 24" descr="A picture containing icon&#10;&#10;Description automatically generated">
                <a:extLst>
                  <a:ext uri="{FF2B5EF4-FFF2-40B4-BE49-F238E27FC236}">
                    <a16:creationId xmlns:a16="http://schemas.microsoft.com/office/drawing/2014/main" id="{5233386B-EFC6-485E-81EC-541FE91C7F38}"/>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19" name="Group 18">
              <a:extLst>
                <a:ext uri="{FF2B5EF4-FFF2-40B4-BE49-F238E27FC236}">
                  <a16:creationId xmlns:a16="http://schemas.microsoft.com/office/drawing/2014/main" id="{A52A31B6-85DC-404E-841B-2ED8131629B7}"/>
                </a:ext>
              </a:extLst>
            </p:cNvPr>
            <p:cNvGrpSpPr/>
            <p:nvPr/>
          </p:nvGrpSpPr>
          <p:grpSpPr>
            <a:xfrm>
              <a:off x="2488372" y="2712560"/>
              <a:ext cx="2146017" cy="2560735"/>
              <a:chOff x="3330701" y="1684501"/>
              <a:chExt cx="3653818" cy="4874559"/>
            </a:xfrm>
          </p:grpSpPr>
          <p:pic>
            <p:nvPicPr>
              <p:cNvPr id="20" name="Picture 19" descr="Icon&#10;&#10;Description automatically generated">
                <a:extLst>
                  <a:ext uri="{FF2B5EF4-FFF2-40B4-BE49-F238E27FC236}">
                    <a16:creationId xmlns:a16="http://schemas.microsoft.com/office/drawing/2014/main" id="{0F2B6D14-EEE6-4DAA-A43D-630FA49149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1" name="Group 20">
                <a:extLst>
                  <a:ext uri="{FF2B5EF4-FFF2-40B4-BE49-F238E27FC236}">
                    <a16:creationId xmlns:a16="http://schemas.microsoft.com/office/drawing/2014/main" id="{E48C814B-5D3D-4414-93D1-858FC59982D0}"/>
                  </a:ext>
                </a:extLst>
              </p:cNvPr>
              <p:cNvGrpSpPr/>
              <p:nvPr/>
            </p:nvGrpSpPr>
            <p:grpSpPr>
              <a:xfrm>
                <a:off x="4019441" y="1684501"/>
                <a:ext cx="2322733" cy="1704906"/>
                <a:chOff x="4914899" y="2339788"/>
                <a:chExt cx="2322733" cy="1704906"/>
              </a:xfrm>
            </p:grpSpPr>
            <p:pic>
              <p:nvPicPr>
                <p:cNvPr id="22" name="Picture 4" descr="Blue cap illustration, Baseball cap Hat , Baseball Cap Blue transparent  background PNG clipart | HiClipart">
                  <a:extLst>
                    <a:ext uri="{FF2B5EF4-FFF2-40B4-BE49-F238E27FC236}">
                      <a16:creationId xmlns:a16="http://schemas.microsoft.com/office/drawing/2014/main" id="{2F4E4C99-8A01-42AE-B6F0-25FF8A23E52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icon&#10;&#10;Description automatically generated">
                  <a:extLst>
                    <a:ext uri="{FF2B5EF4-FFF2-40B4-BE49-F238E27FC236}">
                      <a16:creationId xmlns:a16="http://schemas.microsoft.com/office/drawing/2014/main" id="{91D97F25-D618-44E5-B13F-537FB15FBB82}"/>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218675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idx="4294967295"/>
          </p:nvPr>
        </p:nvSpPr>
        <p:spPr>
          <a:xfrm>
            <a:off x="863817" y="2083241"/>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lumMod val="65000"/>
                  </a:schemeClr>
                </a:solidFill>
              </a:rPr>
              <a:t>Introduction to</a:t>
            </a:r>
            <a:br>
              <a:rPr lang="en-US" sz="4800"/>
            </a:br>
            <a:r>
              <a:rPr lang="en-US" sz="4800"/>
              <a:t> HashiCorp Packer</a:t>
            </a:r>
            <a:endParaRPr sz="4800"/>
          </a:p>
        </p:txBody>
      </p:sp>
      <p:pic>
        <p:nvPicPr>
          <p:cNvPr id="3" name="Picture 2" descr="Icon&#10;&#10;Description automatically generated">
            <a:extLst>
              <a:ext uri="{FF2B5EF4-FFF2-40B4-BE49-F238E27FC236}">
                <a16:creationId xmlns:a16="http://schemas.microsoft.com/office/drawing/2014/main" id="{F0855C16-D1DE-48B6-950F-5B16ADEEDFD3}"/>
              </a:ext>
            </a:extLst>
          </p:cNvPr>
          <p:cNvPicPr>
            <a:picLocks noChangeAspect="1"/>
          </p:cNvPicPr>
          <p:nvPr/>
        </p:nvPicPr>
        <p:blipFill rotWithShape="1">
          <a:blip r:embed="rId3"/>
          <a:srcRect l="22906" t="4185" r="22049" b="36030"/>
          <a:stretch/>
        </p:blipFill>
        <p:spPr>
          <a:xfrm>
            <a:off x="8109284" y="168442"/>
            <a:ext cx="663438" cy="1015466"/>
          </a:xfrm>
          <a:prstGeom prst="rect">
            <a:avLst/>
          </a:prstGeom>
        </p:spPr>
      </p:pic>
      <p:grpSp>
        <p:nvGrpSpPr>
          <p:cNvPr id="11" name="Group 10">
            <a:extLst>
              <a:ext uri="{FF2B5EF4-FFF2-40B4-BE49-F238E27FC236}">
                <a16:creationId xmlns:a16="http://schemas.microsoft.com/office/drawing/2014/main" id="{F325D4B8-8EC6-43AD-9C18-520FE51795E3}"/>
              </a:ext>
            </a:extLst>
          </p:cNvPr>
          <p:cNvGrpSpPr/>
          <p:nvPr/>
        </p:nvGrpSpPr>
        <p:grpSpPr>
          <a:xfrm>
            <a:off x="7616671" y="4312119"/>
            <a:ext cx="1281886" cy="879364"/>
            <a:chOff x="544068" y="2551176"/>
            <a:chExt cx="3989197" cy="2736558"/>
          </a:xfrm>
        </p:grpSpPr>
        <p:grpSp>
          <p:nvGrpSpPr>
            <p:cNvPr id="12" name="Group 11">
              <a:extLst>
                <a:ext uri="{FF2B5EF4-FFF2-40B4-BE49-F238E27FC236}">
                  <a16:creationId xmlns:a16="http://schemas.microsoft.com/office/drawing/2014/main" id="{1576EEAF-D9EC-46D8-A10C-017B70270DDD}"/>
                </a:ext>
              </a:extLst>
            </p:cNvPr>
            <p:cNvGrpSpPr/>
            <p:nvPr/>
          </p:nvGrpSpPr>
          <p:grpSpPr>
            <a:xfrm>
              <a:off x="544068" y="2551176"/>
              <a:ext cx="2146017" cy="2736558"/>
              <a:chOff x="42567" y="3384009"/>
              <a:chExt cx="1372346" cy="1860556"/>
            </a:xfrm>
          </p:grpSpPr>
          <p:pic>
            <p:nvPicPr>
              <p:cNvPr id="18" name="Picture 17" descr="Icon&#10;&#10;Description automatically generated">
                <a:extLst>
                  <a:ext uri="{FF2B5EF4-FFF2-40B4-BE49-F238E27FC236}">
                    <a16:creationId xmlns:a16="http://schemas.microsoft.com/office/drawing/2014/main" id="{E923E1D8-E1D4-4C38-B875-628B8B860925}"/>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A3401A06-0721-41BB-B030-6A7A1C1B4AAF}"/>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13" name="Group 12">
              <a:extLst>
                <a:ext uri="{FF2B5EF4-FFF2-40B4-BE49-F238E27FC236}">
                  <a16:creationId xmlns:a16="http://schemas.microsoft.com/office/drawing/2014/main" id="{C8F710BC-7082-431C-AAFD-44A201468037}"/>
                </a:ext>
              </a:extLst>
            </p:cNvPr>
            <p:cNvGrpSpPr/>
            <p:nvPr/>
          </p:nvGrpSpPr>
          <p:grpSpPr>
            <a:xfrm>
              <a:off x="2488372" y="2712560"/>
              <a:ext cx="2044893" cy="2560735"/>
              <a:chOff x="3330701" y="1684501"/>
              <a:chExt cx="3481643" cy="4874559"/>
            </a:xfrm>
          </p:grpSpPr>
          <p:pic>
            <p:nvPicPr>
              <p:cNvPr id="14" name="Picture 13" descr="Icon&#10;&#10;Description automatically generated">
                <a:extLst>
                  <a:ext uri="{FF2B5EF4-FFF2-40B4-BE49-F238E27FC236}">
                    <a16:creationId xmlns:a16="http://schemas.microsoft.com/office/drawing/2014/main" id="{F2049C2A-22DD-4423-95E9-28D74FEE89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5"/>
                <a:ext cx="3481643" cy="4622745"/>
              </a:xfrm>
              <a:prstGeom prst="rect">
                <a:avLst/>
              </a:prstGeom>
            </p:spPr>
          </p:pic>
          <p:grpSp>
            <p:nvGrpSpPr>
              <p:cNvPr id="15" name="Group 14">
                <a:extLst>
                  <a:ext uri="{FF2B5EF4-FFF2-40B4-BE49-F238E27FC236}">
                    <a16:creationId xmlns:a16="http://schemas.microsoft.com/office/drawing/2014/main" id="{03126826-E7A4-4B59-AE07-C3201DDA29C2}"/>
                  </a:ext>
                </a:extLst>
              </p:cNvPr>
              <p:cNvGrpSpPr/>
              <p:nvPr/>
            </p:nvGrpSpPr>
            <p:grpSpPr>
              <a:xfrm>
                <a:off x="3995693" y="1684501"/>
                <a:ext cx="2187319" cy="1704906"/>
                <a:chOff x="4891151" y="2339788"/>
                <a:chExt cx="2187319" cy="1704906"/>
              </a:xfrm>
            </p:grpSpPr>
            <p:pic>
              <p:nvPicPr>
                <p:cNvPr id="16" name="Picture 4" descr="Blue cap illustration, Baseball cap Hat , Baseball Cap Blue transparent  background PNG clipart | HiClipart">
                  <a:extLst>
                    <a:ext uri="{FF2B5EF4-FFF2-40B4-BE49-F238E27FC236}">
                      <a16:creationId xmlns:a16="http://schemas.microsoft.com/office/drawing/2014/main" id="{E56A6CFA-BB66-4898-8064-E7E3B6D6158D}"/>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891151" y="2339788"/>
                  <a:ext cx="2187319" cy="170490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icon&#10;&#10;Description automatically generated">
                  <a:extLst>
                    <a:ext uri="{FF2B5EF4-FFF2-40B4-BE49-F238E27FC236}">
                      <a16:creationId xmlns:a16="http://schemas.microsoft.com/office/drawing/2014/main" id="{199CA742-9120-4D62-9384-66F23032F791}"/>
                    </a:ext>
                  </a:extLst>
                </p:cNvPr>
                <p:cNvPicPr>
                  <a:picLocks noChangeAspect="1"/>
                </p:cNvPicPr>
                <p:nvPr/>
              </p:nvPicPr>
              <p:blipFill rotWithShape="1">
                <a:blip r:embed="rId5"/>
                <a:srcRect l="22785" t="3910" r="23310" b="35355"/>
                <a:stretch/>
              </p:blipFill>
              <p:spPr>
                <a:xfrm>
                  <a:off x="5812961" y="2554941"/>
                  <a:ext cx="496822" cy="788872"/>
                </a:xfrm>
                <a:prstGeom prst="rect">
                  <a:avLst/>
                </a:prstGeom>
              </p:spPr>
            </p:pic>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3" y="288758"/>
            <a:ext cx="3415278"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Core Components</a:t>
            </a:r>
          </a:p>
        </p:txBody>
      </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grpSp>
        <p:nvGrpSpPr>
          <p:cNvPr id="11" name="Google Shape;1183;p49">
            <a:extLst>
              <a:ext uri="{FF2B5EF4-FFF2-40B4-BE49-F238E27FC236}">
                <a16:creationId xmlns:a16="http://schemas.microsoft.com/office/drawing/2014/main" id="{27A04AC6-D0A0-4406-84A8-7D95C3C784D4}"/>
              </a:ext>
            </a:extLst>
          </p:cNvPr>
          <p:cNvGrpSpPr/>
          <p:nvPr/>
        </p:nvGrpSpPr>
        <p:grpSpPr>
          <a:xfrm>
            <a:off x="2728127" y="1298915"/>
            <a:ext cx="3094543" cy="3092553"/>
            <a:chOff x="8841135" y="2681940"/>
            <a:chExt cx="720990" cy="720527"/>
          </a:xfrm>
        </p:grpSpPr>
        <p:sp>
          <p:nvSpPr>
            <p:cNvPr id="12" name="Google Shape;1184;p49">
              <a:extLst>
                <a:ext uri="{FF2B5EF4-FFF2-40B4-BE49-F238E27FC236}">
                  <a16:creationId xmlns:a16="http://schemas.microsoft.com/office/drawing/2014/main" id="{7B879AA1-D92F-485A-BF79-3961B464B8D1}"/>
                </a:ext>
              </a:extLst>
            </p:cNvPr>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185;p49">
              <a:extLst>
                <a:ext uri="{FF2B5EF4-FFF2-40B4-BE49-F238E27FC236}">
                  <a16:creationId xmlns:a16="http://schemas.microsoft.com/office/drawing/2014/main" id="{C75A023E-EFD0-4BB0-A2CD-D98D340DA861}"/>
                </a:ext>
              </a:extLst>
            </p:cNvPr>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bg1">
                <a:lumMod val="6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186;p49">
              <a:extLst>
                <a:ext uri="{FF2B5EF4-FFF2-40B4-BE49-F238E27FC236}">
                  <a16:creationId xmlns:a16="http://schemas.microsoft.com/office/drawing/2014/main" id="{EEC320D3-562E-46B1-BF85-08D1253A6511}"/>
                </a:ext>
              </a:extLst>
            </p:cNvPr>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187;p49">
              <a:extLst>
                <a:ext uri="{FF2B5EF4-FFF2-40B4-BE49-F238E27FC236}">
                  <a16:creationId xmlns:a16="http://schemas.microsoft.com/office/drawing/2014/main" id="{156471D6-97B2-4928-9B53-F02B48FBA297}"/>
                </a:ext>
              </a:extLst>
            </p:cNvPr>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188;p49">
              <a:extLst>
                <a:ext uri="{FF2B5EF4-FFF2-40B4-BE49-F238E27FC236}">
                  <a16:creationId xmlns:a16="http://schemas.microsoft.com/office/drawing/2014/main" id="{A650E66A-B2FB-49E4-8667-BC44ABB1FDCA}"/>
                </a:ext>
              </a:extLst>
            </p:cNvPr>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189;p49">
              <a:extLst>
                <a:ext uri="{FF2B5EF4-FFF2-40B4-BE49-F238E27FC236}">
                  <a16:creationId xmlns:a16="http://schemas.microsoft.com/office/drawing/2014/main" id="{2493821C-51DF-4AEE-A849-811C38E6AC24}"/>
                </a:ext>
              </a:extLst>
            </p:cNvPr>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19" name="Picture 18" descr="Icon&#10;&#10;Description automatically generated">
            <a:extLst>
              <a:ext uri="{FF2B5EF4-FFF2-40B4-BE49-F238E27FC236}">
                <a16:creationId xmlns:a16="http://schemas.microsoft.com/office/drawing/2014/main" id="{974B44C4-14BA-4FD9-88E1-426E35054206}"/>
              </a:ext>
            </a:extLst>
          </p:cNvPr>
          <p:cNvPicPr>
            <a:picLocks noChangeAspect="1"/>
          </p:cNvPicPr>
          <p:nvPr/>
        </p:nvPicPr>
        <p:blipFill rotWithShape="1">
          <a:blip r:embed="rId3"/>
          <a:srcRect l="22906" t="4185" r="22049" b="36030"/>
          <a:stretch/>
        </p:blipFill>
        <p:spPr>
          <a:xfrm>
            <a:off x="4026119" y="2463642"/>
            <a:ext cx="498559" cy="763099"/>
          </a:xfrm>
          <a:prstGeom prst="rect">
            <a:avLst/>
          </a:prstGeom>
        </p:spPr>
      </p:pic>
      <p:sp>
        <p:nvSpPr>
          <p:cNvPr id="2" name="TextBox 1">
            <a:extLst>
              <a:ext uri="{FF2B5EF4-FFF2-40B4-BE49-F238E27FC236}">
                <a16:creationId xmlns:a16="http://schemas.microsoft.com/office/drawing/2014/main" id="{73FCA383-168C-4241-BD26-1E4619F0EFF0}"/>
              </a:ext>
            </a:extLst>
          </p:cNvPr>
          <p:cNvSpPr txBox="1"/>
          <p:nvPr/>
        </p:nvSpPr>
        <p:spPr>
          <a:xfrm>
            <a:off x="1426866" y="2660525"/>
            <a:ext cx="1266093" cy="369332"/>
          </a:xfrm>
          <a:prstGeom prst="rect">
            <a:avLst/>
          </a:prstGeom>
          <a:noFill/>
        </p:spPr>
        <p:txBody>
          <a:bodyPr wrap="square" rtlCol="0">
            <a:spAutoFit/>
          </a:bodyPr>
          <a:lstStyle/>
          <a:p>
            <a:pPr algn="r"/>
            <a:r>
              <a:rPr lang="en-US" sz="1800">
                <a:solidFill>
                  <a:srgbClr val="ACDBF8"/>
                </a:solidFill>
              </a:rPr>
              <a:t>Variables</a:t>
            </a:r>
          </a:p>
        </p:txBody>
      </p:sp>
      <p:sp>
        <p:nvSpPr>
          <p:cNvPr id="20" name="TextBox 19">
            <a:extLst>
              <a:ext uri="{FF2B5EF4-FFF2-40B4-BE49-F238E27FC236}">
                <a16:creationId xmlns:a16="http://schemas.microsoft.com/office/drawing/2014/main" id="{09E32112-AEA9-43D9-B7D2-6954ED6CE111}"/>
              </a:ext>
            </a:extLst>
          </p:cNvPr>
          <p:cNvSpPr txBox="1"/>
          <p:nvPr/>
        </p:nvSpPr>
        <p:spPr>
          <a:xfrm>
            <a:off x="1477109" y="4139083"/>
            <a:ext cx="1835500" cy="369332"/>
          </a:xfrm>
          <a:prstGeom prst="rect">
            <a:avLst/>
          </a:prstGeom>
          <a:noFill/>
        </p:spPr>
        <p:txBody>
          <a:bodyPr wrap="square" rtlCol="0">
            <a:spAutoFit/>
          </a:bodyPr>
          <a:lstStyle/>
          <a:p>
            <a:pPr algn="r"/>
            <a:r>
              <a:rPr lang="en-US" sz="1800">
                <a:solidFill>
                  <a:schemeClr val="bg1">
                    <a:lumMod val="50000"/>
                  </a:schemeClr>
                </a:solidFill>
              </a:rPr>
              <a:t>Communicators</a:t>
            </a:r>
          </a:p>
        </p:txBody>
      </p:sp>
      <p:sp>
        <p:nvSpPr>
          <p:cNvPr id="21" name="TextBox 20">
            <a:extLst>
              <a:ext uri="{FF2B5EF4-FFF2-40B4-BE49-F238E27FC236}">
                <a16:creationId xmlns:a16="http://schemas.microsoft.com/office/drawing/2014/main" id="{B3D59138-1C26-4485-8554-0CCFCC3D3356}"/>
              </a:ext>
            </a:extLst>
          </p:cNvPr>
          <p:cNvSpPr txBox="1"/>
          <p:nvPr/>
        </p:nvSpPr>
        <p:spPr>
          <a:xfrm>
            <a:off x="2046515" y="1196307"/>
            <a:ext cx="1266093" cy="369332"/>
          </a:xfrm>
          <a:prstGeom prst="rect">
            <a:avLst/>
          </a:prstGeom>
          <a:noFill/>
        </p:spPr>
        <p:txBody>
          <a:bodyPr wrap="square" rtlCol="0">
            <a:spAutoFit/>
          </a:bodyPr>
          <a:lstStyle/>
          <a:p>
            <a:pPr algn="r"/>
            <a:r>
              <a:rPr lang="en-US" sz="1800">
                <a:solidFill>
                  <a:srgbClr val="0091EA"/>
                </a:solidFill>
              </a:rPr>
              <a:t>Source</a:t>
            </a:r>
          </a:p>
        </p:txBody>
      </p:sp>
      <p:sp>
        <p:nvSpPr>
          <p:cNvPr id="22" name="TextBox 21">
            <a:extLst>
              <a:ext uri="{FF2B5EF4-FFF2-40B4-BE49-F238E27FC236}">
                <a16:creationId xmlns:a16="http://schemas.microsoft.com/office/drawing/2014/main" id="{AF31542A-64D9-4463-BD61-11A2CB80034D}"/>
              </a:ext>
            </a:extLst>
          </p:cNvPr>
          <p:cNvSpPr txBox="1"/>
          <p:nvPr/>
        </p:nvSpPr>
        <p:spPr>
          <a:xfrm>
            <a:off x="5828787" y="2662983"/>
            <a:ext cx="1487154" cy="369332"/>
          </a:xfrm>
          <a:prstGeom prst="rect">
            <a:avLst/>
          </a:prstGeom>
          <a:noFill/>
        </p:spPr>
        <p:txBody>
          <a:bodyPr wrap="square" rtlCol="0">
            <a:spAutoFit/>
          </a:bodyPr>
          <a:lstStyle/>
          <a:p>
            <a:r>
              <a:rPr lang="en-US" sz="1800" dirty="0">
                <a:solidFill>
                  <a:srgbClr val="607D8B"/>
                </a:solidFill>
              </a:rPr>
              <a:t>Provisioner</a:t>
            </a:r>
          </a:p>
        </p:txBody>
      </p:sp>
      <p:sp>
        <p:nvSpPr>
          <p:cNvPr id="23" name="TextBox 22">
            <a:extLst>
              <a:ext uri="{FF2B5EF4-FFF2-40B4-BE49-F238E27FC236}">
                <a16:creationId xmlns:a16="http://schemas.microsoft.com/office/drawing/2014/main" id="{D417BE82-D313-4950-8DA6-875697EE5D3C}"/>
              </a:ext>
            </a:extLst>
          </p:cNvPr>
          <p:cNvSpPr txBox="1"/>
          <p:nvPr/>
        </p:nvSpPr>
        <p:spPr>
          <a:xfrm>
            <a:off x="5159831" y="4139083"/>
            <a:ext cx="2195562" cy="369332"/>
          </a:xfrm>
          <a:prstGeom prst="rect">
            <a:avLst/>
          </a:prstGeom>
          <a:noFill/>
        </p:spPr>
        <p:txBody>
          <a:bodyPr wrap="square" rtlCol="0">
            <a:spAutoFit/>
          </a:bodyPr>
          <a:lstStyle/>
          <a:p>
            <a:r>
              <a:rPr lang="en-US" sz="1800">
                <a:solidFill>
                  <a:srgbClr val="607D8B"/>
                </a:solidFill>
              </a:rPr>
              <a:t>Post-Processors</a:t>
            </a:r>
          </a:p>
        </p:txBody>
      </p:sp>
      <p:sp>
        <p:nvSpPr>
          <p:cNvPr id="24" name="TextBox 23">
            <a:extLst>
              <a:ext uri="{FF2B5EF4-FFF2-40B4-BE49-F238E27FC236}">
                <a16:creationId xmlns:a16="http://schemas.microsoft.com/office/drawing/2014/main" id="{2D919DFF-2DB5-4FEB-984F-25D61CC16D3A}"/>
              </a:ext>
            </a:extLst>
          </p:cNvPr>
          <p:cNvSpPr txBox="1"/>
          <p:nvPr/>
        </p:nvSpPr>
        <p:spPr>
          <a:xfrm>
            <a:off x="5219982" y="1196307"/>
            <a:ext cx="1266093" cy="369332"/>
          </a:xfrm>
          <a:prstGeom prst="rect">
            <a:avLst/>
          </a:prstGeom>
          <a:noFill/>
        </p:spPr>
        <p:txBody>
          <a:bodyPr wrap="square" rtlCol="0">
            <a:spAutoFit/>
          </a:bodyPr>
          <a:lstStyle/>
          <a:p>
            <a:r>
              <a:rPr lang="en-US" sz="1800" dirty="0">
                <a:solidFill>
                  <a:srgbClr val="0053A3"/>
                </a:solidFill>
              </a:rPr>
              <a:t>Builders</a:t>
            </a:r>
          </a:p>
        </p:txBody>
      </p:sp>
      <p:pic>
        <p:nvPicPr>
          <p:cNvPr id="4" name="Graphic 3" descr="Speaker phone with solid fill">
            <a:extLst>
              <a:ext uri="{FF2B5EF4-FFF2-40B4-BE49-F238E27FC236}">
                <a16:creationId xmlns:a16="http://schemas.microsoft.com/office/drawing/2014/main" id="{A83A8E9A-B0BB-40E0-8DA9-8AD2A1DEA8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1464" y="3566537"/>
            <a:ext cx="541116" cy="541116"/>
          </a:xfrm>
          <a:prstGeom prst="rect">
            <a:avLst/>
          </a:prstGeom>
        </p:spPr>
      </p:pic>
      <p:pic>
        <p:nvPicPr>
          <p:cNvPr id="6" name="Graphic 5" descr="Robot Hand with solid fill">
            <a:extLst>
              <a:ext uri="{FF2B5EF4-FFF2-40B4-BE49-F238E27FC236}">
                <a16:creationId xmlns:a16="http://schemas.microsoft.com/office/drawing/2014/main" id="{29A54754-1996-44B7-84D3-468D4F91F1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63402" y="1584646"/>
            <a:ext cx="541116" cy="541116"/>
          </a:xfrm>
          <a:prstGeom prst="rect">
            <a:avLst/>
          </a:prstGeom>
        </p:spPr>
      </p:pic>
      <p:pic>
        <p:nvPicPr>
          <p:cNvPr id="8" name="Graphic 7" descr="Processor with solid fill">
            <a:extLst>
              <a:ext uri="{FF2B5EF4-FFF2-40B4-BE49-F238E27FC236}">
                <a16:creationId xmlns:a16="http://schemas.microsoft.com/office/drawing/2014/main" id="{B923C01B-F48A-461F-829D-007EAA4D32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5574" y="3570111"/>
            <a:ext cx="541116" cy="541116"/>
          </a:xfrm>
          <a:prstGeom prst="rect">
            <a:avLst/>
          </a:prstGeom>
        </p:spPr>
      </p:pic>
      <p:pic>
        <p:nvPicPr>
          <p:cNvPr id="10" name="Graphic 9" descr="Single gear with solid fill">
            <a:extLst>
              <a:ext uri="{FF2B5EF4-FFF2-40B4-BE49-F238E27FC236}">
                <a16:creationId xmlns:a16="http://schemas.microsoft.com/office/drawing/2014/main" id="{B9D923FB-6135-4BFC-A6E4-2F134952DF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68495" y="2591946"/>
            <a:ext cx="541116" cy="541116"/>
          </a:xfrm>
          <a:prstGeom prst="rect">
            <a:avLst/>
          </a:prstGeom>
        </p:spPr>
      </p:pic>
      <p:pic>
        <p:nvPicPr>
          <p:cNvPr id="28" name="Graphic 27" descr="Box trolley with solid fill">
            <a:extLst>
              <a:ext uri="{FF2B5EF4-FFF2-40B4-BE49-F238E27FC236}">
                <a16:creationId xmlns:a16="http://schemas.microsoft.com/office/drawing/2014/main" id="{6CCC2DE1-A3D0-4002-95B5-D44241CACD4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463055" y="1588409"/>
            <a:ext cx="541116" cy="541116"/>
          </a:xfrm>
          <a:prstGeom prst="rect">
            <a:avLst/>
          </a:prstGeom>
        </p:spPr>
      </p:pic>
      <p:pic>
        <p:nvPicPr>
          <p:cNvPr id="30" name="Graphic 29" descr="Ethernet with solid fill">
            <a:extLst>
              <a:ext uri="{FF2B5EF4-FFF2-40B4-BE49-F238E27FC236}">
                <a16:creationId xmlns:a16="http://schemas.microsoft.com/office/drawing/2014/main" id="{B8E68030-15D3-49CA-8C2F-6022194060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914022" y="2581796"/>
            <a:ext cx="472273" cy="472273"/>
          </a:xfrm>
          <a:prstGeom prst="rect">
            <a:avLst/>
          </a:prstGeom>
        </p:spPr>
      </p:pic>
      <p:grpSp>
        <p:nvGrpSpPr>
          <p:cNvPr id="31" name="Group 30">
            <a:extLst>
              <a:ext uri="{FF2B5EF4-FFF2-40B4-BE49-F238E27FC236}">
                <a16:creationId xmlns:a16="http://schemas.microsoft.com/office/drawing/2014/main" id="{FEAA55DE-11A7-4BA8-A9F5-E9FD768188C2}"/>
              </a:ext>
            </a:extLst>
          </p:cNvPr>
          <p:cNvGrpSpPr/>
          <p:nvPr/>
        </p:nvGrpSpPr>
        <p:grpSpPr>
          <a:xfrm>
            <a:off x="7969959" y="4467221"/>
            <a:ext cx="1068163" cy="714636"/>
            <a:chOff x="544068" y="2551176"/>
            <a:chExt cx="4090321" cy="2736558"/>
          </a:xfrm>
        </p:grpSpPr>
        <p:grpSp>
          <p:nvGrpSpPr>
            <p:cNvPr id="32" name="Group 31">
              <a:extLst>
                <a:ext uri="{FF2B5EF4-FFF2-40B4-BE49-F238E27FC236}">
                  <a16:creationId xmlns:a16="http://schemas.microsoft.com/office/drawing/2014/main" id="{20F1364B-93C2-4295-8D89-98900E984A91}"/>
                </a:ext>
              </a:extLst>
            </p:cNvPr>
            <p:cNvGrpSpPr/>
            <p:nvPr/>
          </p:nvGrpSpPr>
          <p:grpSpPr>
            <a:xfrm>
              <a:off x="544068" y="2551176"/>
              <a:ext cx="2146017" cy="2736558"/>
              <a:chOff x="42567" y="3384009"/>
              <a:chExt cx="1372346" cy="1860556"/>
            </a:xfrm>
          </p:grpSpPr>
          <p:pic>
            <p:nvPicPr>
              <p:cNvPr id="38" name="Picture 37" descr="Icon&#10;&#10;Description automatically generated">
                <a:extLst>
                  <a:ext uri="{FF2B5EF4-FFF2-40B4-BE49-F238E27FC236}">
                    <a16:creationId xmlns:a16="http://schemas.microsoft.com/office/drawing/2014/main" id="{C0BA2BC1-B473-4C29-82B2-B56EDB150A7E}"/>
                  </a:ext>
                </a:extLst>
              </p:cNvPr>
              <p:cNvPicPr>
                <a:picLocks noChangeAspect="1"/>
              </p:cNvPicPr>
              <p:nvPr/>
            </p:nvPicPr>
            <p:blipFill>
              <a:blip r:embed="rId16"/>
              <a:stretch>
                <a:fillRect/>
              </a:stretch>
            </p:blipFill>
            <p:spPr>
              <a:xfrm>
                <a:off x="42567" y="3384009"/>
                <a:ext cx="1372346" cy="1860556"/>
              </a:xfrm>
              <a:prstGeom prst="rect">
                <a:avLst/>
              </a:prstGeom>
            </p:spPr>
          </p:pic>
          <p:pic>
            <p:nvPicPr>
              <p:cNvPr id="39" name="Picture 38" descr="A picture containing icon&#10;&#10;Description automatically generated">
                <a:extLst>
                  <a:ext uri="{FF2B5EF4-FFF2-40B4-BE49-F238E27FC236}">
                    <a16:creationId xmlns:a16="http://schemas.microsoft.com/office/drawing/2014/main" id="{0202773F-206D-4321-A95A-281634C21C9D}"/>
                  </a:ext>
                </a:extLst>
              </p:cNvPr>
              <p:cNvPicPr>
                <a:picLocks noChangeAspect="1"/>
              </p:cNvPicPr>
              <p:nvPr/>
            </p:nvPicPr>
            <p:blipFill rotWithShape="1">
              <a:blip r:embed="rId17"/>
              <a:srcRect l="22785" t="3910" r="23310" b="35355"/>
              <a:stretch/>
            </p:blipFill>
            <p:spPr>
              <a:xfrm>
                <a:off x="649707" y="4904072"/>
                <a:ext cx="153820" cy="244241"/>
              </a:xfrm>
              <a:prstGeom prst="rect">
                <a:avLst/>
              </a:prstGeom>
            </p:spPr>
          </p:pic>
        </p:grpSp>
        <p:grpSp>
          <p:nvGrpSpPr>
            <p:cNvPr id="33" name="Group 32">
              <a:extLst>
                <a:ext uri="{FF2B5EF4-FFF2-40B4-BE49-F238E27FC236}">
                  <a16:creationId xmlns:a16="http://schemas.microsoft.com/office/drawing/2014/main" id="{692C87F8-54AA-4366-A5B0-DAF4D89D00AE}"/>
                </a:ext>
              </a:extLst>
            </p:cNvPr>
            <p:cNvGrpSpPr/>
            <p:nvPr/>
          </p:nvGrpSpPr>
          <p:grpSpPr>
            <a:xfrm>
              <a:off x="2488372" y="2712560"/>
              <a:ext cx="2146017" cy="2560735"/>
              <a:chOff x="3330701" y="1684501"/>
              <a:chExt cx="3653818" cy="4874559"/>
            </a:xfrm>
          </p:grpSpPr>
          <p:pic>
            <p:nvPicPr>
              <p:cNvPr id="34" name="Picture 33" descr="Icon&#10;&#10;Description automatically generated">
                <a:extLst>
                  <a:ext uri="{FF2B5EF4-FFF2-40B4-BE49-F238E27FC236}">
                    <a16:creationId xmlns:a16="http://schemas.microsoft.com/office/drawing/2014/main" id="{B08ADC81-7E6F-4305-A096-AE7085731BB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35" name="Group 34">
                <a:extLst>
                  <a:ext uri="{FF2B5EF4-FFF2-40B4-BE49-F238E27FC236}">
                    <a16:creationId xmlns:a16="http://schemas.microsoft.com/office/drawing/2014/main" id="{231E901C-C60A-46CB-8DBF-67FB6CF3C0CB}"/>
                  </a:ext>
                </a:extLst>
              </p:cNvPr>
              <p:cNvGrpSpPr/>
              <p:nvPr/>
            </p:nvGrpSpPr>
            <p:grpSpPr>
              <a:xfrm>
                <a:off x="4019441" y="1684501"/>
                <a:ext cx="2322733" cy="1704906"/>
                <a:chOff x="4914899" y="2339788"/>
                <a:chExt cx="2322733" cy="1704906"/>
              </a:xfrm>
            </p:grpSpPr>
            <p:pic>
              <p:nvPicPr>
                <p:cNvPr id="36" name="Picture 4" descr="Blue cap illustration, Baseball cap Hat , Baseball Cap Blue transparent  background PNG clipart | HiClipart">
                  <a:extLst>
                    <a:ext uri="{FF2B5EF4-FFF2-40B4-BE49-F238E27FC236}">
                      <a16:creationId xmlns:a16="http://schemas.microsoft.com/office/drawing/2014/main" id="{ED10EFF8-16EF-452A-99CB-3653995974B1}"/>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 picture containing icon&#10;&#10;Description automatically generated">
                  <a:extLst>
                    <a:ext uri="{FF2B5EF4-FFF2-40B4-BE49-F238E27FC236}">
                      <a16:creationId xmlns:a16="http://schemas.microsoft.com/office/drawing/2014/main" id="{570F5E99-C83D-4C84-8FB3-1DC22CE02CD2}"/>
                    </a:ext>
                  </a:extLst>
                </p:cNvPr>
                <p:cNvPicPr>
                  <a:picLocks noChangeAspect="1"/>
                </p:cNvPicPr>
                <p:nvPr/>
              </p:nvPicPr>
              <p:blipFill rotWithShape="1">
                <a:blip r:embed="rId17"/>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83474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3" y="288758"/>
            <a:ext cx="3415278"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Source</a:t>
            </a:r>
          </a:p>
        </p:txBody>
      </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3" name="TextBox 2">
            <a:extLst>
              <a:ext uri="{FF2B5EF4-FFF2-40B4-BE49-F238E27FC236}">
                <a16:creationId xmlns:a16="http://schemas.microsoft.com/office/drawing/2014/main" id="{F240D69B-105F-4C08-BAE5-57374273B72D}"/>
              </a:ext>
            </a:extLst>
          </p:cNvPr>
          <p:cNvSpPr txBox="1"/>
          <p:nvPr/>
        </p:nvSpPr>
        <p:spPr>
          <a:xfrm>
            <a:off x="242969" y="1009156"/>
            <a:ext cx="7697038" cy="1831271"/>
          </a:xfrm>
          <a:prstGeom prst="rect">
            <a:avLst/>
          </a:prstGeom>
          <a:noFill/>
        </p:spPr>
        <p:txBody>
          <a:bodyPr wrap="square" rtlCol="0">
            <a:spAutoFit/>
          </a:bodyPr>
          <a:lstStyle/>
          <a:p>
            <a:pPr marL="285750" indent="-285750">
              <a:buFont typeface="Arial" panose="020B0604020202020204" pitchFamily="34" charset="0"/>
              <a:buChar char="•"/>
            </a:pPr>
            <a:r>
              <a:rPr lang="en-US" dirty="0"/>
              <a:t>Source defines the </a:t>
            </a:r>
            <a:r>
              <a:rPr lang="en-US" u="sng" dirty="0"/>
              <a:t>initial image</a:t>
            </a:r>
            <a:r>
              <a:rPr lang="en-US" dirty="0"/>
              <a:t> to use to create your customized image. Any defined source is reusable within build blocks</a:t>
            </a:r>
          </a:p>
          <a:p>
            <a:pPr marL="285750" indent="-285750">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a:solidFill>
                  <a:srgbClr val="0091EA"/>
                </a:solidFill>
              </a:rPr>
              <a:t>For example:</a:t>
            </a:r>
          </a:p>
          <a:p>
            <a:pPr marL="628650" lvl="1" indent="-285750">
              <a:spcAft>
                <a:spcPts val="600"/>
              </a:spcAft>
              <a:buFont typeface="Arial" panose="020B0604020202020204" pitchFamily="34" charset="0"/>
              <a:buChar char="•"/>
            </a:pPr>
            <a:r>
              <a:rPr lang="en-US" dirty="0"/>
              <a:t>Building a new AWS image (AMI), you need to point to an </a:t>
            </a:r>
            <a:r>
              <a:rPr lang="en-US" dirty="0">
                <a:solidFill>
                  <a:srgbClr val="0091EA"/>
                </a:solidFill>
              </a:rPr>
              <a:t>existing AMI </a:t>
            </a:r>
            <a:r>
              <a:rPr lang="en-US" dirty="0"/>
              <a:t>to customize</a:t>
            </a:r>
          </a:p>
          <a:p>
            <a:pPr marL="628650" lvl="1" indent="-285750">
              <a:spcAft>
                <a:spcPts val="600"/>
              </a:spcAft>
              <a:buFont typeface="Arial" panose="020B0604020202020204" pitchFamily="34" charset="0"/>
              <a:buChar char="•"/>
            </a:pPr>
            <a:r>
              <a:rPr lang="en-US" dirty="0"/>
              <a:t>Creating a new </a:t>
            </a:r>
            <a:r>
              <a:rPr lang="en-US" dirty="0">
                <a:solidFill>
                  <a:srgbClr val="00B050"/>
                </a:solidFill>
              </a:rPr>
              <a:t>vSphere template </a:t>
            </a:r>
            <a:r>
              <a:rPr lang="en-US" dirty="0"/>
              <a:t>requires the name of the source VM </a:t>
            </a:r>
          </a:p>
          <a:p>
            <a:pPr marL="628650" lvl="1" indent="-285750">
              <a:spcAft>
                <a:spcPts val="600"/>
              </a:spcAft>
              <a:buFont typeface="Arial" panose="020B0604020202020204" pitchFamily="34" charset="0"/>
              <a:buChar char="•"/>
            </a:pPr>
            <a:r>
              <a:rPr lang="en-US" dirty="0"/>
              <a:t>Building new Google Compute images needs a </a:t>
            </a:r>
            <a:r>
              <a:rPr lang="en-US" dirty="0">
                <a:solidFill>
                  <a:srgbClr val="0070C0"/>
                </a:solidFill>
              </a:rPr>
              <a:t>source image </a:t>
            </a:r>
            <a:r>
              <a:rPr lang="en-US" dirty="0"/>
              <a:t>to start</a:t>
            </a:r>
          </a:p>
        </p:txBody>
      </p:sp>
      <p:sp>
        <p:nvSpPr>
          <p:cNvPr id="15" name="Rectangle 14">
            <a:extLst>
              <a:ext uri="{FF2B5EF4-FFF2-40B4-BE49-F238E27FC236}">
                <a16:creationId xmlns:a16="http://schemas.microsoft.com/office/drawing/2014/main" id="{D6272CBB-0E35-4C3D-B64B-A8D0AA1B46C1}"/>
              </a:ext>
            </a:extLst>
          </p:cNvPr>
          <p:cNvSpPr/>
          <p:nvPr/>
        </p:nvSpPr>
        <p:spPr>
          <a:xfrm>
            <a:off x="2425068" y="3647852"/>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CA2154-1837-49E2-B0CE-EAFC6F94BB98}"/>
              </a:ext>
            </a:extLst>
          </p:cNvPr>
          <p:cNvSpPr/>
          <p:nvPr/>
        </p:nvSpPr>
        <p:spPr>
          <a:xfrm>
            <a:off x="1304340" y="3230505"/>
            <a:ext cx="4795009" cy="171668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a:extLst>
              <a:ext uri="{FF2B5EF4-FFF2-40B4-BE49-F238E27FC236}">
                <a16:creationId xmlns:a16="http://schemas.microsoft.com/office/drawing/2014/main" id="{5A62E1C9-422A-4691-A6CB-E04D1DD55BE6}"/>
              </a:ext>
            </a:extLst>
          </p:cNvPr>
          <p:cNvSpPr/>
          <p:nvPr/>
        </p:nvSpPr>
        <p:spPr>
          <a:xfrm>
            <a:off x="1309626" y="3230505"/>
            <a:ext cx="4794630" cy="1983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a:t>
            </a:r>
          </a:p>
        </p:txBody>
      </p:sp>
      <p:sp>
        <p:nvSpPr>
          <p:cNvPr id="19" name="Oval 18">
            <a:extLst>
              <a:ext uri="{FF2B5EF4-FFF2-40B4-BE49-F238E27FC236}">
                <a16:creationId xmlns:a16="http://schemas.microsoft.com/office/drawing/2014/main" id="{F9CF6F07-A436-4D5C-A41E-3353059BDA9E}"/>
              </a:ext>
            </a:extLst>
          </p:cNvPr>
          <p:cNvSpPr/>
          <p:nvPr/>
        </p:nvSpPr>
        <p:spPr>
          <a:xfrm>
            <a:off x="1371540" y="3270789"/>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F1CC935-E63C-4CB3-A529-A8D6C3EE6289}"/>
              </a:ext>
            </a:extLst>
          </p:cNvPr>
          <p:cNvSpPr/>
          <p:nvPr/>
        </p:nvSpPr>
        <p:spPr>
          <a:xfrm>
            <a:off x="1490602" y="3270789"/>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8CC8B7-7458-4D53-BF01-5AEB68A0BA6E}"/>
              </a:ext>
            </a:extLst>
          </p:cNvPr>
          <p:cNvSpPr/>
          <p:nvPr/>
        </p:nvSpPr>
        <p:spPr>
          <a:xfrm>
            <a:off x="1609664" y="3270789"/>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2D75307-78AF-4C02-84F6-718E55EA4D3B}"/>
              </a:ext>
            </a:extLst>
          </p:cNvPr>
          <p:cNvSpPr txBox="1"/>
          <p:nvPr/>
        </p:nvSpPr>
        <p:spPr>
          <a:xfrm>
            <a:off x="1542999" y="3561209"/>
            <a:ext cx="4129295" cy="1223412"/>
          </a:xfrm>
          <a:prstGeom prst="rect">
            <a:avLst/>
          </a:prstGeom>
          <a:noFill/>
        </p:spPr>
        <p:txBody>
          <a:bodyPr wrap="square">
            <a:spAutoFit/>
          </a:bodyPr>
          <a:lstStyle/>
          <a:p>
            <a:r>
              <a:rPr lang="en-US" sz="1050" b="0" dirty="0">
                <a:solidFill>
                  <a:schemeClr val="bg1">
                    <a:lumMod val="50000"/>
                  </a:schemeClr>
                </a:solidFill>
                <a:effectLst/>
                <a:latin typeface="Consolas" panose="020B0609020204030204" pitchFamily="49" charset="0"/>
              </a:rPr>
              <a:t>source</a:t>
            </a:r>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"azure-arm"</a:t>
            </a:r>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"azure-arm-centos-7"</a:t>
            </a:r>
            <a:r>
              <a:rPr lang="en-US" sz="1050" b="0" dirty="0">
                <a:solidFill>
                  <a:srgbClr val="D4D4D4"/>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image_offer</a:t>
            </a:r>
            <a:r>
              <a:rPr lang="en-US" sz="1050" b="0" dirty="0">
                <a:solidFill>
                  <a:srgbClr val="00B0F0"/>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9CDCFE"/>
                </a:solidFill>
                <a:effectLst/>
                <a:latin typeface="Consolas" panose="020B0609020204030204" pitchFamily="49" charset="0"/>
              </a:rPr>
              <a:t> </a:t>
            </a:r>
            <a:r>
              <a:rPr lang="en-US" sz="1050" b="0" dirty="0">
                <a:solidFill>
                  <a:srgbClr val="CE9178"/>
                </a:solidFill>
                <a:effectLst/>
                <a:latin typeface="Consolas" panose="020B0609020204030204" pitchFamily="49" charset="0"/>
              </a:rPr>
              <a:t>"CentOS"</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image_publisher</a:t>
            </a:r>
            <a:r>
              <a:rPr lang="en-US" sz="1050" b="0" dirty="0">
                <a:solidFill>
                  <a:srgbClr val="00B0F0"/>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9CDCFE"/>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b="0" dirty="0" err="1">
                <a:solidFill>
                  <a:srgbClr val="CE9178"/>
                </a:solidFill>
                <a:effectLst/>
                <a:latin typeface="Consolas" panose="020B0609020204030204" pitchFamily="49" charset="0"/>
              </a:rPr>
              <a:t>OpenLogic</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image_sku</a:t>
            </a:r>
            <a:r>
              <a:rPr lang="en-US" sz="1050" b="0" dirty="0">
                <a:solidFill>
                  <a:srgbClr val="00B0F0"/>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9CDCFE"/>
                </a:solidFill>
                <a:effectLst/>
                <a:latin typeface="Consolas" panose="020B0609020204030204" pitchFamily="49" charset="0"/>
              </a:rPr>
              <a:t> </a:t>
            </a:r>
            <a:r>
              <a:rPr lang="en-US" sz="1050" b="0" dirty="0">
                <a:solidFill>
                  <a:srgbClr val="CE9178"/>
                </a:solidFill>
                <a:effectLst/>
                <a:latin typeface="Consolas" panose="020B0609020204030204" pitchFamily="49" charset="0"/>
              </a:rPr>
              <a:t>"7.7"</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os_type</a:t>
            </a:r>
            <a:r>
              <a:rPr lang="en-US" sz="1050" b="0" dirty="0">
                <a:solidFill>
                  <a:srgbClr val="00B0F0"/>
                </a:solidFill>
                <a:effectLst/>
                <a:latin typeface="Consolas" panose="020B0609020204030204" pitchFamily="49" charset="0"/>
              </a:rPr>
              <a:t> </a:t>
            </a:r>
            <a:r>
              <a:rPr lang="en-US" sz="1050" b="0" dirty="0">
                <a:solidFill>
                  <a:srgbClr val="9CDCFE"/>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9CDCFE"/>
                </a:solidFill>
                <a:effectLst/>
                <a:latin typeface="Consolas" panose="020B0609020204030204" pitchFamily="49" charset="0"/>
              </a:rPr>
              <a:t> </a:t>
            </a:r>
            <a:r>
              <a:rPr lang="en-US" sz="1050" b="0" dirty="0">
                <a:solidFill>
                  <a:srgbClr val="CE9178"/>
                </a:solidFill>
                <a:effectLst/>
                <a:latin typeface="Consolas" panose="020B0609020204030204" pitchFamily="49" charset="0"/>
              </a:rPr>
              <a:t>"Linux"</a:t>
            </a:r>
            <a:endParaRPr lang="en-US" sz="1050" b="0" dirty="0">
              <a:solidFill>
                <a:srgbClr val="D4D4D4"/>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err="1">
                <a:solidFill>
                  <a:srgbClr val="00B0F0"/>
                </a:solidFill>
                <a:effectLst/>
                <a:latin typeface="Consolas" panose="020B0609020204030204" pitchFamily="49" charset="0"/>
              </a:rPr>
              <a:t>subscription_id</a:t>
            </a:r>
            <a:r>
              <a:rPr lang="en-US" sz="1050" b="0" dirty="0">
                <a:solidFill>
                  <a:srgbClr val="00B0F0"/>
                </a:solidFill>
                <a:effectLst/>
                <a:latin typeface="Consolas" panose="020B0609020204030204" pitchFamily="49" charset="0"/>
              </a:rPr>
              <a:t> </a:t>
            </a:r>
            <a:r>
              <a:rPr lang="en-US" sz="1050" b="0" dirty="0">
                <a:solidFill>
                  <a:schemeClr val="bg1">
                    <a:lumMod val="50000"/>
                  </a:schemeClr>
                </a:solidFill>
                <a:effectLst/>
                <a:latin typeface="Consolas" panose="020B0609020204030204" pitchFamily="49" charset="0"/>
              </a:rPr>
              <a:t>=</a:t>
            </a:r>
            <a:r>
              <a:rPr lang="en-US" sz="1050" b="0" dirty="0">
                <a:solidFill>
                  <a:srgbClr val="9CDCFE"/>
                </a:solidFill>
                <a:effectLst/>
                <a:latin typeface="Consolas" panose="020B0609020204030204" pitchFamily="49" charset="0"/>
              </a:rPr>
              <a:t> </a:t>
            </a:r>
            <a:r>
              <a:rPr lang="en-US" sz="1050" b="0" dirty="0">
                <a:solidFill>
                  <a:srgbClr val="CE9178"/>
                </a:solidFill>
                <a:effectLst/>
                <a:latin typeface="Consolas" panose="020B0609020204030204" pitchFamily="49" charset="0"/>
              </a:rPr>
              <a:t>"</a:t>
            </a:r>
            <a:r>
              <a:rPr lang="en-US" sz="1050" b="0" dirty="0">
                <a:solidFill>
                  <a:srgbClr val="569CD6"/>
                </a:solidFill>
                <a:effectLst/>
                <a:latin typeface="Consolas" panose="020B0609020204030204" pitchFamily="49" charset="0"/>
              </a:rPr>
              <a:t>${</a:t>
            </a:r>
            <a:r>
              <a:rPr lang="en-US" sz="1050" b="0" dirty="0" err="1">
                <a:solidFill>
                  <a:srgbClr val="CE9178"/>
                </a:solidFill>
                <a:effectLst/>
                <a:latin typeface="Consolas" panose="020B0609020204030204" pitchFamily="49" charset="0"/>
              </a:rPr>
              <a:t>var</a:t>
            </a:r>
            <a:r>
              <a:rPr lang="en-US" sz="1050" b="0" dirty="0" err="1">
                <a:solidFill>
                  <a:schemeClr val="bg1">
                    <a:lumMod val="50000"/>
                  </a:schemeClr>
                </a:solidFill>
                <a:effectLst/>
                <a:latin typeface="Consolas" panose="020B0609020204030204" pitchFamily="49" charset="0"/>
              </a:rPr>
              <a:t>.</a:t>
            </a:r>
            <a:r>
              <a:rPr lang="en-US" sz="1050" b="0" dirty="0" err="1">
                <a:solidFill>
                  <a:srgbClr val="00B0F0"/>
                </a:solidFill>
                <a:effectLst/>
                <a:latin typeface="Consolas" panose="020B0609020204030204" pitchFamily="49" charset="0"/>
              </a:rPr>
              <a:t>azure_subscription_id</a:t>
            </a:r>
            <a:r>
              <a:rPr lang="en-US" sz="1050" b="0" dirty="0">
                <a:solidFill>
                  <a:srgbClr val="569CD6"/>
                </a:solidFill>
                <a:effectLst/>
                <a:latin typeface="Consolas" panose="020B0609020204030204" pitchFamily="49" charset="0"/>
              </a:rPr>
              <a:t>}</a:t>
            </a:r>
            <a:r>
              <a:rPr lang="en-US" sz="1050" b="0" dirty="0">
                <a:solidFill>
                  <a:srgbClr val="CE9178"/>
                </a:solidFill>
                <a:effectLst/>
                <a:latin typeface="Consolas" panose="020B0609020204030204" pitchFamily="49" charset="0"/>
              </a:rPr>
              <a:t>"</a:t>
            </a:r>
            <a:endParaRPr lang="en-US" sz="1050" b="0" dirty="0">
              <a:solidFill>
                <a:srgbClr val="D4D4D4"/>
              </a:solidFill>
              <a:effectLst/>
              <a:latin typeface="Consolas" panose="020B0609020204030204" pitchFamily="49" charset="0"/>
            </a:endParaRPr>
          </a:p>
          <a:p>
            <a:r>
              <a:rPr lang="en-US" sz="1050" b="0" dirty="0">
                <a:solidFill>
                  <a:schemeClr val="bg1">
                    <a:lumMod val="50000"/>
                  </a:schemeClr>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B01DC42F-FF34-46BF-A3A4-44EE4ED74070}"/>
              </a:ext>
            </a:extLst>
          </p:cNvPr>
          <p:cNvSpPr txBox="1"/>
          <p:nvPr/>
        </p:nvSpPr>
        <p:spPr>
          <a:xfrm>
            <a:off x="5180762" y="3191659"/>
            <a:ext cx="957313" cy="253916"/>
          </a:xfrm>
          <a:prstGeom prst="rect">
            <a:avLst/>
          </a:prstGeom>
          <a:noFill/>
        </p:spPr>
        <p:txBody>
          <a:bodyPr wrap="none" rtlCol="0">
            <a:spAutoFit/>
          </a:bodyPr>
          <a:lstStyle/>
          <a:p>
            <a:r>
              <a:rPr lang="en-US" sz="1050" err="1">
                <a:solidFill>
                  <a:schemeClr val="bg1"/>
                </a:solidFill>
                <a:latin typeface="+mn-lt"/>
                <a:ea typeface="+mn-ea"/>
                <a:cs typeface="+mn-cs"/>
              </a:rPr>
              <a:t>azure.pkr.hcl</a:t>
            </a:r>
            <a:endParaRPr lang="en-US" sz="1050">
              <a:solidFill>
                <a:schemeClr val="bg1"/>
              </a:solidFill>
              <a:latin typeface="+mn-lt"/>
              <a:ea typeface="+mn-ea"/>
              <a:cs typeface="+mn-cs"/>
            </a:endParaRPr>
          </a:p>
        </p:txBody>
      </p:sp>
      <p:sp>
        <p:nvSpPr>
          <p:cNvPr id="2" name="TextBox 1">
            <a:extLst>
              <a:ext uri="{FF2B5EF4-FFF2-40B4-BE49-F238E27FC236}">
                <a16:creationId xmlns:a16="http://schemas.microsoft.com/office/drawing/2014/main" id="{3E208DB6-15EC-4D3D-A43A-63D1A1E83841}"/>
              </a:ext>
            </a:extLst>
          </p:cNvPr>
          <p:cNvSpPr txBox="1"/>
          <p:nvPr/>
        </p:nvSpPr>
        <p:spPr>
          <a:xfrm>
            <a:off x="5609212" y="87220"/>
            <a:ext cx="2733441" cy="307777"/>
          </a:xfrm>
          <a:prstGeom prst="rect">
            <a:avLst/>
          </a:prstGeom>
          <a:noFill/>
        </p:spPr>
        <p:txBody>
          <a:bodyPr wrap="none" rtlCol="0">
            <a:spAutoFit/>
          </a:bodyPr>
          <a:lstStyle/>
          <a:p>
            <a:r>
              <a:rPr lang="en-US" dirty="0">
                <a:solidFill>
                  <a:srgbClr val="FF0000"/>
                </a:solidFill>
              </a:rPr>
              <a:t>Only available in HCL templates</a:t>
            </a:r>
          </a:p>
        </p:txBody>
      </p:sp>
      <p:grpSp>
        <p:nvGrpSpPr>
          <p:cNvPr id="24" name="Group 23">
            <a:extLst>
              <a:ext uri="{FF2B5EF4-FFF2-40B4-BE49-F238E27FC236}">
                <a16:creationId xmlns:a16="http://schemas.microsoft.com/office/drawing/2014/main" id="{5B11BB8D-B7A0-4670-A750-991A6AD1B3E9}"/>
              </a:ext>
            </a:extLst>
          </p:cNvPr>
          <p:cNvGrpSpPr/>
          <p:nvPr/>
        </p:nvGrpSpPr>
        <p:grpSpPr>
          <a:xfrm>
            <a:off x="7969959" y="4467221"/>
            <a:ext cx="1068163" cy="714636"/>
            <a:chOff x="544068" y="2551176"/>
            <a:chExt cx="4090321" cy="2736558"/>
          </a:xfrm>
        </p:grpSpPr>
        <p:grpSp>
          <p:nvGrpSpPr>
            <p:cNvPr id="25" name="Group 24">
              <a:extLst>
                <a:ext uri="{FF2B5EF4-FFF2-40B4-BE49-F238E27FC236}">
                  <a16:creationId xmlns:a16="http://schemas.microsoft.com/office/drawing/2014/main" id="{EA8D0B98-D46E-4652-B74C-375ADDFBC516}"/>
                </a:ext>
              </a:extLst>
            </p:cNvPr>
            <p:cNvGrpSpPr/>
            <p:nvPr/>
          </p:nvGrpSpPr>
          <p:grpSpPr>
            <a:xfrm>
              <a:off x="544068" y="2551176"/>
              <a:ext cx="2146017" cy="2736558"/>
              <a:chOff x="42567" y="3384009"/>
              <a:chExt cx="1372346" cy="1860556"/>
            </a:xfrm>
          </p:grpSpPr>
          <p:pic>
            <p:nvPicPr>
              <p:cNvPr id="31" name="Picture 30" descr="Icon&#10;&#10;Description automatically generated">
                <a:extLst>
                  <a:ext uri="{FF2B5EF4-FFF2-40B4-BE49-F238E27FC236}">
                    <a16:creationId xmlns:a16="http://schemas.microsoft.com/office/drawing/2014/main" id="{8563AB56-235D-476B-97C7-DB688FB358F9}"/>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DD0E33CB-39CD-40C2-97DA-56A8A9E0BCA9}"/>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6" name="Group 25">
              <a:extLst>
                <a:ext uri="{FF2B5EF4-FFF2-40B4-BE49-F238E27FC236}">
                  <a16:creationId xmlns:a16="http://schemas.microsoft.com/office/drawing/2014/main" id="{335648DC-7574-45BD-97D7-BF38878AC23B}"/>
                </a:ext>
              </a:extLst>
            </p:cNvPr>
            <p:cNvGrpSpPr/>
            <p:nvPr/>
          </p:nvGrpSpPr>
          <p:grpSpPr>
            <a:xfrm>
              <a:off x="2488372" y="2712560"/>
              <a:ext cx="2146017" cy="2560735"/>
              <a:chOff x="3330701" y="1684501"/>
              <a:chExt cx="3653818" cy="4874559"/>
            </a:xfrm>
          </p:grpSpPr>
          <p:pic>
            <p:nvPicPr>
              <p:cNvPr id="27" name="Picture 26" descr="Icon&#10;&#10;Description automatically generated">
                <a:extLst>
                  <a:ext uri="{FF2B5EF4-FFF2-40B4-BE49-F238E27FC236}">
                    <a16:creationId xmlns:a16="http://schemas.microsoft.com/office/drawing/2014/main" id="{D345995E-2D40-49E8-80BE-3287D5FB43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8" name="Group 27">
                <a:extLst>
                  <a:ext uri="{FF2B5EF4-FFF2-40B4-BE49-F238E27FC236}">
                    <a16:creationId xmlns:a16="http://schemas.microsoft.com/office/drawing/2014/main" id="{A7EA1626-7602-4214-8E7A-A3454E46071D}"/>
                  </a:ext>
                </a:extLst>
              </p:cNvPr>
              <p:cNvGrpSpPr/>
              <p:nvPr/>
            </p:nvGrpSpPr>
            <p:grpSpPr>
              <a:xfrm>
                <a:off x="4019441" y="1684501"/>
                <a:ext cx="2322733" cy="1704906"/>
                <a:chOff x="4914899" y="2339788"/>
                <a:chExt cx="2322733" cy="1704906"/>
              </a:xfrm>
            </p:grpSpPr>
            <p:pic>
              <p:nvPicPr>
                <p:cNvPr id="29" name="Picture 4" descr="Blue cap illustration, Baseball cap Hat , Baseball Cap Blue transparent  background PNG clipart | HiClipart">
                  <a:extLst>
                    <a:ext uri="{FF2B5EF4-FFF2-40B4-BE49-F238E27FC236}">
                      <a16:creationId xmlns:a16="http://schemas.microsoft.com/office/drawing/2014/main" id="{739AC64C-191B-42C6-8704-0AE6B676608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 picture containing icon&#10;&#10;Description automatically generated">
                  <a:extLst>
                    <a:ext uri="{FF2B5EF4-FFF2-40B4-BE49-F238E27FC236}">
                      <a16:creationId xmlns:a16="http://schemas.microsoft.com/office/drawing/2014/main" id="{50B8B1E9-916B-4079-85A0-09EE62C0E989}"/>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76067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3" y="288758"/>
            <a:ext cx="3415278"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Builders</a:t>
            </a:r>
          </a:p>
        </p:txBody>
      </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12" name="TextBox 11">
            <a:extLst>
              <a:ext uri="{FF2B5EF4-FFF2-40B4-BE49-F238E27FC236}">
                <a16:creationId xmlns:a16="http://schemas.microsoft.com/office/drawing/2014/main" id="{1FAF0796-FF7A-4ED1-9056-94FF389CA1C1}"/>
              </a:ext>
            </a:extLst>
          </p:cNvPr>
          <p:cNvSpPr txBox="1"/>
          <p:nvPr/>
        </p:nvSpPr>
        <p:spPr>
          <a:xfrm>
            <a:off x="261257" y="1256044"/>
            <a:ext cx="7933174" cy="2308324"/>
          </a:xfrm>
          <a:prstGeom prst="rect">
            <a:avLst/>
          </a:prstGeom>
          <a:noFill/>
        </p:spPr>
        <p:txBody>
          <a:bodyPr wrap="square" rtlCol="0">
            <a:spAutoFit/>
          </a:bodyPr>
          <a:lstStyle/>
          <a:p>
            <a:pPr marL="285750" indent="-285750">
              <a:buFont typeface="Arial" panose="020B0604020202020204" pitchFamily="34" charset="0"/>
              <a:buChar char="•"/>
            </a:pPr>
            <a:r>
              <a:rPr lang="en-US" sz="1600"/>
              <a:t>Builders are responsible for </a:t>
            </a:r>
            <a:r>
              <a:rPr lang="en-US" sz="1600">
                <a:solidFill>
                  <a:srgbClr val="0091EA"/>
                </a:solidFill>
              </a:rPr>
              <a:t>creating machines </a:t>
            </a:r>
            <a:r>
              <a:rPr lang="en-US" sz="1600"/>
              <a:t>from the base image, customizing the image as defined, and then creating a resulting image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Builders are </a:t>
            </a:r>
            <a:r>
              <a:rPr lang="en-US" sz="1600">
                <a:solidFill>
                  <a:srgbClr val="00B050"/>
                </a:solidFill>
              </a:rPr>
              <a:t>plugins</a:t>
            </a:r>
            <a:r>
              <a:rPr lang="en-US" sz="1600"/>
              <a:t> that are developed to work with a specific platform (i.e., AWS, Azure, VMware, OpenStack, Docker)</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Everything done to the image is done within the </a:t>
            </a:r>
            <a:r>
              <a:rPr lang="en-US" sz="1600" b="1"/>
              <a:t>BUILD</a:t>
            </a:r>
            <a:r>
              <a:rPr lang="en-US" sz="1600"/>
              <a:t> block</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This is where the customization "work" happens</a:t>
            </a:r>
          </a:p>
        </p:txBody>
      </p:sp>
      <p:sp>
        <p:nvSpPr>
          <p:cNvPr id="5" name="TextBox 4">
            <a:extLst>
              <a:ext uri="{FF2B5EF4-FFF2-40B4-BE49-F238E27FC236}">
                <a16:creationId xmlns:a16="http://schemas.microsoft.com/office/drawing/2014/main" id="{591CE52F-C34A-4A18-B1EC-F288012C009D}"/>
              </a:ext>
            </a:extLst>
          </p:cNvPr>
          <p:cNvSpPr txBox="1"/>
          <p:nvPr/>
        </p:nvSpPr>
        <p:spPr>
          <a:xfrm>
            <a:off x="6430945" y="4881890"/>
            <a:ext cx="1627369" cy="261610"/>
          </a:xfrm>
          <a:prstGeom prst="rect">
            <a:avLst/>
          </a:prstGeom>
          <a:noFill/>
        </p:spPr>
        <p:txBody>
          <a:bodyPr wrap="none" rtlCol="0">
            <a:spAutoFit/>
          </a:bodyPr>
          <a:lstStyle/>
          <a:p>
            <a:r>
              <a:rPr lang="en-US" sz="1050"/>
              <a:t>packer.io/docs/builders</a:t>
            </a:r>
          </a:p>
        </p:txBody>
      </p:sp>
      <p:sp>
        <p:nvSpPr>
          <p:cNvPr id="13" name="TextBox 12">
            <a:extLst>
              <a:ext uri="{FF2B5EF4-FFF2-40B4-BE49-F238E27FC236}">
                <a16:creationId xmlns:a16="http://schemas.microsoft.com/office/drawing/2014/main" id="{C02305F3-7078-4EFD-B908-0D6A3A953B19}"/>
              </a:ext>
            </a:extLst>
          </p:cNvPr>
          <p:cNvSpPr txBox="1"/>
          <p:nvPr/>
        </p:nvSpPr>
        <p:spPr>
          <a:xfrm>
            <a:off x="6298155" y="3822694"/>
            <a:ext cx="2420856" cy="461665"/>
          </a:xfrm>
          <a:prstGeom prst="rect">
            <a:avLst/>
          </a:prstGeom>
          <a:noFill/>
        </p:spPr>
        <p:txBody>
          <a:bodyPr wrap="none" rtlCol="0">
            <a:spAutoFit/>
          </a:bodyPr>
          <a:lstStyle/>
          <a:p>
            <a:r>
              <a:rPr lang="en-US" sz="1200">
                <a:solidFill>
                  <a:srgbClr val="0091EA"/>
                </a:solidFill>
              </a:rPr>
              <a:t>Uses the Azure builder to create </a:t>
            </a:r>
          </a:p>
          <a:p>
            <a:r>
              <a:rPr lang="en-US" sz="1200">
                <a:solidFill>
                  <a:srgbClr val="0091EA"/>
                </a:solidFill>
              </a:rPr>
              <a:t>a new Azure Machine Image</a:t>
            </a:r>
          </a:p>
        </p:txBody>
      </p:sp>
      <p:sp>
        <p:nvSpPr>
          <p:cNvPr id="14" name="Rectangle 13">
            <a:extLst>
              <a:ext uri="{FF2B5EF4-FFF2-40B4-BE49-F238E27FC236}">
                <a16:creationId xmlns:a16="http://schemas.microsoft.com/office/drawing/2014/main" id="{04A8CE00-D77F-4493-A742-BE3233421837}"/>
              </a:ext>
            </a:extLst>
          </p:cNvPr>
          <p:cNvSpPr/>
          <p:nvPr/>
        </p:nvSpPr>
        <p:spPr>
          <a:xfrm>
            <a:off x="2353173" y="4021702"/>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03FC902-1A92-40C4-B3C1-BF38BC199BFB}"/>
              </a:ext>
            </a:extLst>
          </p:cNvPr>
          <p:cNvSpPr/>
          <p:nvPr/>
        </p:nvSpPr>
        <p:spPr>
          <a:xfrm>
            <a:off x="1232445" y="3604355"/>
            <a:ext cx="4795009" cy="1415701"/>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 name="Rectangle 15">
            <a:extLst>
              <a:ext uri="{FF2B5EF4-FFF2-40B4-BE49-F238E27FC236}">
                <a16:creationId xmlns:a16="http://schemas.microsoft.com/office/drawing/2014/main" id="{B81DEBA1-0236-461B-9148-6088FFEF3185}"/>
              </a:ext>
            </a:extLst>
          </p:cNvPr>
          <p:cNvSpPr/>
          <p:nvPr/>
        </p:nvSpPr>
        <p:spPr>
          <a:xfrm>
            <a:off x="1237731" y="3604355"/>
            <a:ext cx="4794630" cy="1983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a:t>
            </a:r>
          </a:p>
        </p:txBody>
      </p:sp>
      <p:sp>
        <p:nvSpPr>
          <p:cNvPr id="18" name="Oval 17">
            <a:extLst>
              <a:ext uri="{FF2B5EF4-FFF2-40B4-BE49-F238E27FC236}">
                <a16:creationId xmlns:a16="http://schemas.microsoft.com/office/drawing/2014/main" id="{97676B57-0729-4F5B-8224-C5BE108ABA10}"/>
              </a:ext>
            </a:extLst>
          </p:cNvPr>
          <p:cNvSpPr/>
          <p:nvPr/>
        </p:nvSpPr>
        <p:spPr>
          <a:xfrm>
            <a:off x="1299645" y="3644639"/>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E4664AB-C2D1-4395-9039-FD48BC05F997}"/>
              </a:ext>
            </a:extLst>
          </p:cNvPr>
          <p:cNvSpPr/>
          <p:nvPr/>
        </p:nvSpPr>
        <p:spPr>
          <a:xfrm>
            <a:off x="1418707" y="3644639"/>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CB61624-ACFE-4809-9375-539A4C0DB055}"/>
              </a:ext>
            </a:extLst>
          </p:cNvPr>
          <p:cNvSpPr/>
          <p:nvPr/>
        </p:nvSpPr>
        <p:spPr>
          <a:xfrm>
            <a:off x="1537769" y="3644639"/>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733D9A4-EC9C-4988-A149-BA057EFB8BFA}"/>
              </a:ext>
            </a:extLst>
          </p:cNvPr>
          <p:cNvSpPr txBox="1"/>
          <p:nvPr/>
        </p:nvSpPr>
        <p:spPr>
          <a:xfrm>
            <a:off x="1370621" y="3804430"/>
            <a:ext cx="4581471" cy="1200329"/>
          </a:xfrm>
          <a:prstGeom prst="rect">
            <a:avLst/>
          </a:prstGeom>
          <a:noFill/>
        </p:spPr>
        <p:txBody>
          <a:bodyPr wrap="square">
            <a:spAutoFit/>
          </a:bodyPr>
          <a:lstStyle/>
          <a:p>
            <a:r>
              <a:rPr lang="en-US" sz="900" b="0">
                <a:solidFill>
                  <a:schemeClr val="bg1">
                    <a:lumMod val="50000"/>
                  </a:schemeClr>
                </a:solidFill>
                <a:effectLst/>
                <a:latin typeface="Consolas" panose="020B0609020204030204" pitchFamily="49" charset="0"/>
              </a:rPr>
              <a:t>build</a:t>
            </a:r>
            <a:r>
              <a:rPr lang="en-US" sz="900" b="0">
                <a:solidFill>
                  <a:srgbClr val="D4D4D4"/>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source</a:t>
            </a:r>
            <a:r>
              <a:rPr lang="en-US" sz="900" b="0">
                <a:solidFill>
                  <a:srgbClr val="9CDCFE"/>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 [</a:t>
            </a:r>
            <a:r>
              <a:rPr lang="en-US" sz="900" b="0">
                <a:solidFill>
                  <a:srgbClr val="CE9178"/>
                </a:solidFill>
                <a:effectLst/>
                <a:latin typeface="Consolas" panose="020B0609020204030204" pitchFamily="49" charset="0"/>
              </a:rPr>
              <a:t>"source.azure-arm.azure-arm-centos-7"</a:t>
            </a:r>
            <a:r>
              <a:rPr lang="en-US" sz="900" b="0">
                <a:solidFill>
                  <a:schemeClr val="bg1">
                    <a:lumMod val="50000"/>
                  </a:schemeClr>
                </a:solidFill>
                <a:effectLst/>
                <a:latin typeface="Consolas" panose="020B0609020204030204" pitchFamily="49" charset="0"/>
              </a:rPr>
              <a:t>]</a:t>
            </a:r>
          </a:p>
          <a:p>
            <a:br>
              <a:rPr lang="en-US" sz="900" b="0">
                <a:solidFill>
                  <a:srgbClr val="D4D4D4"/>
                </a:solidFill>
                <a:effectLst/>
                <a:latin typeface="Consolas" panose="020B0609020204030204" pitchFamily="49" charset="0"/>
              </a:rPr>
            </a:br>
            <a:r>
              <a:rPr lang="en-US" sz="900" b="0">
                <a:solidFill>
                  <a:srgbClr val="D4D4D4"/>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provisioner</a:t>
            </a:r>
            <a:r>
              <a:rPr lang="en-US" sz="900" b="0">
                <a:solidFill>
                  <a:srgbClr val="D4D4D4"/>
                </a:solidFill>
                <a:effectLst/>
                <a:latin typeface="Consolas" panose="020B0609020204030204" pitchFamily="49" charset="0"/>
              </a:rPr>
              <a:t> </a:t>
            </a:r>
            <a:r>
              <a:rPr lang="en-US" sz="900" b="0">
                <a:solidFill>
                  <a:srgbClr val="CE9178"/>
                </a:solidFill>
                <a:effectLst/>
                <a:latin typeface="Consolas" panose="020B0609020204030204" pitchFamily="49" charset="0"/>
              </a:rPr>
              <a:t>"file"</a:t>
            </a:r>
            <a:r>
              <a:rPr lang="en-US" sz="900" b="0">
                <a:solidFill>
                  <a:srgbClr val="D4D4D4"/>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destination</a:t>
            </a:r>
            <a:r>
              <a:rPr lang="en-US" sz="900" b="0">
                <a:solidFill>
                  <a:srgbClr val="9CDCFE"/>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CE9178"/>
                </a:solidFill>
                <a:effectLst/>
                <a:latin typeface="Consolas" panose="020B0609020204030204" pitchFamily="49" charset="0"/>
              </a:rPr>
              <a:t>"/tmp/package_a.zip"</a:t>
            </a:r>
            <a:endParaRPr lang="en-US" sz="900" b="0">
              <a:solidFill>
                <a:srgbClr val="D4D4D4"/>
              </a:solidFill>
              <a:effectLst/>
              <a:latin typeface="Consolas" panose="020B0609020204030204" pitchFamily="49" charset="0"/>
            </a:endParaRP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source</a:t>
            </a:r>
            <a:r>
              <a:rPr lang="en-US" sz="900" b="0">
                <a:solidFill>
                  <a:srgbClr val="9CDCFE"/>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CE9178"/>
                </a:solidFill>
                <a:effectLst/>
                <a:latin typeface="Consolas" panose="020B0609020204030204" pitchFamily="49" charset="0"/>
              </a:rPr>
              <a:t>"</a:t>
            </a:r>
            <a:r>
              <a:rPr lang="en-US" sz="900" b="0">
                <a:solidFill>
                  <a:srgbClr val="569CD6"/>
                </a:solidFill>
                <a:effectLst/>
                <a:latin typeface="Consolas" panose="020B0609020204030204" pitchFamily="49" charset="0"/>
              </a:rPr>
              <a:t>${</a:t>
            </a:r>
            <a:r>
              <a:rPr lang="en-US" sz="900" b="0" err="1">
                <a:solidFill>
                  <a:srgbClr val="CE9178"/>
                </a:solidFill>
                <a:effectLst/>
                <a:latin typeface="Consolas" panose="020B0609020204030204" pitchFamily="49" charset="0"/>
              </a:rPr>
              <a:t>var</a:t>
            </a:r>
            <a:r>
              <a:rPr lang="en-US" sz="900" b="0" err="1">
                <a:solidFill>
                  <a:srgbClr val="D4D4D4"/>
                </a:solidFill>
                <a:effectLst/>
                <a:latin typeface="Consolas" panose="020B0609020204030204" pitchFamily="49" charset="0"/>
              </a:rPr>
              <a:t>.</a:t>
            </a:r>
            <a:r>
              <a:rPr lang="en-US" sz="900" err="1">
                <a:solidFill>
                  <a:srgbClr val="00B0F0"/>
                </a:solidFill>
                <a:latin typeface="Consolas" panose="020B0609020204030204" pitchFamily="49" charset="0"/>
              </a:rPr>
              <a:t>package</a:t>
            </a:r>
            <a:r>
              <a:rPr lang="en-US" sz="900" b="0" err="1">
                <a:solidFill>
                  <a:srgbClr val="00B0F0"/>
                </a:solidFill>
                <a:effectLst/>
                <a:latin typeface="Consolas" panose="020B0609020204030204" pitchFamily="49" charset="0"/>
              </a:rPr>
              <a:t>_a_zip</a:t>
            </a:r>
            <a:r>
              <a:rPr lang="en-US" sz="900" b="0">
                <a:solidFill>
                  <a:srgbClr val="569CD6"/>
                </a:solidFill>
                <a:effectLst/>
                <a:latin typeface="Consolas" panose="020B0609020204030204" pitchFamily="49" charset="0"/>
              </a:rPr>
              <a:t>}</a:t>
            </a:r>
            <a:r>
              <a:rPr lang="en-US" sz="900" b="0">
                <a:solidFill>
                  <a:srgbClr val="CE9178"/>
                </a:solidFill>
                <a:effectLst/>
                <a:latin typeface="Consolas" panose="020B0609020204030204" pitchFamily="49" charset="0"/>
              </a:rPr>
              <a:t>"</a:t>
            </a:r>
            <a:endParaRPr lang="en-US" sz="900" b="0">
              <a:solidFill>
                <a:srgbClr val="D4D4D4"/>
              </a:solidFill>
              <a:effectLst/>
              <a:latin typeface="Consolas" panose="020B0609020204030204" pitchFamily="49" charset="0"/>
            </a:endParaRPr>
          </a:p>
          <a:p>
            <a:r>
              <a:rPr lang="en-US" sz="900" b="0">
                <a:solidFill>
                  <a:srgbClr val="D4D4D4"/>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p>
          <a:p>
            <a:r>
              <a:rPr lang="en-US" sz="900">
                <a:solidFill>
                  <a:schemeClr val="bg1">
                    <a:lumMod val="50000"/>
                  </a:schemeClr>
                </a:solidFill>
                <a:latin typeface="Consolas" panose="020B0609020204030204" pitchFamily="49" charset="0"/>
              </a:rPr>
              <a:t>}</a:t>
            </a:r>
            <a:endParaRPr lang="en-US" sz="1000" b="0">
              <a:solidFill>
                <a:schemeClr val="bg1">
                  <a:lumMod val="50000"/>
                </a:schemeClr>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AFA6E08E-4CC7-4EA9-8CCF-974F788F0CFD}"/>
              </a:ext>
            </a:extLst>
          </p:cNvPr>
          <p:cNvSpPr txBox="1"/>
          <p:nvPr/>
        </p:nvSpPr>
        <p:spPr>
          <a:xfrm>
            <a:off x="5108867" y="3565509"/>
            <a:ext cx="957313" cy="253916"/>
          </a:xfrm>
          <a:prstGeom prst="rect">
            <a:avLst/>
          </a:prstGeom>
          <a:noFill/>
        </p:spPr>
        <p:txBody>
          <a:bodyPr wrap="none" rtlCol="0">
            <a:spAutoFit/>
          </a:bodyPr>
          <a:lstStyle/>
          <a:p>
            <a:r>
              <a:rPr lang="en-US" sz="1050" err="1">
                <a:solidFill>
                  <a:schemeClr val="bg1"/>
                </a:solidFill>
                <a:latin typeface="+mn-lt"/>
                <a:ea typeface="+mn-ea"/>
                <a:cs typeface="+mn-cs"/>
              </a:rPr>
              <a:t>azure.pkr.hcl</a:t>
            </a:r>
            <a:endParaRPr lang="en-US" sz="1050">
              <a:solidFill>
                <a:schemeClr val="bg1"/>
              </a:solidFill>
              <a:latin typeface="+mn-lt"/>
              <a:ea typeface="+mn-ea"/>
              <a:cs typeface="+mn-cs"/>
            </a:endParaRPr>
          </a:p>
        </p:txBody>
      </p:sp>
      <p:sp>
        <p:nvSpPr>
          <p:cNvPr id="23" name="Right Brace 22">
            <a:extLst>
              <a:ext uri="{FF2B5EF4-FFF2-40B4-BE49-F238E27FC236}">
                <a16:creationId xmlns:a16="http://schemas.microsoft.com/office/drawing/2014/main" id="{5C2E6A82-FE4C-4884-86F0-0360E252384F}"/>
              </a:ext>
            </a:extLst>
          </p:cNvPr>
          <p:cNvSpPr/>
          <p:nvPr/>
        </p:nvSpPr>
        <p:spPr>
          <a:xfrm>
            <a:off x="6072622" y="3822192"/>
            <a:ext cx="241310" cy="1169276"/>
          </a:xfrm>
          <a:prstGeom prst="rightBrace">
            <a:avLst>
              <a:gd name="adj1" fmla="val 8333"/>
              <a:gd name="adj2" fmla="val 24584"/>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4" name="Group 23">
            <a:extLst>
              <a:ext uri="{FF2B5EF4-FFF2-40B4-BE49-F238E27FC236}">
                <a16:creationId xmlns:a16="http://schemas.microsoft.com/office/drawing/2014/main" id="{159BC8F4-1DC9-470C-838C-DF4FFAEF0240}"/>
              </a:ext>
            </a:extLst>
          </p:cNvPr>
          <p:cNvGrpSpPr/>
          <p:nvPr/>
        </p:nvGrpSpPr>
        <p:grpSpPr>
          <a:xfrm>
            <a:off x="7969959" y="4467221"/>
            <a:ext cx="1068163" cy="714636"/>
            <a:chOff x="544068" y="2551176"/>
            <a:chExt cx="4090321" cy="2736558"/>
          </a:xfrm>
        </p:grpSpPr>
        <p:grpSp>
          <p:nvGrpSpPr>
            <p:cNvPr id="25" name="Group 24">
              <a:extLst>
                <a:ext uri="{FF2B5EF4-FFF2-40B4-BE49-F238E27FC236}">
                  <a16:creationId xmlns:a16="http://schemas.microsoft.com/office/drawing/2014/main" id="{4BFA4631-CFCC-40FC-B6A6-10831B8A4A79}"/>
                </a:ext>
              </a:extLst>
            </p:cNvPr>
            <p:cNvGrpSpPr/>
            <p:nvPr/>
          </p:nvGrpSpPr>
          <p:grpSpPr>
            <a:xfrm>
              <a:off x="544068" y="2551176"/>
              <a:ext cx="2146017" cy="2736558"/>
              <a:chOff x="42567" y="3384009"/>
              <a:chExt cx="1372346" cy="1860556"/>
            </a:xfrm>
          </p:grpSpPr>
          <p:pic>
            <p:nvPicPr>
              <p:cNvPr id="31" name="Picture 30" descr="Icon&#10;&#10;Description automatically generated">
                <a:extLst>
                  <a:ext uri="{FF2B5EF4-FFF2-40B4-BE49-F238E27FC236}">
                    <a16:creationId xmlns:a16="http://schemas.microsoft.com/office/drawing/2014/main" id="{D9E0DBFC-A26D-4EA4-A6AD-D446E3A10924}"/>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5846E25C-AB1B-4E1D-8D93-C17F07BDB8FB}"/>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6" name="Group 25">
              <a:extLst>
                <a:ext uri="{FF2B5EF4-FFF2-40B4-BE49-F238E27FC236}">
                  <a16:creationId xmlns:a16="http://schemas.microsoft.com/office/drawing/2014/main" id="{EA770329-EFAE-4130-9D37-2D468AC3C5F8}"/>
                </a:ext>
              </a:extLst>
            </p:cNvPr>
            <p:cNvGrpSpPr/>
            <p:nvPr/>
          </p:nvGrpSpPr>
          <p:grpSpPr>
            <a:xfrm>
              <a:off x="2488372" y="2712560"/>
              <a:ext cx="2146017" cy="2560735"/>
              <a:chOff x="3330701" y="1684501"/>
              <a:chExt cx="3653818" cy="4874559"/>
            </a:xfrm>
          </p:grpSpPr>
          <p:pic>
            <p:nvPicPr>
              <p:cNvPr id="27" name="Picture 26" descr="Icon&#10;&#10;Description automatically generated">
                <a:extLst>
                  <a:ext uri="{FF2B5EF4-FFF2-40B4-BE49-F238E27FC236}">
                    <a16:creationId xmlns:a16="http://schemas.microsoft.com/office/drawing/2014/main" id="{6E1EFA97-FB94-4D29-BC13-10166D4F9F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8" name="Group 27">
                <a:extLst>
                  <a:ext uri="{FF2B5EF4-FFF2-40B4-BE49-F238E27FC236}">
                    <a16:creationId xmlns:a16="http://schemas.microsoft.com/office/drawing/2014/main" id="{3C2F2FD1-1C02-4FB8-9CD8-C77E10A516E9}"/>
                  </a:ext>
                </a:extLst>
              </p:cNvPr>
              <p:cNvGrpSpPr/>
              <p:nvPr/>
            </p:nvGrpSpPr>
            <p:grpSpPr>
              <a:xfrm>
                <a:off x="4019441" y="1684501"/>
                <a:ext cx="2322733" cy="1704906"/>
                <a:chOff x="4914899" y="2339788"/>
                <a:chExt cx="2322733" cy="1704906"/>
              </a:xfrm>
            </p:grpSpPr>
            <p:pic>
              <p:nvPicPr>
                <p:cNvPr id="29" name="Picture 4" descr="Blue cap illustration, Baseball cap Hat , Baseball Cap Blue transparent  background PNG clipart | HiClipart">
                  <a:extLst>
                    <a:ext uri="{FF2B5EF4-FFF2-40B4-BE49-F238E27FC236}">
                      <a16:creationId xmlns:a16="http://schemas.microsoft.com/office/drawing/2014/main" id="{F3E64D9B-3646-4CD0-8627-E6382B5DC428}"/>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 picture containing icon&#10;&#10;Description automatically generated">
                  <a:extLst>
                    <a:ext uri="{FF2B5EF4-FFF2-40B4-BE49-F238E27FC236}">
                      <a16:creationId xmlns:a16="http://schemas.microsoft.com/office/drawing/2014/main" id="{C5D4FAF6-CA7F-4F8B-814F-5338BE55F867}"/>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6122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1" name="TextBox 10">
            <a:extLst>
              <a:ext uri="{FF2B5EF4-FFF2-40B4-BE49-F238E27FC236}">
                <a16:creationId xmlns:a16="http://schemas.microsoft.com/office/drawing/2014/main" id="{F233F357-8A1E-4334-A1C7-B4F13D3ABF9B}"/>
              </a:ext>
            </a:extLst>
          </p:cNvPr>
          <p:cNvSpPr txBox="1"/>
          <p:nvPr/>
        </p:nvSpPr>
        <p:spPr>
          <a:xfrm>
            <a:off x="242969" y="1009156"/>
            <a:ext cx="7735171" cy="3200876"/>
          </a:xfrm>
          <a:prstGeom prst="rect">
            <a:avLst/>
          </a:prstGeom>
          <a:noFill/>
        </p:spPr>
        <p:txBody>
          <a:bodyPr wrap="square" rtlCol="0">
            <a:spAutoFit/>
          </a:bodyPr>
          <a:lstStyle/>
          <a:p>
            <a:pPr marL="285750" indent="-285750">
              <a:buFont typeface="Arial" panose="020B0604020202020204" pitchFamily="34" charset="0"/>
              <a:buChar char="•"/>
            </a:pPr>
            <a:r>
              <a:rPr lang="en-US" dirty="0"/>
              <a:t>Provisioners use built-in and third-party integrations to </a:t>
            </a:r>
            <a:r>
              <a:rPr lang="en-US" dirty="0">
                <a:solidFill>
                  <a:srgbClr val="0091EA"/>
                </a:solidFill>
              </a:rPr>
              <a:t>install packages</a:t>
            </a:r>
            <a:r>
              <a:rPr lang="en-US" dirty="0"/>
              <a:t> and </a:t>
            </a:r>
            <a:r>
              <a:rPr lang="en-US" dirty="0">
                <a:solidFill>
                  <a:srgbClr val="00B050"/>
                </a:solidFill>
              </a:rPr>
              <a:t>configure the machine image</a:t>
            </a:r>
          </a:p>
          <a:p>
            <a:pPr marL="285750" indent="-285750">
              <a:buFont typeface="Arial" panose="020B0604020202020204" pitchFamily="34" charset="0"/>
              <a:buChar char="•"/>
            </a:pPr>
            <a:endParaRPr lang="en-US" dirty="0">
              <a:solidFill>
                <a:srgbClr val="00B050"/>
              </a:solidFill>
            </a:endParaRPr>
          </a:p>
          <a:p>
            <a:pPr marL="285750" indent="-285750">
              <a:buFont typeface="Arial" panose="020B0604020202020204" pitchFamily="34" charset="0"/>
              <a:buChar char="•"/>
            </a:pPr>
            <a:r>
              <a:rPr lang="en-US" dirty="0">
                <a:solidFill>
                  <a:schemeClr val="tx1"/>
                </a:solidFill>
              </a:rPr>
              <a:t>Built-in integrations include </a:t>
            </a:r>
            <a:r>
              <a:rPr lang="en-US" dirty="0">
                <a:solidFill>
                  <a:schemeClr val="accent1">
                    <a:lumMod val="60000"/>
                    <a:lumOff val="40000"/>
                  </a:schemeClr>
                </a:solidFill>
              </a:rPr>
              <a:t>file</a:t>
            </a:r>
            <a:r>
              <a:rPr lang="en-US" dirty="0">
                <a:solidFill>
                  <a:schemeClr val="tx1"/>
                </a:solidFill>
              </a:rPr>
              <a:t> and different </a:t>
            </a:r>
            <a:r>
              <a:rPr lang="en-US" dirty="0">
                <a:solidFill>
                  <a:srgbClr val="0091EA"/>
                </a:solidFill>
              </a:rPr>
              <a:t>shell</a:t>
            </a:r>
            <a:r>
              <a:rPr lang="en-US" dirty="0">
                <a:solidFill>
                  <a:schemeClr val="tx1"/>
                </a:solidFill>
              </a:rPr>
              <a:t> options</a:t>
            </a:r>
          </a:p>
          <a:p>
            <a:pPr marL="285750" indent="-285750">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a:t>Third-party integrations include:</a:t>
            </a:r>
          </a:p>
          <a:p>
            <a:pPr marL="744538" lvl="1" indent="-173038">
              <a:spcAft>
                <a:spcPts val="300"/>
              </a:spcAft>
              <a:buFont typeface="Arial" panose="020B0604020202020204" pitchFamily="34" charset="0"/>
              <a:buChar char="•"/>
            </a:pPr>
            <a:r>
              <a:rPr lang="en-US" dirty="0">
                <a:solidFill>
                  <a:schemeClr val="accent1">
                    <a:lumMod val="50000"/>
                  </a:schemeClr>
                </a:solidFill>
              </a:rPr>
              <a:t>Ansible</a:t>
            </a:r>
            <a:r>
              <a:rPr lang="en-US" dirty="0"/>
              <a:t> – run playbooks</a:t>
            </a:r>
          </a:p>
          <a:p>
            <a:pPr marL="744538" lvl="1" indent="-173038">
              <a:spcAft>
                <a:spcPts val="300"/>
              </a:spcAft>
              <a:buFont typeface="Arial" panose="020B0604020202020204" pitchFamily="34" charset="0"/>
              <a:buChar char="•"/>
            </a:pPr>
            <a:r>
              <a:rPr lang="en-US" dirty="0">
                <a:solidFill>
                  <a:schemeClr val="accent1">
                    <a:lumMod val="75000"/>
                  </a:schemeClr>
                </a:solidFill>
              </a:rPr>
              <a:t>Chef</a:t>
            </a:r>
            <a:r>
              <a:rPr lang="en-US" dirty="0"/>
              <a:t> – run cookbooks</a:t>
            </a:r>
          </a:p>
          <a:p>
            <a:pPr marL="744538" lvl="1" indent="-173038">
              <a:spcAft>
                <a:spcPts val="300"/>
              </a:spcAft>
              <a:buFont typeface="Arial" panose="020B0604020202020204" pitchFamily="34" charset="0"/>
              <a:buChar char="•"/>
            </a:pPr>
            <a:r>
              <a:rPr lang="en-US" dirty="0" err="1">
                <a:solidFill>
                  <a:schemeClr val="accent1">
                    <a:lumMod val="60000"/>
                    <a:lumOff val="40000"/>
                  </a:schemeClr>
                </a:solidFill>
              </a:rPr>
              <a:t>InSpec</a:t>
            </a:r>
            <a:r>
              <a:rPr lang="en-US" dirty="0"/>
              <a:t> – run </a:t>
            </a:r>
            <a:r>
              <a:rPr lang="en-US" dirty="0" err="1"/>
              <a:t>InSpec</a:t>
            </a:r>
            <a:r>
              <a:rPr lang="en-US" dirty="0"/>
              <a:t> profiles</a:t>
            </a:r>
          </a:p>
          <a:p>
            <a:pPr marL="744538" lvl="1" indent="-173038">
              <a:spcAft>
                <a:spcPts val="300"/>
              </a:spcAft>
              <a:buFont typeface="Arial" panose="020B0604020202020204" pitchFamily="34" charset="0"/>
              <a:buChar char="•"/>
            </a:pPr>
            <a:r>
              <a:rPr lang="en-US" dirty="0">
                <a:solidFill>
                  <a:schemeClr val="accent2">
                    <a:lumMod val="60000"/>
                    <a:lumOff val="40000"/>
                  </a:schemeClr>
                </a:solidFill>
              </a:rPr>
              <a:t>PowerShell</a:t>
            </a:r>
            <a:r>
              <a:rPr lang="en-US" dirty="0"/>
              <a:t> – execute PowerShell scripts </a:t>
            </a:r>
          </a:p>
          <a:p>
            <a:pPr marL="744538" lvl="1" indent="-173038">
              <a:spcAft>
                <a:spcPts val="300"/>
              </a:spcAft>
              <a:buFont typeface="Arial" panose="020B0604020202020204" pitchFamily="34" charset="0"/>
              <a:buChar char="•"/>
            </a:pPr>
            <a:r>
              <a:rPr lang="en-US" dirty="0">
                <a:solidFill>
                  <a:schemeClr val="accent2">
                    <a:lumMod val="60000"/>
                    <a:lumOff val="40000"/>
                  </a:schemeClr>
                </a:solidFill>
              </a:rPr>
              <a:t>Puppet</a:t>
            </a:r>
            <a:r>
              <a:rPr lang="en-US" dirty="0"/>
              <a:t> – run Puppet manifest</a:t>
            </a:r>
          </a:p>
          <a:p>
            <a:pPr marL="744538" lvl="1" indent="-173038">
              <a:spcAft>
                <a:spcPts val="300"/>
              </a:spcAft>
              <a:buFont typeface="Arial" panose="020B0604020202020204" pitchFamily="34" charset="0"/>
              <a:buChar char="•"/>
            </a:pPr>
            <a:r>
              <a:rPr lang="en-US" dirty="0">
                <a:solidFill>
                  <a:schemeClr val="accent2">
                    <a:lumMod val="75000"/>
                  </a:schemeClr>
                </a:solidFill>
              </a:rPr>
              <a:t>Salt</a:t>
            </a:r>
            <a:r>
              <a:rPr lang="en-US" dirty="0"/>
              <a:t> – configure based on Salt state</a:t>
            </a:r>
          </a:p>
          <a:p>
            <a:pPr marL="744538" lvl="1" indent="-173038">
              <a:spcAft>
                <a:spcPts val="300"/>
              </a:spcAft>
              <a:buFont typeface="Arial" panose="020B0604020202020204" pitchFamily="34" charset="0"/>
              <a:buChar char="•"/>
            </a:pPr>
            <a:r>
              <a:rPr lang="en-US" dirty="0">
                <a:solidFill>
                  <a:schemeClr val="accent2">
                    <a:lumMod val="50000"/>
                  </a:schemeClr>
                </a:solidFill>
              </a:rPr>
              <a:t>Windows Shell </a:t>
            </a:r>
            <a:r>
              <a:rPr lang="en-US" dirty="0"/>
              <a:t>– runs commands using Windows </a:t>
            </a:r>
            <a:r>
              <a:rPr lang="en-US" dirty="0" err="1"/>
              <a:t>cmd</a:t>
            </a:r>
            <a:endParaRPr lang="en-US" dirty="0"/>
          </a:p>
        </p:txBody>
      </p:sp>
      <p:sp>
        <p:nvSpPr>
          <p:cNvPr id="58" name="Rectangle: Rounded Corners 57">
            <a:extLst>
              <a:ext uri="{FF2B5EF4-FFF2-40B4-BE49-F238E27FC236}">
                <a16:creationId xmlns:a16="http://schemas.microsoft.com/office/drawing/2014/main" id="{9F89B00B-AB4B-4D73-9058-1D2CF94594A1}"/>
              </a:ext>
            </a:extLst>
          </p:cNvPr>
          <p:cNvSpPr/>
          <p:nvPr/>
        </p:nvSpPr>
        <p:spPr>
          <a:xfrm>
            <a:off x="6129647" y="2899011"/>
            <a:ext cx="786384" cy="179618"/>
          </a:xfrm>
          <a:prstGeom prst="roundRect">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9" name="Rectangle: Rounded Corners 58">
            <a:extLst>
              <a:ext uri="{FF2B5EF4-FFF2-40B4-BE49-F238E27FC236}">
                <a16:creationId xmlns:a16="http://schemas.microsoft.com/office/drawing/2014/main" id="{308EEF34-0F50-4EB9-9F4C-810607FDA395}"/>
              </a:ext>
            </a:extLst>
          </p:cNvPr>
          <p:cNvSpPr/>
          <p:nvPr/>
        </p:nvSpPr>
        <p:spPr>
          <a:xfrm>
            <a:off x="6129647" y="3126148"/>
            <a:ext cx="786384" cy="179618"/>
          </a:xfrm>
          <a:prstGeom prst="roundRect">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7" name="Rectangle: Rounded Corners 36">
            <a:extLst>
              <a:ext uri="{FF2B5EF4-FFF2-40B4-BE49-F238E27FC236}">
                <a16:creationId xmlns:a16="http://schemas.microsoft.com/office/drawing/2014/main" id="{DA21C52C-39B6-4E08-851F-69C0E7C92095}"/>
              </a:ext>
            </a:extLst>
          </p:cNvPr>
          <p:cNvSpPr/>
          <p:nvPr/>
        </p:nvSpPr>
        <p:spPr>
          <a:xfrm>
            <a:off x="6129647" y="2669282"/>
            <a:ext cx="786384" cy="179618"/>
          </a:xfrm>
          <a:prstGeom prst="round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3" y="288758"/>
            <a:ext cx="3415278"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Provisioners</a:t>
            </a:r>
          </a:p>
        </p:txBody>
      </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20" name="Rectangle 19">
            <a:extLst>
              <a:ext uri="{FF2B5EF4-FFF2-40B4-BE49-F238E27FC236}">
                <a16:creationId xmlns:a16="http://schemas.microsoft.com/office/drawing/2014/main" id="{8C0B77C9-FFC0-4467-AA6F-0449906349CA}"/>
              </a:ext>
            </a:extLst>
          </p:cNvPr>
          <p:cNvSpPr/>
          <p:nvPr/>
        </p:nvSpPr>
        <p:spPr>
          <a:xfrm>
            <a:off x="7407082" y="2680812"/>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1" name="TextBox 20">
            <a:extLst>
              <a:ext uri="{FF2B5EF4-FFF2-40B4-BE49-F238E27FC236}">
                <a16:creationId xmlns:a16="http://schemas.microsoft.com/office/drawing/2014/main" id="{8D2F63D2-E150-4A60-AAFE-201FC71B9D1C}"/>
              </a:ext>
            </a:extLst>
          </p:cNvPr>
          <p:cNvSpPr txBox="1"/>
          <p:nvPr/>
        </p:nvSpPr>
        <p:spPr>
          <a:xfrm>
            <a:off x="7488259" y="2866294"/>
            <a:ext cx="962123" cy="261610"/>
          </a:xfrm>
          <a:prstGeom prst="rect">
            <a:avLst/>
          </a:prstGeom>
          <a:noFill/>
        </p:spPr>
        <p:txBody>
          <a:bodyPr wrap="none" rtlCol="0">
            <a:spAutoFit/>
          </a:bodyPr>
          <a:lstStyle/>
          <a:p>
            <a:pPr algn="ctr"/>
            <a:r>
              <a:rPr lang="en-US" sz="1100">
                <a:latin typeface="+mn-lt"/>
                <a:ea typeface="Roboto Slab" pitchFamily="2" charset="0"/>
              </a:rPr>
              <a:t>Provisioners</a:t>
            </a:r>
          </a:p>
        </p:txBody>
      </p:sp>
      <p:grpSp>
        <p:nvGrpSpPr>
          <p:cNvPr id="29" name="Group 28">
            <a:extLst>
              <a:ext uri="{FF2B5EF4-FFF2-40B4-BE49-F238E27FC236}">
                <a16:creationId xmlns:a16="http://schemas.microsoft.com/office/drawing/2014/main" id="{9BA7CE8D-E0EC-419B-9738-36F07973989B}"/>
              </a:ext>
            </a:extLst>
          </p:cNvPr>
          <p:cNvGrpSpPr/>
          <p:nvPr/>
        </p:nvGrpSpPr>
        <p:grpSpPr>
          <a:xfrm>
            <a:off x="7407082" y="1669444"/>
            <a:ext cx="1124477" cy="623887"/>
            <a:chOff x="6864331" y="1747930"/>
            <a:chExt cx="1124477" cy="623887"/>
          </a:xfrm>
        </p:grpSpPr>
        <p:sp>
          <p:nvSpPr>
            <p:cNvPr id="18" name="Rectangle 17">
              <a:extLst>
                <a:ext uri="{FF2B5EF4-FFF2-40B4-BE49-F238E27FC236}">
                  <a16:creationId xmlns:a16="http://schemas.microsoft.com/office/drawing/2014/main" id="{EFBEF55B-6A8B-41C0-A6C3-F6143D5B0BDA}"/>
                </a:ext>
              </a:extLst>
            </p:cNvPr>
            <p:cNvSpPr/>
            <p:nvPr/>
          </p:nvSpPr>
          <p:spPr>
            <a:xfrm>
              <a:off x="6864331" y="1747930"/>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9" name="TextBox 18">
              <a:extLst>
                <a:ext uri="{FF2B5EF4-FFF2-40B4-BE49-F238E27FC236}">
                  <a16:creationId xmlns:a16="http://schemas.microsoft.com/office/drawing/2014/main" id="{56C3711E-192B-490A-BF96-A45A410ADFAA}"/>
                </a:ext>
              </a:extLst>
            </p:cNvPr>
            <p:cNvSpPr txBox="1"/>
            <p:nvPr/>
          </p:nvSpPr>
          <p:spPr>
            <a:xfrm>
              <a:off x="7294775" y="1862039"/>
              <a:ext cx="623889" cy="430887"/>
            </a:xfrm>
            <a:prstGeom prst="rect">
              <a:avLst/>
            </a:prstGeom>
            <a:noFill/>
          </p:spPr>
          <p:txBody>
            <a:bodyPr wrap="none" rtlCol="0">
              <a:spAutoFit/>
            </a:bodyPr>
            <a:lstStyle/>
            <a:p>
              <a:pPr algn="ctr"/>
              <a:r>
                <a:rPr lang="en-US" sz="1100">
                  <a:latin typeface="+mn-lt"/>
                  <a:ea typeface="Roboto Slab" pitchFamily="2" charset="0"/>
                </a:rPr>
                <a:t>Packer</a:t>
              </a:r>
            </a:p>
            <a:p>
              <a:pPr algn="ctr"/>
              <a:r>
                <a:rPr lang="en-US" sz="1100">
                  <a:latin typeface="+mn-lt"/>
                  <a:ea typeface="Roboto Slab" pitchFamily="2" charset="0"/>
                </a:rPr>
                <a:t>Build</a:t>
              </a:r>
            </a:p>
          </p:txBody>
        </p:sp>
        <p:pic>
          <p:nvPicPr>
            <p:cNvPr id="24" name="Picture 23" descr="Icon&#10;&#10;Description automatically generated">
              <a:extLst>
                <a:ext uri="{FF2B5EF4-FFF2-40B4-BE49-F238E27FC236}">
                  <a16:creationId xmlns:a16="http://schemas.microsoft.com/office/drawing/2014/main" id="{48DF83A2-DCD6-4245-B2BB-8BD0D221D520}"/>
                </a:ext>
              </a:extLst>
            </p:cNvPr>
            <p:cNvPicPr>
              <a:picLocks noChangeAspect="1"/>
            </p:cNvPicPr>
            <p:nvPr/>
          </p:nvPicPr>
          <p:blipFill rotWithShape="1">
            <a:blip r:embed="rId3"/>
            <a:srcRect l="22906" t="4185" r="22049" b="36030"/>
            <a:stretch/>
          </p:blipFill>
          <p:spPr>
            <a:xfrm>
              <a:off x="7024477" y="1898241"/>
              <a:ext cx="240431" cy="368006"/>
            </a:xfrm>
            <a:prstGeom prst="rect">
              <a:avLst/>
            </a:prstGeom>
          </p:spPr>
        </p:pic>
      </p:grpSp>
      <p:sp>
        <p:nvSpPr>
          <p:cNvPr id="14" name="Rectangle 13">
            <a:extLst>
              <a:ext uri="{FF2B5EF4-FFF2-40B4-BE49-F238E27FC236}">
                <a16:creationId xmlns:a16="http://schemas.microsoft.com/office/drawing/2014/main" id="{BDB09215-1397-4D8F-9AD7-9F88989A7035}"/>
              </a:ext>
            </a:extLst>
          </p:cNvPr>
          <p:cNvSpPr/>
          <p:nvPr/>
        </p:nvSpPr>
        <p:spPr>
          <a:xfrm>
            <a:off x="5930119" y="1669444"/>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6" name="TextBox 15">
            <a:extLst>
              <a:ext uri="{FF2B5EF4-FFF2-40B4-BE49-F238E27FC236}">
                <a16:creationId xmlns:a16="http://schemas.microsoft.com/office/drawing/2014/main" id="{CA94FF2B-B41E-4700-B593-D516EAEB3017}"/>
              </a:ext>
            </a:extLst>
          </p:cNvPr>
          <p:cNvSpPr txBox="1"/>
          <p:nvPr/>
        </p:nvSpPr>
        <p:spPr>
          <a:xfrm>
            <a:off x="6384607" y="1765944"/>
            <a:ext cx="575800" cy="430887"/>
          </a:xfrm>
          <a:prstGeom prst="rect">
            <a:avLst/>
          </a:prstGeom>
          <a:noFill/>
        </p:spPr>
        <p:txBody>
          <a:bodyPr wrap="none" rtlCol="0">
            <a:spAutoFit/>
          </a:bodyPr>
          <a:lstStyle/>
          <a:p>
            <a:pPr algn="ctr"/>
            <a:r>
              <a:rPr lang="en-US" sz="1100">
                <a:latin typeface="+mn-lt"/>
                <a:ea typeface="Roboto Slab" pitchFamily="2" charset="0"/>
              </a:rPr>
              <a:t>Initial</a:t>
            </a:r>
          </a:p>
          <a:p>
            <a:pPr algn="ctr"/>
            <a:r>
              <a:rPr lang="en-US" sz="1100">
                <a:latin typeface="+mn-lt"/>
                <a:ea typeface="Roboto Slab" pitchFamily="2" charset="0"/>
              </a:rPr>
              <a:t>Image</a:t>
            </a:r>
          </a:p>
        </p:txBody>
      </p:sp>
      <p:cxnSp>
        <p:nvCxnSpPr>
          <p:cNvPr id="25" name="Straight Arrow Connector 24">
            <a:extLst>
              <a:ext uri="{FF2B5EF4-FFF2-40B4-BE49-F238E27FC236}">
                <a16:creationId xmlns:a16="http://schemas.microsoft.com/office/drawing/2014/main" id="{FF775A62-2F00-4A11-8F83-7DCEFDB5695C}"/>
              </a:ext>
            </a:extLst>
          </p:cNvPr>
          <p:cNvCxnSpPr>
            <a:cxnSpLocks/>
          </p:cNvCxnSpPr>
          <p:nvPr/>
        </p:nvCxnSpPr>
        <p:spPr>
          <a:xfrm>
            <a:off x="7031736" y="2997099"/>
            <a:ext cx="269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9EC0386-C786-484C-AF07-78F1352EBA51}"/>
              </a:ext>
            </a:extLst>
          </p:cNvPr>
          <p:cNvCxnSpPr>
            <a:cxnSpLocks/>
          </p:cNvCxnSpPr>
          <p:nvPr/>
        </p:nvCxnSpPr>
        <p:spPr>
          <a:xfrm>
            <a:off x="7110984" y="1976815"/>
            <a:ext cx="245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0738DA-39DF-4EE1-AEE1-F1D9B1E2AF8F}"/>
              </a:ext>
            </a:extLst>
          </p:cNvPr>
          <p:cNvCxnSpPr>
            <a:cxnSpLocks/>
          </p:cNvCxnSpPr>
          <p:nvPr/>
        </p:nvCxnSpPr>
        <p:spPr>
          <a:xfrm>
            <a:off x="7969320" y="2362200"/>
            <a:ext cx="0" cy="25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2669CC-AB6D-4176-93CD-9AD8FB11F03A}"/>
              </a:ext>
            </a:extLst>
          </p:cNvPr>
          <p:cNvCxnSpPr>
            <a:cxnSpLocks/>
          </p:cNvCxnSpPr>
          <p:nvPr/>
        </p:nvCxnSpPr>
        <p:spPr>
          <a:xfrm>
            <a:off x="7969320" y="3369564"/>
            <a:ext cx="0" cy="25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276BB60-16E4-4504-999C-EC7886B91011}"/>
              </a:ext>
            </a:extLst>
          </p:cNvPr>
          <p:cNvSpPr txBox="1"/>
          <p:nvPr/>
        </p:nvSpPr>
        <p:spPr>
          <a:xfrm>
            <a:off x="6164408" y="2659064"/>
            <a:ext cx="716863" cy="200055"/>
          </a:xfrm>
          <a:prstGeom prst="rect">
            <a:avLst/>
          </a:prstGeom>
          <a:noFill/>
        </p:spPr>
        <p:txBody>
          <a:bodyPr wrap="none" rtlCol="0">
            <a:spAutoFit/>
          </a:bodyPr>
          <a:lstStyle/>
          <a:p>
            <a:r>
              <a:rPr lang="en-US" sz="700"/>
              <a:t>Configuration</a:t>
            </a:r>
          </a:p>
        </p:txBody>
      </p:sp>
      <p:sp>
        <p:nvSpPr>
          <p:cNvPr id="49" name="TextBox 48">
            <a:extLst>
              <a:ext uri="{FF2B5EF4-FFF2-40B4-BE49-F238E27FC236}">
                <a16:creationId xmlns:a16="http://schemas.microsoft.com/office/drawing/2014/main" id="{543B908F-194F-41E1-84BA-E13C5A77F1C9}"/>
              </a:ext>
            </a:extLst>
          </p:cNvPr>
          <p:cNvSpPr txBox="1"/>
          <p:nvPr/>
        </p:nvSpPr>
        <p:spPr>
          <a:xfrm>
            <a:off x="6293449" y="3115930"/>
            <a:ext cx="458780" cy="200055"/>
          </a:xfrm>
          <a:prstGeom prst="rect">
            <a:avLst/>
          </a:prstGeom>
          <a:noFill/>
        </p:spPr>
        <p:txBody>
          <a:bodyPr wrap="none" rtlCol="0">
            <a:spAutoFit/>
          </a:bodyPr>
          <a:lstStyle/>
          <a:p>
            <a:r>
              <a:rPr lang="en-US" sz="700"/>
              <a:t>Scripts</a:t>
            </a:r>
          </a:p>
        </p:txBody>
      </p:sp>
      <p:sp>
        <p:nvSpPr>
          <p:cNvPr id="50" name="TextBox 49">
            <a:extLst>
              <a:ext uri="{FF2B5EF4-FFF2-40B4-BE49-F238E27FC236}">
                <a16:creationId xmlns:a16="http://schemas.microsoft.com/office/drawing/2014/main" id="{01555736-9C55-47F2-9630-A6165168DAF7}"/>
              </a:ext>
            </a:extLst>
          </p:cNvPr>
          <p:cNvSpPr txBox="1"/>
          <p:nvPr/>
        </p:nvSpPr>
        <p:spPr>
          <a:xfrm>
            <a:off x="6190056" y="2888793"/>
            <a:ext cx="665567" cy="200055"/>
          </a:xfrm>
          <a:prstGeom prst="rect">
            <a:avLst/>
          </a:prstGeom>
          <a:noFill/>
        </p:spPr>
        <p:txBody>
          <a:bodyPr wrap="none" rtlCol="0">
            <a:spAutoFit/>
          </a:bodyPr>
          <a:lstStyle/>
          <a:p>
            <a:r>
              <a:rPr lang="en-US" sz="700"/>
              <a:t>Applications</a:t>
            </a:r>
          </a:p>
        </p:txBody>
      </p:sp>
      <p:sp>
        <p:nvSpPr>
          <p:cNvPr id="60" name="Rectangle 59">
            <a:extLst>
              <a:ext uri="{FF2B5EF4-FFF2-40B4-BE49-F238E27FC236}">
                <a16:creationId xmlns:a16="http://schemas.microsoft.com/office/drawing/2014/main" id="{60655FF1-7631-42FE-A195-6F88A5CDC06B}"/>
              </a:ext>
            </a:extLst>
          </p:cNvPr>
          <p:cNvSpPr/>
          <p:nvPr/>
        </p:nvSpPr>
        <p:spPr>
          <a:xfrm>
            <a:off x="7431466" y="3665316"/>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61" name="TextBox 60">
            <a:extLst>
              <a:ext uri="{FF2B5EF4-FFF2-40B4-BE49-F238E27FC236}">
                <a16:creationId xmlns:a16="http://schemas.microsoft.com/office/drawing/2014/main" id="{57190506-C28D-4FC0-B1EE-1E2F4E9DEE85}"/>
              </a:ext>
            </a:extLst>
          </p:cNvPr>
          <p:cNvSpPr txBox="1"/>
          <p:nvPr/>
        </p:nvSpPr>
        <p:spPr>
          <a:xfrm>
            <a:off x="7952695" y="3773302"/>
            <a:ext cx="575799" cy="430887"/>
          </a:xfrm>
          <a:prstGeom prst="rect">
            <a:avLst/>
          </a:prstGeom>
          <a:noFill/>
        </p:spPr>
        <p:txBody>
          <a:bodyPr wrap="none" rtlCol="0">
            <a:spAutoFit/>
          </a:bodyPr>
          <a:lstStyle/>
          <a:p>
            <a:pPr algn="ctr"/>
            <a:r>
              <a:rPr lang="en-US" sz="1100">
                <a:latin typeface="+mn-lt"/>
                <a:ea typeface="Roboto Slab" pitchFamily="2" charset="0"/>
              </a:rPr>
              <a:t>Final</a:t>
            </a:r>
          </a:p>
          <a:p>
            <a:pPr algn="ctr"/>
            <a:r>
              <a:rPr lang="en-US" sz="1100">
                <a:latin typeface="+mn-lt"/>
                <a:ea typeface="Roboto Slab" pitchFamily="2" charset="0"/>
              </a:rPr>
              <a:t>Image</a:t>
            </a:r>
          </a:p>
        </p:txBody>
      </p:sp>
      <p:pic>
        <p:nvPicPr>
          <p:cNvPr id="1026" name="Picture 2" descr="Hard Drive Icon Images, Stock Photos &amp; Vectors | Shutterstock">
            <a:extLst>
              <a:ext uri="{FF2B5EF4-FFF2-40B4-BE49-F238E27FC236}">
                <a16:creationId xmlns:a16="http://schemas.microsoft.com/office/drawing/2014/main" id="{D20F1D04-2F73-45AB-AF2C-269B37F3A75C}"/>
              </a:ext>
            </a:extLst>
          </p:cNvPr>
          <p:cNvPicPr>
            <a:picLocks noChangeAspect="1" noChangeArrowheads="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ackgroundRemoval t="10000" b="90000" l="10000" r="90000">
                        <a14:foregroundMark x1="34231" y1="39286" x2="34231" y2="39286"/>
                        <a14:foregroundMark x1="33462" y1="34643" x2="33462" y2="34643"/>
                        <a14:foregroundMark x1="36154" y1="28571" x2="36154" y2="28571"/>
                        <a14:foregroundMark x1="41154" y1="37500" x2="41154" y2="37500"/>
                        <a14:foregroundMark x1="36538" y1="66429" x2="36538" y2="66429"/>
                        <a14:foregroundMark x1="60769" y1="60714" x2="60769" y2="60714"/>
                        <a14:foregroundMark x1="65000" y1="28214" x2="65000" y2="28214"/>
                      </a14:backgroundRemoval>
                    </a14:imgEffect>
                  </a14:imgLayer>
                </a14:imgProps>
              </a:ext>
              <a:ext uri="{28A0092B-C50C-407E-A947-70E740481C1C}">
                <a14:useLocalDpi xmlns:a14="http://schemas.microsoft.com/office/drawing/2010/main" val="0"/>
              </a:ext>
            </a:extLst>
          </a:blip>
          <a:srcRect l="27846" t="19057" r="28954" b="26600"/>
          <a:stretch/>
        </p:blipFill>
        <p:spPr bwMode="auto">
          <a:xfrm>
            <a:off x="6089904" y="1828390"/>
            <a:ext cx="233172" cy="31587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ard Drive Icon Images, Stock Photos &amp; Vectors | Shutterstock">
            <a:extLst>
              <a:ext uri="{FF2B5EF4-FFF2-40B4-BE49-F238E27FC236}">
                <a16:creationId xmlns:a16="http://schemas.microsoft.com/office/drawing/2014/main" id="{6D365A07-7287-4E9C-8F23-C411FE69E26F}"/>
              </a:ext>
            </a:extLst>
          </p:cNvPr>
          <p:cNvPicPr>
            <a:picLocks noChangeAspect="1" noChangeArrowheads="1"/>
          </p:cNvPicPr>
          <p:nvPr/>
        </p:nvPicPr>
        <p:blipFill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backgroundRemoval t="10000" b="90000" l="10000" r="90000">
                        <a14:foregroundMark x1="34231" y1="39286" x2="34231" y2="39286"/>
                        <a14:foregroundMark x1="33462" y1="34643" x2="33462" y2="34643"/>
                        <a14:foregroundMark x1="36154" y1="28571" x2="36154" y2="28571"/>
                        <a14:foregroundMark x1="41154" y1="37500" x2="41154" y2="37500"/>
                        <a14:foregroundMark x1="36538" y1="66429" x2="36538" y2="66429"/>
                        <a14:foregroundMark x1="60769" y1="60714" x2="60769" y2="60714"/>
                        <a14:foregroundMark x1="65000" y1="28214" x2="65000" y2="28214"/>
                      </a14:backgroundRemoval>
                    </a14:imgEffect>
                  </a14:imgLayer>
                </a14:imgProps>
              </a:ext>
              <a:ext uri="{28A0092B-C50C-407E-A947-70E740481C1C}">
                <a14:useLocalDpi xmlns:a14="http://schemas.microsoft.com/office/drawing/2010/main" val="0"/>
              </a:ext>
            </a:extLst>
          </a:blip>
          <a:srcRect l="27846" t="19057" r="28954" b="26600"/>
          <a:stretch/>
        </p:blipFill>
        <p:spPr bwMode="auto">
          <a:xfrm>
            <a:off x="7691628" y="3819612"/>
            <a:ext cx="254508" cy="344782"/>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Rounded Corners 62">
            <a:extLst>
              <a:ext uri="{FF2B5EF4-FFF2-40B4-BE49-F238E27FC236}">
                <a16:creationId xmlns:a16="http://schemas.microsoft.com/office/drawing/2014/main" id="{3AF13989-B99F-42BE-ACD4-41076314A9E5}"/>
              </a:ext>
            </a:extLst>
          </p:cNvPr>
          <p:cNvSpPr/>
          <p:nvPr/>
        </p:nvSpPr>
        <p:spPr>
          <a:xfrm flipV="1">
            <a:off x="7467151" y="4063412"/>
            <a:ext cx="181805" cy="55626"/>
          </a:xfrm>
          <a:prstGeom prst="roundRect">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B3173D32-C9AC-4BDB-8EF8-4697FE18DC5A}"/>
              </a:ext>
            </a:extLst>
          </p:cNvPr>
          <p:cNvSpPr/>
          <p:nvPr/>
        </p:nvSpPr>
        <p:spPr>
          <a:xfrm flipV="1">
            <a:off x="7467151" y="3844290"/>
            <a:ext cx="181805" cy="55626"/>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C4A7FD52-D06B-40FF-919D-62B35D825DE6}"/>
              </a:ext>
            </a:extLst>
          </p:cNvPr>
          <p:cNvSpPr/>
          <p:nvPr/>
        </p:nvSpPr>
        <p:spPr>
          <a:xfrm flipV="1">
            <a:off x="7467151" y="3953851"/>
            <a:ext cx="181805" cy="55626"/>
          </a:xfrm>
          <a:prstGeom prst="roundRect">
            <a:avLst/>
          </a:prstGeom>
          <a:solidFill>
            <a:srgbClr val="00B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8CE4760-7426-43BE-81EE-169178DC8267}"/>
              </a:ext>
            </a:extLst>
          </p:cNvPr>
          <p:cNvGrpSpPr/>
          <p:nvPr/>
        </p:nvGrpSpPr>
        <p:grpSpPr>
          <a:xfrm>
            <a:off x="7969959" y="4467221"/>
            <a:ext cx="1068163" cy="714636"/>
            <a:chOff x="544068" y="2551176"/>
            <a:chExt cx="4090321" cy="2736558"/>
          </a:xfrm>
        </p:grpSpPr>
        <p:grpSp>
          <p:nvGrpSpPr>
            <p:cNvPr id="41" name="Group 40">
              <a:extLst>
                <a:ext uri="{FF2B5EF4-FFF2-40B4-BE49-F238E27FC236}">
                  <a16:creationId xmlns:a16="http://schemas.microsoft.com/office/drawing/2014/main" id="{85B49845-A2BF-44B0-B21C-0BE52C941017}"/>
                </a:ext>
              </a:extLst>
            </p:cNvPr>
            <p:cNvGrpSpPr/>
            <p:nvPr/>
          </p:nvGrpSpPr>
          <p:grpSpPr>
            <a:xfrm>
              <a:off x="544068" y="2551176"/>
              <a:ext cx="2146017" cy="2736558"/>
              <a:chOff x="42567" y="3384009"/>
              <a:chExt cx="1372346" cy="1860556"/>
            </a:xfrm>
          </p:grpSpPr>
          <p:pic>
            <p:nvPicPr>
              <p:cNvPr id="48" name="Picture 47" descr="Icon&#10;&#10;Description automatically generated">
                <a:extLst>
                  <a:ext uri="{FF2B5EF4-FFF2-40B4-BE49-F238E27FC236}">
                    <a16:creationId xmlns:a16="http://schemas.microsoft.com/office/drawing/2014/main" id="{7C326AD8-307F-4F63-B2FF-EC999D2B9D65}"/>
                  </a:ext>
                </a:extLst>
              </p:cNvPr>
              <p:cNvPicPr>
                <a:picLocks noChangeAspect="1"/>
              </p:cNvPicPr>
              <p:nvPr/>
            </p:nvPicPr>
            <p:blipFill>
              <a:blip r:embed="rId6"/>
              <a:stretch>
                <a:fillRect/>
              </a:stretch>
            </p:blipFill>
            <p:spPr>
              <a:xfrm>
                <a:off x="42567" y="3384009"/>
                <a:ext cx="1372346" cy="1860556"/>
              </a:xfrm>
              <a:prstGeom prst="rect">
                <a:avLst/>
              </a:prstGeom>
            </p:spPr>
          </p:pic>
          <p:pic>
            <p:nvPicPr>
              <p:cNvPr id="65" name="Picture 64" descr="A picture containing icon&#10;&#10;Description automatically generated">
                <a:extLst>
                  <a:ext uri="{FF2B5EF4-FFF2-40B4-BE49-F238E27FC236}">
                    <a16:creationId xmlns:a16="http://schemas.microsoft.com/office/drawing/2014/main" id="{998E6144-DE21-4969-937E-CEACD0BDE1D4}"/>
                  </a:ext>
                </a:extLst>
              </p:cNvPr>
              <p:cNvPicPr>
                <a:picLocks noChangeAspect="1"/>
              </p:cNvPicPr>
              <p:nvPr/>
            </p:nvPicPr>
            <p:blipFill rotWithShape="1">
              <a:blip r:embed="rId7"/>
              <a:srcRect l="22785" t="3910" r="23310" b="35355"/>
              <a:stretch/>
            </p:blipFill>
            <p:spPr>
              <a:xfrm>
                <a:off x="649707" y="4904072"/>
                <a:ext cx="153820" cy="244241"/>
              </a:xfrm>
              <a:prstGeom prst="rect">
                <a:avLst/>
              </a:prstGeom>
            </p:spPr>
          </p:pic>
        </p:grpSp>
        <p:grpSp>
          <p:nvGrpSpPr>
            <p:cNvPr id="43" name="Group 42">
              <a:extLst>
                <a:ext uri="{FF2B5EF4-FFF2-40B4-BE49-F238E27FC236}">
                  <a16:creationId xmlns:a16="http://schemas.microsoft.com/office/drawing/2014/main" id="{2A6D7423-AF1B-49C4-9B7B-E1DDB0F6C434}"/>
                </a:ext>
              </a:extLst>
            </p:cNvPr>
            <p:cNvGrpSpPr/>
            <p:nvPr/>
          </p:nvGrpSpPr>
          <p:grpSpPr>
            <a:xfrm>
              <a:off x="2488372" y="2712560"/>
              <a:ext cx="2146017" cy="2560735"/>
              <a:chOff x="3330701" y="1684501"/>
              <a:chExt cx="3653818" cy="4874559"/>
            </a:xfrm>
          </p:grpSpPr>
          <p:pic>
            <p:nvPicPr>
              <p:cNvPr id="44" name="Picture 43" descr="Icon&#10;&#10;Description automatically generated">
                <a:extLst>
                  <a:ext uri="{FF2B5EF4-FFF2-40B4-BE49-F238E27FC236}">
                    <a16:creationId xmlns:a16="http://schemas.microsoft.com/office/drawing/2014/main" id="{8F6BF701-150E-408D-99D6-848F6AF27E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45" name="Group 44">
                <a:extLst>
                  <a:ext uri="{FF2B5EF4-FFF2-40B4-BE49-F238E27FC236}">
                    <a16:creationId xmlns:a16="http://schemas.microsoft.com/office/drawing/2014/main" id="{D5E8BCAA-CFBD-4C7E-95EB-7988661856EE}"/>
                  </a:ext>
                </a:extLst>
              </p:cNvPr>
              <p:cNvGrpSpPr/>
              <p:nvPr/>
            </p:nvGrpSpPr>
            <p:grpSpPr>
              <a:xfrm>
                <a:off x="4019441" y="1684501"/>
                <a:ext cx="2322733" cy="1704906"/>
                <a:chOff x="4914899" y="2339788"/>
                <a:chExt cx="2322733" cy="1704906"/>
              </a:xfrm>
            </p:grpSpPr>
            <p:pic>
              <p:nvPicPr>
                <p:cNvPr id="46" name="Picture 4" descr="Blue cap illustration, Baseball cap Hat , Baseball Cap Blue transparent  background PNG clipart | HiClipart">
                  <a:extLst>
                    <a:ext uri="{FF2B5EF4-FFF2-40B4-BE49-F238E27FC236}">
                      <a16:creationId xmlns:a16="http://schemas.microsoft.com/office/drawing/2014/main" id="{99244DB1-E611-4E25-BC4D-74F78E976F03}"/>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A picture containing icon&#10;&#10;Description automatically generated">
                  <a:extLst>
                    <a:ext uri="{FF2B5EF4-FFF2-40B4-BE49-F238E27FC236}">
                      <a16:creationId xmlns:a16="http://schemas.microsoft.com/office/drawing/2014/main" id="{1738CDCF-A627-4DFA-85C0-9435DA24C33B}"/>
                    </a:ext>
                  </a:extLst>
                </p:cNvPr>
                <p:cNvPicPr>
                  <a:picLocks noChangeAspect="1"/>
                </p:cNvPicPr>
                <p:nvPr/>
              </p:nvPicPr>
              <p:blipFill rotWithShape="1">
                <a:blip r:embed="rId7"/>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3861654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54E51F24-FE42-4030-A811-1D1B58BAEA3F}"/>
              </a:ext>
            </a:extLst>
          </p:cNvPr>
          <p:cNvSpPr/>
          <p:nvPr/>
        </p:nvSpPr>
        <p:spPr>
          <a:xfrm>
            <a:off x="6012180" y="3017520"/>
            <a:ext cx="1627632" cy="1965960"/>
          </a:xfrm>
          <a:prstGeom prst="roundRect">
            <a:avLst>
              <a:gd name="adj" fmla="val 4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3" y="288758"/>
            <a:ext cx="3415278"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Post-Processors</a:t>
            </a:r>
          </a:p>
        </p:txBody>
      </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11" name="TextBox 10">
            <a:extLst>
              <a:ext uri="{FF2B5EF4-FFF2-40B4-BE49-F238E27FC236}">
                <a16:creationId xmlns:a16="http://schemas.microsoft.com/office/drawing/2014/main" id="{6F3A5367-EA9F-433F-838C-BEF365693A19}"/>
              </a:ext>
            </a:extLst>
          </p:cNvPr>
          <p:cNvSpPr txBox="1"/>
          <p:nvPr/>
        </p:nvSpPr>
        <p:spPr>
          <a:xfrm>
            <a:off x="242969" y="1009156"/>
            <a:ext cx="7735171" cy="2416046"/>
          </a:xfrm>
          <a:prstGeom prst="rect">
            <a:avLst/>
          </a:prstGeom>
          <a:noFill/>
        </p:spPr>
        <p:txBody>
          <a:bodyPr wrap="square" rtlCol="0">
            <a:spAutoFit/>
          </a:bodyPr>
          <a:lstStyle/>
          <a:p>
            <a:pPr marL="285750" indent="-285750">
              <a:buFont typeface="Arial" panose="020B0604020202020204" pitchFamily="34" charset="0"/>
              <a:buChar char="•"/>
            </a:pPr>
            <a:r>
              <a:rPr lang="en-US"/>
              <a:t>Post-processors are executed after the image is built and provisioners are complete. It can be used to upload artifacts, execute uploaded scripts, validate installs, or import an image </a:t>
            </a:r>
          </a:p>
          <a:p>
            <a:pPr marL="285750" indent="-285750">
              <a:buFont typeface="Arial" panose="020B0604020202020204" pitchFamily="34" charset="0"/>
              <a:buChar char="•"/>
            </a:pPr>
            <a:endParaRPr lang="en-US"/>
          </a:p>
          <a:p>
            <a:pPr marL="285750" indent="-285750">
              <a:spcAft>
                <a:spcPts val="600"/>
              </a:spcAft>
              <a:buFont typeface="Arial" panose="020B0604020202020204" pitchFamily="34" charset="0"/>
              <a:buChar char="•"/>
            </a:pPr>
            <a:r>
              <a:rPr lang="en-US"/>
              <a:t>Examples include:</a:t>
            </a:r>
          </a:p>
          <a:p>
            <a:pPr marL="744538" indent="-285750">
              <a:spcAft>
                <a:spcPts val="600"/>
              </a:spcAft>
              <a:buFont typeface="Arial" panose="020B0604020202020204" pitchFamily="34" charset="0"/>
              <a:buChar char="•"/>
            </a:pPr>
            <a:r>
              <a:rPr lang="en-US"/>
              <a:t>Validate a package using a </a:t>
            </a:r>
            <a:r>
              <a:rPr lang="en-US">
                <a:solidFill>
                  <a:srgbClr val="0091EA"/>
                </a:solidFill>
              </a:rPr>
              <a:t>checksum</a:t>
            </a:r>
          </a:p>
          <a:p>
            <a:pPr marL="744538" indent="-285750">
              <a:spcAft>
                <a:spcPts val="600"/>
              </a:spcAft>
              <a:buFont typeface="Arial" panose="020B0604020202020204" pitchFamily="34" charset="0"/>
              <a:buChar char="•"/>
            </a:pPr>
            <a:r>
              <a:rPr lang="en-US">
                <a:solidFill>
                  <a:srgbClr val="00B050"/>
                </a:solidFill>
              </a:rPr>
              <a:t>Import</a:t>
            </a:r>
            <a:r>
              <a:rPr lang="en-US"/>
              <a:t> a package to AWS as an Amazon Machine Image</a:t>
            </a:r>
          </a:p>
          <a:p>
            <a:pPr marL="744538" indent="-285750">
              <a:spcAft>
                <a:spcPts val="600"/>
              </a:spcAft>
              <a:buFont typeface="Arial" panose="020B0604020202020204" pitchFamily="34" charset="0"/>
              <a:buChar char="•"/>
            </a:pPr>
            <a:r>
              <a:rPr lang="en-US">
                <a:solidFill>
                  <a:srgbClr val="7030A0"/>
                </a:solidFill>
              </a:rPr>
              <a:t>Push</a:t>
            </a:r>
            <a:r>
              <a:rPr lang="en-US"/>
              <a:t> a Docker image to a registry</a:t>
            </a:r>
          </a:p>
          <a:p>
            <a:pPr marL="744538" indent="-285750">
              <a:spcAft>
                <a:spcPts val="600"/>
              </a:spcAft>
              <a:buFont typeface="Arial" panose="020B0604020202020204" pitchFamily="34" charset="0"/>
              <a:buChar char="•"/>
            </a:pPr>
            <a:r>
              <a:rPr lang="en-US">
                <a:solidFill>
                  <a:schemeClr val="accent1">
                    <a:lumMod val="75000"/>
                  </a:schemeClr>
                </a:solidFill>
              </a:rPr>
              <a:t>Convert</a:t>
            </a:r>
            <a:r>
              <a:rPr lang="en-US"/>
              <a:t> the artifact into a Vagrant box</a:t>
            </a:r>
          </a:p>
          <a:p>
            <a:pPr marL="744538" indent="-285750">
              <a:spcAft>
                <a:spcPts val="600"/>
              </a:spcAft>
              <a:buFont typeface="Arial" panose="020B0604020202020204" pitchFamily="34" charset="0"/>
              <a:buChar char="•"/>
            </a:pPr>
            <a:r>
              <a:rPr lang="en-US"/>
              <a:t>Create a VMware </a:t>
            </a:r>
            <a:r>
              <a:rPr lang="en-US">
                <a:solidFill>
                  <a:srgbClr val="FFC000"/>
                </a:solidFill>
              </a:rPr>
              <a:t>template</a:t>
            </a:r>
            <a:r>
              <a:rPr lang="en-US"/>
              <a:t> from the resulting build</a:t>
            </a:r>
          </a:p>
        </p:txBody>
      </p:sp>
      <p:grpSp>
        <p:nvGrpSpPr>
          <p:cNvPr id="14" name="Group 13">
            <a:extLst>
              <a:ext uri="{FF2B5EF4-FFF2-40B4-BE49-F238E27FC236}">
                <a16:creationId xmlns:a16="http://schemas.microsoft.com/office/drawing/2014/main" id="{D1C31143-4BDD-483D-8680-6D6DDE7A098E}"/>
              </a:ext>
            </a:extLst>
          </p:cNvPr>
          <p:cNvGrpSpPr/>
          <p:nvPr/>
        </p:nvGrpSpPr>
        <p:grpSpPr>
          <a:xfrm>
            <a:off x="2982044" y="3822856"/>
            <a:ext cx="1124477" cy="623887"/>
            <a:chOff x="6864331" y="1747930"/>
            <a:chExt cx="1124477" cy="623887"/>
          </a:xfrm>
        </p:grpSpPr>
        <p:sp>
          <p:nvSpPr>
            <p:cNvPr id="15" name="Rectangle 14">
              <a:extLst>
                <a:ext uri="{FF2B5EF4-FFF2-40B4-BE49-F238E27FC236}">
                  <a16:creationId xmlns:a16="http://schemas.microsoft.com/office/drawing/2014/main" id="{9CB8F7D5-5FD0-4B48-9CE9-140B1E5482A9}"/>
                </a:ext>
              </a:extLst>
            </p:cNvPr>
            <p:cNvSpPr/>
            <p:nvPr/>
          </p:nvSpPr>
          <p:spPr>
            <a:xfrm>
              <a:off x="6864331" y="1747930"/>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6" name="TextBox 15">
              <a:extLst>
                <a:ext uri="{FF2B5EF4-FFF2-40B4-BE49-F238E27FC236}">
                  <a16:creationId xmlns:a16="http://schemas.microsoft.com/office/drawing/2014/main" id="{321B90B3-11CA-44C5-A171-52E921F18766}"/>
                </a:ext>
              </a:extLst>
            </p:cNvPr>
            <p:cNvSpPr txBox="1"/>
            <p:nvPr/>
          </p:nvSpPr>
          <p:spPr>
            <a:xfrm>
              <a:off x="7294775" y="1862039"/>
              <a:ext cx="623889" cy="430887"/>
            </a:xfrm>
            <a:prstGeom prst="rect">
              <a:avLst/>
            </a:prstGeom>
            <a:noFill/>
          </p:spPr>
          <p:txBody>
            <a:bodyPr wrap="none" rtlCol="0">
              <a:spAutoFit/>
            </a:bodyPr>
            <a:lstStyle/>
            <a:p>
              <a:pPr algn="ctr"/>
              <a:r>
                <a:rPr lang="en-US" sz="1100">
                  <a:latin typeface="+mn-lt"/>
                  <a:ea typeface="Roboto Slab" pitchFamily="2" charset="0"/>
                </a:rPr>
                <a:t>Packer</a:t>
              </a:r>
            </a:p>
            <a:p>
              <a:pPr algn="ctr"/>
              <a:r>
                <a:rPr lang="en-US" sz="1100">
                  <a:latin typeface="+mn-lt"/>
                  <a:ea typeface="Roboto Slab" pitchFamily="2" charset="0"/>
                </a:rPr>
                <a:t>Build</a:t>
              </a:r>
            </a:p>
          </p:txBody>
        </p:sp>
        <p:pic>
          <p:nvPicPr>
            <p:cNvPr id="18" name="Picture 17" descr="Icon&#10;&#10;Description automatically generated">
              <a:extLst>
                <a:ext uri="{FF2B5EF4-FFF2-40B4-BE49-F238E27FC236}">
                  <a16:creationId xmlns:a16="http://schemas.microsoft.com/office/drawing/2014/main" id="{BD581A73-E749-495F-AA69-B1242E95B641}"/>
                </a:ext>
              </a:extLst>
            </p:cNvPr>
            <p:cNvPicPr>
              <a:picLocks noChangeAspect="1"/>
            </p:cNvPicPr>
            <p:nvPr/>
          </p:nvPicPr>
          <p:blipFill rotWithShape="1">
            <a:blip r:embed="rId3"/>
            <a:srcRect l="22906" t="4185" r="22049" b="36030"/>
            <a:stretch/>
          </p:blipFill>
          <p:spPr>
            <a:xfrm>
              <a:off x="7024477" y="1898241"/>
              <a:ext cx="240431" cy="368006"/>
            </a:xfrm>
            <a:prstGeom prst="rect">
              <a:avLst/>
            </a:prstGeom>
          </p:spPr>
        </p:pic>
      </p:grpSp>
      <p:sp>
        <p:nvSpPr>
          <p:cNvPr id="19" name="Rectangle 18">
            <a:extLst>
              <a:ext uri="{FF2B5EF4-FFF2-40B4-BE49-F238E27FC236}">
                <a16:creationId xmlns:a16="http://schemas.microsoft.com/office/drawing/2014/main" id="{485AE4A7-BBA6-47B0-A3C7-D89E9E476DA3}"/>
              </a:ext>
            </a:extLst>
          </p:cNvPr>
          <p:cNvSpPr/>
          <p:nvPr/>
        </p:nvSpPr>
        <p:spPr>
          <a:xfrm>
            <a:off x="4464238" y="3825336"/>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0" name="TextBox 19">
            <a:extLst>
              <a:ext uri="{FF2B5EF4-FFF2-40B4-BE49-F238E27FC236}">
                <a16:creationId xmlns:a16="http://schemas.microsoft.com/office/drawing/2014/main" id="{B9D0D3B2-F277-4170-B812-9C50FFC974C4}"/>
              </a:ext>
            </a:extLst>
          </p:cNvPr>
          <p:cNvSpPr txBox="1"/>
          <p:nvPr/>
        </p:nvSpPr>
        <p:spPr>
          <a:xfrm>
            <a:off x="4985467" y="3933322"/>
            <a:ext cx="575799" cy="430887"/>
          </a:xfrm>
          <a:prstGeom prst="rect">
            <a:avLst/>
          </a:prstGeom>
          <a:noFill/>
        </p:spPr>
        <p:txBody>
          <a:bodyPr wrap="none" rtlCol="0">
            <a:spAutoFit/>
          </a:bodyPr>
          <a:lstStyle/>
          <a:p>
            <a:pPr algn="ctr"/>
            <a:r>
              <a:rPr lang="en-US" sz="1100">
                <a:latin typeface="+mn-lt"/>
                <a:ea typeface="Roboto Slab" pitchFamily="2" charset="0"/>
              </a:rPr>
              <a:t>Final</a:t>
            </a:r>
          </a:p>
          <a:p>
            <a:pPr algn="ctr"/>
            <a:r>
              <a:rPr lang="en-US" sz="1100">
                <a:latin typeface="+mn-lt"/>
                <a:ea typeface="Roboto Slab" pitchFamily="2" charset="0"/>
              </a:rPr>
              <a:t>Image</a:t>
            </a:r>
          </a:p>
        </p:txBody>
      </p:sp>
      <p:pic>
        <p:nvPicPr>
          <p:cNvPr id="21" name="Picture 2" descr="Hard Drive Icon Images, Stock Photos &amp; Vectors | Shutterstock">
            <a:extLst>
              <a:ext uri="{FF2B5EF4-FFF2-40B4-BE49-F238E27FC236}">
                <a16:creationId xmlns:a16="http://schemas.microsoft.com/office/drawing/2014/main" id="{44EAFF93-3CD6-41E8-9C46-4D40B434849D}"/>
              </a:ext>
            </a:extLst>
          </p:cNvPr>
          <p:cNvPicPr>
            <a:picLocks noChangeAspect="1" noChangeArrowheads="1"/>
          </p:cNvPicPr>
          <p:nvPr/>
        </p:nvPicPr>
        <p:blipFill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backgroundRemoval t="10000" b="90000" l="10000" r="90000">
                        <a14:foregroundMark x1="34231" y1="39286" x2="34231" y2="39286"/>
                        <a14:foregroundMark x1="33462" y1="34643" x2="33462" y2="34643"/>
                        <a14:foregroundMark x1="36154" y1="28571" x2="36154" y2="28571"/>
                        <a14:foregroundMark x1="41154" y1="37500" x2="41154" y2="37500"/>
                        <a14:foregroundMark x1="36538" y1="66429" x2="36538" y2="66429"/>
                        <a14:foregroundMark x1="60769" y1="60714" x2="60769" y2="60714"/>
                        <a14:foregroundMark x1="65000" y1="28214" x2="65000" y2="28214"/>
                      </a14:backgroundRemoval>
                    </a14:imgEffect>
                  </a14:imgLayer>
                </a14:imgProps>
              </a:ext>
              <a:ext uri="{28A0092B-C50C-407E-A947-70E740481C1C}">
                <a14:useLocalDpi xmlns:a14="http://schemas.microsoft.com/office/drawing/2010/main" val="0"/>
              </a:ext>
            </a:extLst>
          </a:blip>
          <a:srcRect l="27846" t="19057" r="28954" b="26600"/>
          <a:stretch/>
        </p:blipFill>
        <p:spPr bwMode="auto">
          <a:xfrm>
            <a:off x="4724400" y="3979632"/>
            <a:ext cx="254508" cy="34478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F72290DC-B751-406D-9536-923CE4E4BC81}"/>
              </a:ext>
            </a:extLst>
          </p:cNvPr>
          <p:cNvSpPr/>
          <p:nvPr/>
        </p:nvSpPr>
        <p:spPr>
          <a:xfrm flipV="1">
            <a:off x="4499923" y="4223432"/>
            <a:ext cx="181805" cy="55626"/>
          </a:xfrm>
          <a:prstGeom prst="roundRect">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AD13685C-4EDF-435A-BC4B-859774EE2947}"/>
              </a:ext>
            </a:extLst>
          </p:cNvPr>
          <p:cNvSpPr/>
          <p:nvPr/>
        </p:nvSpPr>
        <p:spPr>
          <a:xfrm flipV="1">
            <a:off x="4499923" y="4004310"/>
            <a:ext cx="181805" cy="55626"/>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BCCC6626-65D2-4B08-B571-807CA2D9BF08}"/>
              </a:ext>
            </a:extLst>
          </p:cNvPr>
          <p:cNvSpPr/>
          <p:nvPr/>
        </p:nvSpPr>
        <p:spPr>
          <a:xfrm flipV="1">
            <a:off x="4499923" y="4113871"/>
            <a:ext cx="181805" cy="55626"/>
          </a:xfrm>
          <a:prstGeom prst="roundRect">
            <a:avLst/>
          </a:prstGeom>
          <a:solidFill>
            <a:srgbClr val="00B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D999D9C2-05E2-4019-A94C-EF2E46147ABB}"/>
              </a:ext>
            </a:extLst>
          </p:cNvPr>
          <p:cNvGrpSpPr/>
          <p:nvPr/>
        </p:nvGrpSpPr>
        <p:grpSpPr>
          <a:xfrm>
            <a:off x="1499851" y="3822856"/>
            <a:ext cx="1124477" cy="623887"/>
            <a:chOff x="1271251" y="3928012"/>
            <a:chExt cx="1124477" cy="623887"/>
          </a:xfrm>
        </p:grpSpPr>
        <p:sp>
          <p:nvSpPr>
            <p:cNvPr id="25" name="Rectangle 24">
              <a:extLst>
                <a:ext uri="{FF2B5EF4-FFF2-40B4-BE49-F238E27FC236}">
                  <a16:creationId xmlns:a16="http://schemas.microsoft.com/office/drawing/2014/main" id="{4F457821-0400-45A6-A298-EEE133D2EF96}"/>
                </a:ext>
              </a:extLst>
            </p:cNvPr>
            <p:cNvSpPr/>
            <p:nvPr/>
          </p:nvSpPr>
          <p:spPr>
            <a:xfrm>
              <a:off x="1271251" y="3928012"/>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6" name="TextBox 25">
              <a:extLst>
                <a:ext uri="{FF2B5EF4-FFF2-40B4-BE49-F238E27FC236}">
                  <a16:creationId xmlns:a16="http://schemas.microsoft.com/office/drawing/2014/main" id="{9AB81987-F78B-405B-A657-9A8C9A28F21F}"/>
                </a:ext>
              </a:extLst>
            </p:cNvPr>
            <p:cNvSpPr txBox="1"/>
            <p:nvPr/>
          </p:nvSpPr>
          <p:spPr>
            <a:xfrm>
              <a:off x="1725739" y="4024512"/>
              <a:ext cx="575800" cy="430887"/>
            </a:xfrm>
            <a:prstGeom prst="rect">
              <a:avLst/>
            </a:prstGeom>
            <a:noFill/>
          </p:spPr>
          <p:txBody>
            <a:bodyPr wrap="none" rtlCol="0">
              <a:spAutoFit/>
            </a:bodyPr>
            <a:lstStyle/>
            <a:p>
              <a:pPr algn="ctr"/>
              <a:r>
                <a:rPr lang="en-US" sz="1100">
                  <a:latin typeface="+mn-lt"/>
                  <a:ea typeface="Roboto Slab" pitchFamily="2" charset="0"/>
                </a:rPr>
                <a:t>Initial</a:t>
              </a:r>
            </a:p>
            <a:p>
              <a:pPr algn="ctr"/>
              <a:r>
                <a:rPr lang="en-US" sz="1100">
                  <a:latin typeface="+mn-lt"/>
                  <a:ea typeface="Roboto Slab" pitchFamily="2" charset="0"/>
                </a:rPr>
                <a:t>Image</a:t>
              </a:r>
            </a:p>
          </p:txBody>
        </p:sp>
        <p:pic>
          <p:nvPicPr>
            <p:cNvPr id="27" name="Picture 2" descr="Hard Drive Icon Images, Stock Photos &amp; Vectors | Shutterstock">
              <a:extLst>
                <a:ext uri="{FF2B5EF4-FFF2-40B4-BE49-F238E27FC236}">
                  <a16:creationId xmlns:a16="http://schemas.microsoft.com/office/drawing/2014/main" id="{BCADACA3-0814-44F5-805B-F63D1E528DA2}"/>
                </a:ext>
              </a:extLst>
            </p:cNvPr>
            <p:cNvPicPr>
              <a:picLocks noChangeAspect="1" noChangeArrowheads="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ackgroundRemoval t="10000" b="90000" l="10000" r="90000">
                          <a14:foregroundMark x1="34231" y1="39286" x2="34231" y2="39286"/>
                          <a14:foregroundMark x1="33462" y1="34643" x2="33462" y2="34643"/>
                          <a14:foregroundMark x1="36154" y1="28571" x2="36154" y2="28571"/>
                          <a14:foregroundMark x1="41154" y1="37500" x2="41154" y2="37500"/>
                          <a14:foregroundMark x1="36538" y1="66429" x2="36538" y2="66429"/>
                          <a14:foregroundMark x1="60769" y1="60714" x2="60769" y2="60714"/>
                          <a14:foregroundMark x1="65000" y1="28214" x2="65000" y2="28214"/>
                        </a14:backgroundRemoval>
                      </a14:imgEffect>
                    </a14:imgLayer>
                  </a14:imgProps>
                </a:ext>
                <a:ext uri="{28A0092B-C50C-407E-A947-70E740481C1C}">
                  <a14:useLocalDpi xmlns:a14="http://schemas.microsoft.com/office/drawing/2010/main" val="0"/>
                </a:ext>
              </a:extLst>
            </a:blip>
            <a:srcRect l="27846" t="19057" r="28954" b="26600"/>
            <a:stretch/>
          </p:blipFill>
          <p:spPr bwMode="auto">
            <a:xfrm>
              <a:off x="1431036" y="4086958"/>
              <a:ext cx="233172" cy="31587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Straight Arrow Connector 4">
            <a:extLst>
              <a:ext uri="{FF2B5EF4-FFF2-40B4-BE49-F238E27FC236}">
                <a16:creationId xmlns:a16="http://schemas.microsoft.com/office/drawing/2014/main" id="{A7DF6574-CC7A-4290-959B-55A5E713AFA8}"/>
              </a:ext>
            </a:extLst>
          </p:cNvPr>
          <p:cNvCxnSpPr>
            <a:cxnSpLocks/>
          </p:cNvCxnSpPr>
          <p:nvPr/>
        </p:nvCxnSpPr>
        <p:spPr>
          <a:xfrm>
            <a:off x="2682028" y="4137660"/>
            <a:ext cx="242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EBE520E-E99F-4540-A34E-F3AE125AE144}"/>
              </a:ext>
            </a:extLst>
          </p:cNvPr>
          <p:cNvCxnSpPr>
            <a:cxnSpLocks/>
          </p:cNvCxnSpPr>
          <p:nvPr/>
        </p:nvCxnSpPr>
        <p:spPr>
          <a:xfrm>
            <a:off x="4164221" y="4148328"/>
            <a:ext cx="242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DFD997-DDFB-42EA-AD17-C8BF60FBCA4F}"/>
              </a:ext>
            </a:extLst>
          </p:cNvPr>
          <p:cNvCxnSpPr>
            <a:cxnSpLocks/>
          </p:cNvCxnSpPr>
          <p:nvPr/>
        </p:nvCxnSpPr>
        <p:spPr>
          <a:xfrm>
            <a:off x="5679077" y="4122420"/>
            <a:ext cx="242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6EF738B5-9B66-4BC0-A27F-2B9955266C73}"/>
              </a:ext>
            </a:extLst>
          </p:cNvPr>
          <p:cNvGrpSpPr/>
          <p:nvPr/>
        </p:nvGrpSpPr>
        <p:grpSpPr>
          <a:xfrm>
            <a:off x="6263758" y="4474464"/>
            <a:ext cx="1124477" cy="411191"/>
            <a:chOff x="6260168" y="4442460"/>
            <a:chExt cx="1124477" cy="411191"/>
          </a:xfrm>
        </p:grpSpPr>
        <p:sp>
          <p:nvSpPr>
            <p:cNvPr id="40" name="Rectangle 39">
              <a:extLst>
                <a:ext uri="{FF2B5EF4-FFF2-40B4-BE49-F238E27FC236}">
                  <a16:creationId xmlns:a16="http://schemas.microsoft.com/office/drawing/2014/main" id="{8A4675B4-50B0-4684-8EDD-7B821E9E88BA}"/>
                </a:ext>
              </a:extLst>
            </p:cNvPr>
            <p:cNvSpPr/>
            <p:nvPr/>
          </p:nvSpPr>
          <p:spPr>
            <a:xfrm>
              <a:off x="6260168" y="4442460"/>
              <a:ext cx="1124477" cy="41119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5" name="TextBox 44">
              <a:extLst>
                <a:ext uri="{FF2B5EF4-FFF2-40B4-BE49-F238E27FC236}">
                  <a16:creationId xmlns:a16="http://schemas.microsoft.com/office/drawing/2014/main" id="{6C347FB3-A01F-407C-A290-E7ED293A3589}"/>
                </a:ext>
              </a:extLst>
            </p:cNvPr>
            <p:cNvSpPr txBox="1"/>
            <p:nvPr/>
          </p:nvSpPr>
          <p:spPr>
            <a:xfrm>
              <a:off x="6715731" y="4468246"/>
              <a:ext cx="639919" cy="369332"/>
            </a:xfrm>
            <a:prstGeom prst="rect">
              <a:avLst/>
            </a:prstGeom>
            <a:noFill/>
          </p:spPr>
          <p:txBody>
            <a:bodyPr wrap="none" rtlCol="0">
              <a:spAutoFit/>
            </a:bodyPr>
            <a:lstStyle/>
            <a:p>
              <a:pPr algn="ctr"/>
              <a:r>
                <a:rPr lang="en-US" sz="900">
                  <a:solidFill>
                    <a:srgbClr val="D6A300"/>
                  </a:solidFill>
                  <a:latin typeface="+mn-lt"/>
                  <a:ea typeface="Roboto Slab" pitchFamily="2" charset="0"/>
                </a:rPr>
                <a:t>Import to</a:t>
              </a:r>
            </a:p>
            <a:p>
              <a:pPr algn="ctr"/>
              <a:r>
                <a:rPr lang="en-US" sz="900">
                  <a:solidFill>
                    <a:srgbClr val="D6A300"/>
                  </a:solidFill>
                  <a:latin typeface="+mn-lt"/>
                  <a:ea typeface="Roboto Slab" pitchFamily="2" charset="0"/>
                </a:rPr>
                <a:t>AWS</a:t>
              </a:r>
            </a:p>
          </p:txBody>
        </p:sp>
        <p:pic>
          <p:nvPicPr>
            <p:cNvPr id="10" name="Graphic 9" descr="Upload outline">
              <a:extLst>
                <a:ext uri="{FF2B5EF4-FFF2-40B4-BE49-F238E27FC236}">
                  <a16:creationId xmlns:a16="http://schemas.microsoft.com/office/drawing/2014/main" id="{0105AABD-880B-4F57-A1AB-DBBD402858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46737" y="4473702"/>
              <a:ext cx="365760" cy="365760"/>
            </a:xfrm>
            <a:prstGeom prst="rect">
              <a:avLst/>
            </a:prstGeom>
          </p:spPr>
        </p:pic>
      </p:grpSp>
      <p:grpSp>
        <p:nvGrpSpPr>
          <p:cNvPr id="49" name="Group 48">
            <a:extLst>
              <a:ext uri="{FF2B5EF4-FFF2-40B4-BE49-F238E27FC236}">
                <a16:creationId xmlns:a16="http://schemas.microsoft.com/office/drawing/2014/main" id="{21DCDF48-83F2-425A-9FCE-DA8973F45963}"/>
              </a:ext>
            </a:extLst>
          </p:cNvPr>
          <p:cNvGrpSpPr/>
          <p:nvPr/>
        </p:nvGrpSpPr>
        <p:grpSpPr>
          <a:xfrm>
            <a:off x="6263758" y="3915156"/>
            <a:ext cx="1124477" cy="411191"/>
            <a:chOff x="6254072" y="3924300"/>
            <a:chExt cx="1124477" cy="411191"/>
          </a:xfrm>
        </p:grpSpPr>
        <p:sp>
          <p:nvSpPr>
            <p:cNvPr id="39" name="Rectangle 38">
              <a:extLst>
                <a:ext uri="{FF2B5EF4-FFF2-40B4-BE49-F238E27FC236}">
                  <a16:creationId xmlns:a16="http://schemas.microsoft.com/office/drawing/2014/main" id="{21518FFD-49CC-4BC6-A77B-44E37679192F}"/>
                </a:ext>
              </a:extLst>
            </p:cNvPr>
            <p:cNvSpPr/>
            <p:nvPr/>
          </p:nvSpPr>
          <p:spPr>
            <a:xfrm>
              <a:off x="6254072" y="3924300"/>
              <a:ext cx="1124477" cy="41119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4" name="TextBox 43">
              <a:extLst>
                <a:ext uri="{FF2B5EF4-FFF2-40B4-BE49-F238E27FC236}">
                  <a16:creationId xmlns:a16="http://schemas.microsoft.com/office/drawing/2014/main" id="{39361720-91EB-4039-A6CA-1B1A70AD768F}"/>
                </a:ext>
              </a:extLst>
            </p:cNvPr>
            <p:cNvSpPr txBox="1"/>
            <p:nvPr/>
          </p:nvSpPr>
          <p:spPr>
            <a:xfrm>
              <a:off x="6734967" y="3950086"/>
              <a:ext cx="601447" cy="369332"/>
            </a:xfrm>
            <a:prstGeom prst="rect">
              <a:avLst/>
            </a:prstGeom>
            <a:noFill/>
          </p:spPr>
          <p:txBody>
            <a:bodyPr wrap="none" rtlCol="0">
              <a:spAutoFit/>
            </a:bodyPr>
            <a:lstStyle/>
            <a:p>
              <a:pPr algn="ctr"/>
              <a:r>
                <a:rPr lang="en-US" sz="900">
                  <a:solidFill>
                    <a:srgbClr val="0091EA"/>
                  </a:solidFill>
                  <a:latin typeface="+mn-lt"/>
                  <a:ea typeface="Roboto Slab" pitchFamily="2" charset="0"/>
                </a:rPr>
                <a:t>Execute</a:t>
              </a:r>
            </a:p>
            <a:p>
              <a:pPr algn="ctr"/>
              <a:r>
                <a:rPr lang="en-US" sz="900">
                  <a:solidFill>
                    <a:srgbClr val="0091EA"/>
                  </a:solidFill>
                  <a:latin typeface="+mn-lt"/>
                  <a:ea typeface="Roboto Slab" pitchFamily="2" charset="0"/>
                </a:rPr>
                <a:t>Script</a:t>
              </a:r>
            </a:p>
          </p:txBody>
        </p:sp>
        <p:pic>
          <p:nvPicPr>
            <p:cNvPr id="29" name="Graphic 28" descr="Playbook outline">
              <a:extLst>
                <a:ext uri="{FF2B5EF4-FFF2-40B4-BE49-F238E27FC236}">
                  <a16:creationId xmlns:a16="http://schemas.microsoft.com/office/drawing/2014/main" id="{4C0E9C31-FC85-46CF-886D-CA3B185B25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55443" y="3955314"/>
              <a:ext cx="348348" cy="348348"/>
            </a:xfrm>
            <a:prstGeom prst="rect">
              <a:avLst/>
            </a:prstGeom>
          </p:spPr>
        </p:pic>
      </p:grpSp>
      <p:grpSp>
        <p:nvGrpSpPr>
          <p:cNvPr id="48" name="Group 47">
            <a:extLst>
              <a:ext uri="{FF2B5EF4-FFF2-40B4-BE49-F238E27FC236}">
                <a16:creationId xmlns:a16="http://schemas.microsoft.com/office/drawing/2014/main" id="{07257C42-265A-43E6-9BF3-171A2250C650}"/>
              </a:ext>
            </a:extLst>
          </p:cNvPr>
          <p:cNvGrpSpPr/>
          <p:nvPr/>
        </p:nvGrpSpPr>
        <p:grpSpPr>
          <a:xfrm>
            <a:off x="6263758" y="3355848"/>
            <a:ext cx="1124477" cy="411191"/>
            <a:chOff x="6247976" y="3410712"/>
            <a:chExt cx="1124477" cy="411191"/>
          </a:xfrm>
        </p:grpSpPr>
        <p:sp>
          <p:nvSpPr>
            <p:cNvPr id="36" name="Rectangle 35">
              <a:extLst>
                <a:ext uri="{FF2B5EF4-FFF2-40B4-BE49-F238E27FC236}">
                  <a16:creationId xmlns:a16="http://schemas.microsoft.com/office/drawing/2014/main" id="{FD6F597A-136E-4F9D-9D2E-0B9D79F3BD1D}"/>
                </a:ext>
              </a:extLst>
            </p:cNvPr>
            <p:cNvSpPr/>
            <p:nvPr/>
          </p:nvSpPr>
          <p:spPr>
            <a:xfrm>
              <a:off x="6247976" y="3410712"/>
              <a:ext cx="1124477" cy="41119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3" name="TextBox 42">
              <a:extLst>
                <a:ext uri="{FF2B5EF4-FFF2-40B4-BE49-F238E27FC236}">
                  <a16:creationId xmlns:a16="http://schemas.microsoft.com/office/drawing/2014/main" id="{A74905D8-70FE-46C8-8E66-AB031EFF142E}"/>
                </a:ext>
              </a:extLst>
            </p:cNvPr>
            <p:cNvSpPr txBox="1"/>
            <p:nvPr/>
          </p:nvSpPr>
          <p:spPr>
            <a:xfrm>
              <a:off x="6718937" y="3431926"/>
              <a:ext cx="633507" cy="369332"/>
            </a:xfrm>
            <a:prstGeom prst="rect">
              <a:avLst/>
            </a:prstGeom>
            <a:noFill/>
          </p:spPr>
          <p:txBody>
            <a:bodyPr wrap="none" rtlCol="0">
              <a:spAutoFit/>
            </a:bodyPr>
            <a:lstStyle/>
            <a:p>
              <a:pPr algn="ctr"/>
              <a:r>
                <a:rPr lang="en-US" sz="900">
                  <a:solidFill>
                    <a:srgbClr val="00B050"/>
                  </a:solidFill>
                  <a:latin typeface="+mn-lt"/>
                  <a:ea typeface="Roboto Slab" pitchFamily="2" charset="0"/>
                </a:rPr>
                <a:t>Validate</a:t>
              </a:r>
            </a:p>
            <a:p>
              <a:pPr algn="ctr"/>
              <a:r>
                <a:rPr lang="en-US" sz="900">
                  <a:solidFill>
                    <a:srgbClr val="00B050"/>
                  </a:solidFill>
                  <a:latin typeface="+mn-lt"/>
                  <a:ea typeface="Roboto Slab" pitchFamily="2" charset="0"/>
                </a:rPr>
                <a:t>Package</a:t>
              </a:r>
            </a:p>
          </p:txBody>
        </p:sp>
        <p:pic>
          <p:nvPicPr>
            <p:cNvPr id="31" name="Graphic 30" descr="Checkbox Checked with solid fill">
              <a:extLst>
                <a:ext uri="{FF2B5EF4-FFF2-40B4-BE49-F238E27FC236}">
                  <a16:creationId xmlns:a16="http://schemas.microsoft.com/office/drawing/2014/main" id="{13B17030-65D7-4C1D-86EC-FBC5891E4E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37326" y="3419856"/>
              <a:ext cx="384582" cy="384582"/>
            </a:xfrm>
            <a:prstGeom prst="rect">
              <a:avLst/>
            </a:prstGeom>
          </p:spPr>
        </p:pic>
      </p:grpSp>
      <p:sp>
        <p:nvSpPr>
          <p:cNvPr id="47" name="TextBox 46">
            <a:extLst>
              <a:ext uri="{FF2B5EF4-FFF2-40B4-BE49-F238E27FC236}">
                <a16:creationId xmlns:a16="http://schemas.microsoft.com/office/drawing/2014/main" id="{F31C2A2B-8A94-4B5F-854D-7FCCF32F8204}"/>
              </a:ext>
            </a:extLst>
          </p:cNvPr>
          <p:cNvSpPr txBox="1"/>
          <p:nvPr/>
        </p:nvSpPr>
        <p:spPr>
          <a:xfrm>
            <a:off x="6180627" y="3031236"/>
            <a:ext cx="1290738" cy="261610"/>
          </a:xfrm>
          <a:prstGeom prst="rect">
            <a:avLst/>
          </a:prstGeom>
          <a:noFill/>
        </p:spPr>
        <p:txBody>
          <a:bodyPr wrap="none" rtlCol="0">
            <a:spAutoFit/>
          </a:bodyPr>
          <a:lstStyle/>
          <a:p>
            <a:pPr algn="ctr"/>
            <a:r>
              <a:rPr lang="en-US" sz="1100">
                <a:solidFill>
                  <a:schemeClr val="bg1"/>
                </a:solidFill>
              </a:rPr>
              <a:t>Post-Provisioners</a:t>
            </a:r>
          </a:p>
        </p:txBody>
      </p:sp>
      <p:cxnSp>
        <p:nvCxnSpPr>
          <p:cNvPr id="59" name="Straight Arrow Connector 58">
            <a:extLst>
              <a:ext uri="{FF2B5EF4-FFF2-40B4-BE49-F238E27FC236}">
                <a16:creationId xmlns:a16="http://schemas.microsoft.com/office/drawing/2014/main" id="{BC1E70A7-126E-43BC-B4C1-9432A5DC8C07}"/>
              </a:ext>
            </a:extLst>
          </p:cNvPr>
          <p:cNvCxnSpPr>
            <a:cxnSpLocks/>
          </p:cNvCxnSpPr>
          <p:nvPr/>
        </p:nvCxnSpPr>
        <p:spPr>
          <a:xfrm>
            <a:off x="6825996" y="3779044"/>
            <a:ext cx="0" cy="126206"/>
          </a:xfrm>
          <a:prstGeom prst="straightConnector1">
            <a:avLst/>
          </a:prstGeom>
          <a:ln>
            <a:solidFill>
              <a:schemeClr val="bg1"/>
            </a:solidFill>
            <a:headEnd w="sm" len="med"/>
            <a:tailEnd type="triangle" w="med"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D75E136-6BC5-41CD-8E4C-AF624FAEDADB}"/>
              </a:ext>
            </a:extLst>
          </p:cNvPr>
          <p:cNvCxnSpPr>
            <a:cxnSpLocks/>
          </p:cNvCxnSpPr>
          <p:nvPr/>
        </p:nvCxnSpPr>
        <p:spPr>
          <a:xfrm>
            <a:off x="6825996" y="4338638"/>
            <a:ext cx="0" cy="121444"/>
          </a:xfrm>
          <a:prstGeom prst="straightConnector1">
            <a:avLst/>
          </a:prstGeom>
          <a:ln>
            <a:solidFill>
              <a:schemeClr val="bg1"/>
            </a:solidFill>
            <a:headEnd w="sm" len="med"/>
            <a:tailEnd type="triangle" w="med" len="sm"/>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1B8F742E-6CB2-4A29-B15E-C4747120FBEB}"/>
              </a:ext>
            </a:extLst>
          </p:cNvPr>
          <p:cNvGrpSpPr/>
          <p:nvPr/>
        </p:nvGrpSpPr>
        <p:grpSpPr>
          <a:xfrm>
            <a:off x="7969959" y="4467221"/>
            <a:ext cx="1068163" cy="714636"/>
            <a:chOff x="544068" y="2551176"/>
            <a:chExt cx="4090321" cy="2736558"/>
          </a:xfrm>
        </p:grpSpPr>
        <p:grpSp>
          <p:nvGrpSpPr>
            <p:cNvPr id="60" name="Group 59">
              <a:extLst>
                <a:ext uri="{FF2B5EF4-FFF2-40B4-BE49-F238E27FC236}">
                  <a16:creationId xmlns:a16="http://schemas.microsoft.com/office/drawing/2014/main" id="{B5096B97-6390-4E74-90EB-BFD60C52C6E2}"/>
                </a:ext>
              </a:extLst>
            </p:cNvPr>
            <p:cNvGrpSpPr/>
            <p:nvPr/>
          </p:nvGrpSpPr>
          <p:grpSpPr>
            <a:xfrm>
              <a:off x="544068" y="2551176"/>
              <a:ext cx="2146017" cy="2736558"/>
              <a:chOff x="42567" y="3384009"/>
              <a:chExt cx="1372346" cy="1860556"/>
            </a:xfrm>
          </p:grpSpPr>
          <p:pic>
            <p:nvPicPr>
              <p:cNvPr id="67" name="Picture 66" descr="Icon&#10;&#10;Description automatically generated">
                <a:extLst>
                  <a:ext uri="{FF2B5EF4-FFF2-40B4-BE49-F238E27FC236}">
                    <a16:creationId xmlns:a16="http://schemas.microsoft.com/office/drawing/2014/main" id="{54313451-42C1-49A5-ACD2-A6F4ABF56926}"/>
                  </a:ext>
                </a:extLst>
              </p:cNvPr>
              <p:cNvPicPr>
                <a:picLocks noChangeAspect="1"/>
              </p:cNvPicPr>
              <p:nvPr/>
            </p:nvPicPr>
            <p:blipFill>
              <a:blip r:embed="rId12"/>
              <a:stretch>
                <a:fillRect/>
              </a:stretch>
            </p:blipFill>
            <p:spPr>
              <a:xfrm>
                <a:off x="42567" y="3384009"/>
                <a:ext cx="1372346" cy="1860556"/>
              </a:xfrm>
              <a:prstGeom prst="rect">
                <a:avLst/>
              </a:prstGeom>
            </p:spPr>
          </p:pic>
          <p:pic>
            <p:nvPicPr>
              <p:cNvPr id="68" name="Picture 67" descr="A picture containing icon&#10;&#10;Description automatically generated">
                <a:extLst>
                  <a:ext uri="{FF2B5EF4-FFF2-40B4-BE49-F238E27FC236}">
                    <a16:creationId xmlns:a16="http://schemas.microsoft.com/office/drawing/2014/main" id="{64BDE5F7-6BFC-4C11-A1F7-55F8FB94286E}"/>
                  </a:ext>
                </a:extLst>
              </p:cNvPr>
              <p:cNvPicPr>
                <a:picLocks noChangeAspect="1"/>
              </p:cNvPicPr>
              <p:nvPr/>
            </p:nvPicPr>
            <p:blipFill rotWithShape="1">
              <a:blip r:embed="rId13"/>
              <a:srcRect l="22785" t="3910" r="23310" b="35355"/>
              <a:stretch/>
            </p:blipFill>
            <p:spPr>
              <a:xfrm>
                <a:off x="649707" y="4904072"/>
                <a:ext cx="153820" cy="244241"/>
              </a:xfrm>
              <a:prstGeom prst="rect">
                <a:avLst/>
              </a:prstGeom>
            </p:spPr>
          </p:pic>
        </p:grpSp>
        <p:grpSp>
          <p:nvGrpSpPr>
            <p:cNvPr id="61" name="Group 60">
              <a:extLst>
                <a:ext uri="{FF2B5EF4-FFF2-40B4-BE49-F238E27FC236}">
                  <a16:creationId xmlns:a16="http://schemas.microsoft.com/office/drawing/2014/main" id="{4ACCB6D0-728D-4B32-B35E-FE6685745CE7}"/>
                </a:ext>
              </a:extLst>
            </p:cNvPr>
            <p:cNvGrpSpPr/>
            <p:nvPr/>
          </p:nvGrpSpPr>
          <p:grpSpPr>
            <a:xfrm>
              <a:off x="2488372" y="2712560"/>
              <a:ext cx="2146017" cy="2560735"/>
              <a:chOff x="3330701" y="1684501"/>
              <a:chExt cx="3653818" cy="4874559"/>
            </a:xfrm>
          </p:grpSpPr>
          <p:pic>
            <p:nvPicPr>
              <p:cNvPr id="62" name="Picture 61" descr="Icon&#10;&#10;Description automatically generated">
                <a:extLst>
                  <a:ext uri="{FF2B5EF4-FFF2-40B4-BE49-F238E27FC236}">
                    <a16:creationId xmlns:a16="http://schemas.microsoft.com/office/drawing/2014/main" id="{3E7DDA25-D433-4F5C-B15A-3C96CEDEC30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64" name="Group 63">
                <a:extLst>
                  <a:ext uri="{FF2B5EF4-FFF2-40B4-BE49-F238E27FC236}">
                    <a16:creationId xmlns:a16="http://schemas.microsoft.com/office/drawing/2014/main" id="{5286BCD1-E06F-4EDE-8ACA-67C7D2F71B56}"/>
                  </a:ext>
                </a:extLst>
              </p:cNvPr>
              <p:cNvGrpSpPr/>
              <p:nvPr/>
            </p:nvGrpSpPr>
            <p:grpSpPr>
              <a:xfrm>
                <a:off x="4019441" y="1684501"/>
                <a:ext cx="2322733" cy="1704906"/>
                <a:chOff x="4914899" y="2339788"/>
                <a:chExt cx="2322733" cy="1704906"/>
              </a:xfrm>
            </p:grpSpPr>
            <p:pic>
              <p:nvPicPr>
                <p:cNvPr id="65" name="Picture 4" descr="Blue cap illustration, Baseball cap Hat , Baseball Cap Blue transparent  background PNG clipart | HiClipart">
                  <a:extLst>
                    <a:ext uri="{FF2B5EF4-FFF2-40B4-BE49-F238E27FC236}">
                      <a16:creationId xmlns:a16="http://schemas.microsoft.com/office/drawing/2014/main" id="{67262E6E-0AF8-49EA-AC82-E14581EBE604}"/>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5" descr="A picture containing icon&#10;&#10;Description automatically generated">
                  <a:extLst>
                    <a:ext uri="{FF2B5EF4-FFF2-40B4-BE49-F238E27FC236}">
                      <a16:creationId xmlns:a16="http://schemas.microsoft.com/office/drawing/2014/main" id="{8A6E58B9-0F08-490E-83F4-59FCF13F9EEC}"/>
                    </a:ext>
                  </a:extLst>
                </p:cNvPr>
                <p:cNvPicPr>
                  <a:picLocks noChangeAspect="1"/>
                </p:cNvPicPr>
                <p:nvPr/>
              </p:nvPicPr>
              <p:blipFill rotWithShape="1">
                <a:blip r:embed="rId13"/>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684594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3" y="288758"/>
            <a:ext cx="3415278"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Communicators</a:t>
            </a:r>
          </a:p>
        </p:txBody>
      </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12" name="TextBox 11">
            <a:extLst>
              <a:ext uri="{FF2B5EF4-FFF2-40B4-BE49-F238E27FC236}">
                <a16:creationId xmlns:a16="http://schemas.microsoft.com/office/drawing/2014/main" id="{125E7018-5269-483D-A86C-13252DA430D9}"/>
              </a:ext>
            </a:extLst>
          </p:cNvPr>
          <p:cNvSpPr txBox="1"/>
          <p:nvPr/>
        </p:nvSpPr>
        <p:spPr>
          <a:xfrm>
            <a:off x="242969" y="1009156"/>
            <a:ext cx="7735171" cy="1538883"/>
          </a:xfrm>
          <a:prstGeom prst="rect">
            <a:avLst/>
          </a:prstGeom>
          <a:noFill/>
        </p:spPr>
        <p:txBody>
          <a:bodyPr wrap="square" rtlCol="0">
            <a:spAutoFit/>
          </a:bodyPr>
          <a:lstStyle/>
          <a:p>
            <a:pPr marL="285750" indent="-285750">
              <a:buFont typeface="Arial" panose="020B0604020202020204" pitchFamily="34" charset="0"/>
              <a:buChar char="•"/>
            </a:pPr>
            <a:r>
              <a:rPr lang="en-US"/>
              <a:t>Communicators are the mechanism that Packer will use to communicate with the new build and upload files, execute scripts, etc.</a:t>
            </a:r>
          </a:p>
          <a:p>
            <a:pPr marL="285750" indent="-285750">
              <a:buFont typeface="Arial" panose="020B0604020202020204" pitchFamily="34" charset="0"/>
              <a:buChar char="•"/>
            </a:pPr>
            <a:endParaRPr lang="en-US"/>
          </a:p>
          <a:p>
            <a:pPr marL="285750" indent="-285750">
              <a:spcAft>
                <a:spcPts val="600"/>
              </a:spcAft>
              <a:buFont typeface="Arial" panose="020B0604020202020204" pitchFamily="34" charset="0"/>
              <a:buChar char="•"/>
            </a:pPr>
            <a:r>
              <a:rPr lang="en-US"/>
              <a:t>Two Communicators available today:</a:t>
            </a:r>
          </a:p>
          <a:p>
            <a:pPr marL="744538" indent="-285750">
              <a:spcAft>
                <a:spcPts val="600"/>
              </a:spcAft>
              <a:buFont typeface="Arial" panose="020B0604020202020204" pitchFamily="34" charset="0"/>
              <a:buChar char="•"/>
            </a:pPr>
            <a:r>
              <a:rPr lang="en-US">
                <a:solidFill>
                  <a:srgbClr val="59C0FF"/>
                </a:solidFill>
              </a:rPr>
              <a:t>SSH</a:t>
            </a:r>
          </a:p>
          <a:p>
            <a:pPr marL="744538" indent="-285750">
              <a:spcAft>
                <a:spcPts val="600"/>
              </a:spcAft>
              <a:buFont typeface="Arial" panose="020B0604020202020204" pitchFamily="34" charset="0"/>
              <a:buChar char="•"/>
            </a:pPr>
            <a:r>
              <a:rPr lang="en-US" err="1">
                <a:solidFill>
                  <a:srgbClr val="0071E2"/>
                </a:solidFill>
              </a:rPr>
              <a:t>WinRM</a:t>
            </a:r>
            <a:endParaRPr lang="en-US">
              <a:solidFill>
                <a:srgbClr val="0071E2"/>
              </a:solidFill>
            </a:endParaRPr>
          </a:p>
        </p:txBody>
      </p:sp>
      <p:grpSp>
        <p:nvGrpSpPr>
          <p:cNvPr id="13" name="Group 12">
            <a:extLst>
              <a:ext uri="{FF2B5EF4-FFF2-40B4-BE49-F238E27FC236}">
                <a16:creationId xmlns:a16="http://schemas.microsoft.com/office/drawing/2014/main" id="{2F8BFB26-9719-4902-9551-1DE98CC35C0C}"/>
              </a:ext>
            </a:extLst>
          </p:cNvPr>
          <p:cNvGrpSpPr/>
          <p:nvPr/>
        </p:nvGrpSpPr>
        <p:grpSpPr>
          <a:xfrm>
            <a:off x="2660497" y="3129520"/>
            <a:ext cx="1124477" cy="623887"/>
            <a:chOff x="6864331" y="1747930"/>
            <a:chExt cx="1124477" cy="623887"/>
          </a:xfrm>
        </p:grpSpPr>
        <p:sp>
          <p:nvSpPr>
            <p:cNvPr id="14" name="Rectangle 13">
              <a:extLst>
                <a:ext uri="{FF2B5EF4-FFF2-40B4-BE49-F238E27FC236}">
                  <a16:creationId xmlns:a16="http://schemas.microsoft.com/office/drawing/2014/main" id="{FB6A6464-76D4-4A22-97B6-6FFFF654AF32}"/>
                </a:ext>
              </a:extLst>
            </p:cNvPr>
            <p:cNvSpPr/>
            <p:nvPr/>
          </p:nvSpPr>
          <p:spPr>
            <a:xfrm>
              <a:off x="6864331" y="1747930"/>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5" name="TextBox 14">
              <a:extLst>
                <a:ext uri="{FF2B5EF4-FFF2-40B4-BE49-F238E27FC236}">
                  <a16:creationId xmlns:a16="http://schemas.microsoft.com/office/drawing/2014/main" id="{A233A178-747F-4F2F-BFA7-3A59538ADD3C}"/>
                </a:ext>
              </a:extLst>
            </p:cNvPr>
            <p:cNvSpPr txBox="1"/>
            <p:nvPr/>
          </p:nvSpPr>
          <p:spPr>
            <a:xfrm>
              <a:off x="7304823" y="1942426"/>
              <a:ext cx="623889" cy="261610"/>
            </a:xfrm>
            <a:prstGeom prst="rect">
              <a:avLst/>
            </a:prstGeom>
            <a:noFill/>
          </p:spPr>
          <p:txBody>
            <a:bodyPr wrap="none" rtlCol="0">
              <a:spAutoFit/>
            </a:bodyPr>
            <a:lstStyle/>
            <a:p>
              <a:pPr algn="ctr"/>
              <a:r>
                <a:rPr lang="en-US" sz="1100">
                  <a:latin typeface="+mn-lt"/>
                  <a:ea typeface="Roboto Slab" pitchFamily="2" charset="0"/>
                </a:rPr>
                <a:t>Packer</a:t>
              </a:r>
            </a:p>
          </p:txBody>
        </p:sp>
        <p:pic>
          <p:nvPicPr>
            <p:cNvPr id="16" name="Picture 15" descr="Icon&#10;&#10;Description automatically generated">
              <a:extLst>
                <a:ext uri="{FF2B5EF4-FFF2-40B4-BE49-F238E27FC236}">
                  <a16:creationId xmlns:a16="http://schemas.microsoft.com/office/drawing/2014/main" id="{B99D3B42-878C-4CF8-8644-0BD06F242E7D}"/>
                </a:ext>
              </a:extLst>
            </p:cNvPr>
            <p:cNvPicPr>
              <a:picLocks noChangeAspect="1"/>
            </p:cNvPicPr>
            <p:nvPr/>
          </p:nvPicPr>
          <p:blipFill rotWithShape="1">
            <a:blip r:embed="rId3"/>
            <a:srcRect l="22906" t="4185" r="22049" b="36030"/>
            <a:stretch/>
          </p:blipFill>
          <p:spPr>
            <a:xfrm>
              <a:off x="7024477" y="1898241"/>
              <a:ext cx="240431" cy="368006"/>
            </a:xfrm>
            <a:prstGeom prst="rect">
              <a:avLst/>
            </a:prstGeom>
          </p:spPr>
        </p:pic>
      </p:grpSp>
      <p:sp>
        <p:nvSpPr>
          <p:cNvPr id="18" name="Rectangle 17">
            <a:extLst>
              <a:ext uri="{FF2B5EF4-FFF2-40B4-BE49-F238E27FC236}">
                <a16:creationId xmlns:a16="http://schemas.microsoft.com/office/drawing/2014/main" id="{D1E35F3C-A54D-418B-90AB-2D15F0548DF2}"/>
              </a:ext>
            </a:extLst>
          </p:cNvPr>
          <p:cNvSpPr/>
          <p:nvPr/>
        </p:nvSpPr>
        <p:spPr>
          <a:xfrm>
            <a:off x="4866172" y="3132000"/>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9" name="TextBox 18">
            <a:extLst>
              <a:ext uri="{FF2B5EF4-FFF2-40B4-BE49-F238E27FC236}">
                <a16:creationId xmlns:a16="http://schemas.microsoft.com/office/drawing/2014/main" id="{A7CABE0B-2D49-443A-87E7-F90440B1EE3A}"/>
              </a:ext>
            </a:extLst>
          </p:cNvPr>
          <p:cNvSpPr txBox="1"/>
          <p:nvPr/>
        </p:nvSpPr>
        <p:spPr>
          <a:xfrm>
            <a:off x="5413850" y="3139503"/>
            <a:ext cx="522900" cy="600164"/>
          </a:xfrm>
          <a:prstGeom prst="rect">
            <a:avLst/>
          </a:prstGeom>
          <a:noFill/>
        </p:spPr>
        <p:txBody>
          <a:bodyPr wrap="none" rtlCol="0">
            <a:spAutoFit/>
          </a:bodyPr>
          <a:lstStyle/>
          <a:p>
            <a:pPr algn="ctr"/>
            <a:r>
              <a:rPr lang="en-US" sz="1100">
                <a:latin typeface="+mn-lt"/>
                <a:ea typeface="Roboto Slab" pitchFamily="2" charset="0"/>
              </a:rPr>
              <a:t>New</a:t>
            </a:r>
          </a:p>
          <a:p>
            <a:pPr algn="ctr"/>
            <a:r>
              <a:rPr lang="en-US" sz="1100">
                <a:latin typeface="+mn-lt"/>
                <a:ea typeface="Roboto Slab" pitchFamily="2" charset="0"/>
              </a:rPr>
              <a:t>Linux</a:t>
            </a:r>
          </a:p>
          <a:p>
            <a:pPr algn="ctr"/>
            <a:r>
              <a:rPr lang="en-US" sz="1100">
                <a:latin typeface="+mn-lt"/>
                <a:ea typeface="Roboto Slab" pitchFamily="2" charset="0"/>
              </a:rPr>
              <a:t>Build</a:t>
            </a:r>
          </a:p>
        </p:txBody>
      </p:sp>
      <p:grpSp>
        <p:nvGrpSpPr>
          <p:cNvPr id="24" name="Group 23">
            <a:extLst>
              <a:ext uri="{FF2B5EF4-FFF2-40B4-BE49-F238E27FC236}">
                <a16:creationId xmlns:a16="http://schemas.microsoft.com/office/drawing/2014/main" id="{68D8F8D7-D1A6-488F-8DE6-79C247810022}"/>
              </a:ext>
            </a:extLst>
          </p:cNvPr>
          <p:cNvGrpSpPr/>
          <p:nvPr/>
        </p:nvGrpSpPr>
        <p:grpSpPr>
          <a:xfrm>
            <a:off x="1178304" y="3129520"/>
            <a:ext cx="1124477" cy="623887"/>
            <a:chOff x="1271251" y="3928012"/>
            <a:chExt cx="1124477" cy="623887"/>
          </a:xfrm>
        </p:grpSpPr>
        <p:sp>
          <p:nvSpPr>
            <p:cNvPr id="25" name="Rectangle 24">
              <a:extLst>
                <a:ext uri="{FF2B5EF4-FFF2-40B4-BE49-F238E27FC236}">
                  <a16:creationId xmlns:a16="http://schemas.microsoft.com/office/drawing/2014/main" id="{C236C5A3-C2AD-4B84-B85E-12C1712BA3AF}"/>
                </a:ext>
              </a:extLst>
            </p:cNvPr>
            <p:cNvSpPr/>
            <p:nvPr/>
          </p:nvSpPr>
          <p:spPr>
            <a:xfrm>
              <a:off x="1271251" y="3928012"/>
              <a:ext cx="1124477"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6" name="TextBox 25">
              <a:extLst>
                <a:ext uri="{FF2B5EF4-FFF2-40B4-BE49-F238E27FC236}">
                  <a16:creationId xmlns:a16="http://schemas.microsoft.com/office/drawing/2014/main" id="{2DF5E3AA-9DD4-45C8-AADE-7F114D46122E}"/>
                </a:ext>
              </a:extLst>
            </p:cNvPr>
            <p:cNvSpPr txBox="1"/>
            <p:nvPr/>
          </p:nvSpPr>
          <p:spPr>
            <a:xfrm>
              <a:off x="1725739" y="4024512"/>
              <a:ext cx="575800" cy="430887"/>
            </a:xfrm>
            <a:prstGeom prst="rect">
              <a:avLst/>
            </a:prstGeom>
            <a:noFill/>
          </p:spPr>
          <p:txBody>
            <a:bodyPr wrap="none" rtlCol="0">
              <a:spAutoFit/>
            </a:bodyPr>
            <a:lstStyle/>
            <a:p>
              <a:pPr algn="ctr"/>
              <a:r>
                <a:rPr lang="en-US" sz="1100">
                  <a:latin typeface="+mn-lt"/>
                  <a:ea typeface="Roboto Slab" pitchFamily="2" charset="0"/>
                </a:rPr>
                <a:t>Initial</a:t>
              </a:r>
            </a:p>
            <a:p>
              <a:pPr algn="ctr"/>
              <a:r>
                <a:rPr lang="en-US" sz="1100">
                  <a:latin typeface="+mn-lt"/>
                  <a:ea typeface="Roboto Slab" pitchFamily="2" charset="0"/>
                </a:rPr>
                <a:t>Image</a:t>
              </a:r>
            </a:p>
          </p:txBody>
        </p:sp>
        <p:pic>
          <p:nvPicPr>
            <p:cNvPr id="27" name="Picture 2" descr="Hard Drive Icon Images, Stock Photos &amp; Vectors | Shutterstock">
              <a:extLst>
                <a:ext uri="{FF2B5EF4-FFF2-40B4-BE49-F238E27FC236}">
                  <a16:creationId xmlns:a16="http://schemas.microsoft.com/office/drawing/2014/main" id="{BC2EDA82-D6B1-46FC-969C-ABBA02EE60AD}"/>
                </a:ext>
              </a:extLst>
            </p:cNvPr>
            <p:cNvPicPr>
              <a:picLocks noChangeAspect="1" noChangeArrowheads="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ackgroundRemoval t="10000" b="90000" l="10000" r="90000">
                          <a14:foregroundMark x1="34231" y1="39286" x2="34231" y2="39286"/>
                          <a14:foregroundMark x1="33462" y1="34643" x2="33462" y2="34643"/>
                          <a14:foregroundMark x1="36154" y1="28571" x2="36154" y2="28571"/>
                          <a14:foregroundMark x1="41154" y1="37500" x2="41154" y2="37500"/>
                          <a14:foregroundMark x1="36538" y1="66429" x2="36538" y2="66429"/>
                          <a14:foregroundMark x1="60769" y1="60714" x2="60769" y2="60714"/>
                          <a14:foregroundMark x1="65000" y1="28214" x2="65000" y2="28214"/>
                        </a14:backgroundRemoval>
                      </a14:imgEffect>
                    </a14:imgLayer>
                  </a14:imgProps>
                </a:ext>
                <a:ext uri="{28A0092B-C50C-407E-A947-70E740481C1C}">
                  <a14:useLocalDpi xmlns:a14="http://schemas.microsoft.com/office/drawing/2010/main" val="0"/>
                </a:ext>
              </a:extLst>
            </a:blip>
            <a:srcRect l="27846" t="19057" r="28954" b="26600"/>
            <a:stretch/>
          </p:blipFill>
          <p:spPr bwMode="auto">
            <a:xfrm>
              <a:off x="1431036" y="4086958"/>
              <a:ext cx="233172" cy="31587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Straight Arrow Connector 27">
            <a:extLst>
              <a:ext uri="{FF2B5EF4-FFF2-40B4-BE49-F238E27FC236}">
                <a16:creationId xmlns:a16="http://schemas.microsoft.com/office/drawing/2014/main" id="{302DC1AD-5576-4ECB-B012-1E24B1272D12}"/>
              </a:ext>
            </a:extLst>
          </p:cNvPr>
          <p:cNvCxnSpPr>
            <a:cxnSpLocks/>
          </p:cNvCxnSpPr>
          <p:nvPr/>
        </p:nvCxnSpPr>
        <p:spPr>
          <a:xfrm>
            <a:off x="2360481" y="3444324"/>
            <a:ext cx="242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6EF4B4D-7101-4AAB-82FC-DE46E4669BBD}"/>
              </a:ext>
            </a:extLst>
          </p:cNvPr>
          <p:cNvCxnSpPr>
            <a:cxnSpLocks/>
          </p:cNvCxnSpPr>
          <p:nvPr/>
        </p:nvCxnSpPr>
        <p:spPr>
          <a:xfrm>
            <a:off x="3888712" y="3454992"/>
            <a:ext cx="909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Google Cloud Platform Tutorial: From Zero to Hero with GCP">
            <a:extLst>
              <a:ext uri="{FF2B5EF4-FFF2-40B4-BE49-F238E27FC236}">
                <a16:creationId xmlns:a16="http://schemas.microsoft.com/office/drawing/2014/main" id="{0AAF1EA4-6EA7-4666-80DA-546F6C5986F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070" t="7911" r="33166" b="40817"/>
          <a:stretch/>
        </p:blipFill>
        <p:spPr bwMode="auto">
          <a:xfrm>
            <a:off x="4982172" y="3266149"/>
            <a:ext cx="406581" cy="3739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2D50FB-B200-4BD9-8FC3-60D1E5F62712}"/>
              </a:ext>
            </a:extLst>
          </p:cNvPr>
          <p:cNvSpPr txBox="1"/>
          <p:nvPr/>
        </p:nvSpPr>
        <p:spPr>
          <a:xfrm>
            <a:off x="4099728" y="3225521"/>
            <a:ext cx="476412" cy="261610"/>
          </a:xfrm>
          <a:prstGeom prst="rect">
            <a:avLst/>
          </a:prstGeom>
          <a:noFill/>
        </p:spPr>
        <p:txBody>
          <a:bodyPr wrap="none" rtlCol="0">
            <a:spAutoFit/>
          </a:bodyPr>
          <a:lstStyle/>
          <a:p>
            <a:r>
              <a:rPr lang="en-US" sz="1050">
                <a:solidFill>
                  <a:srgbClr val="0071E2"/>
                </a:solidFill>
              </a:rPr>
              <a:t>SSH</a:t>
            </a:r>
          </a:p>
        </p:txBody>
      </p:sp>
      <p:grpSp>
        <p:nvGrpSpPr>
          <p:cNvPr id="31" name="Group 30">
            <a:extLst>
              <a:ext uri="{FF2B5EF4-FFF2-40B4-BE49-F238E27FC236}">
                <a16:creationId xmlns:a16="http://schemas.microsoft.com/office/drawing/2014/main" id="{AAFA0C69-265F-4535-AA41-ADE76A8E4FDA}"/>
              </a:ext>
            </a:extLst>
          </p:cNvPr>
          <p:cNvGrpSpPr/>
          <p:nvPr/>
        </p:nvGrpSpPr>
        <p:grpSpPr>
          <a:xfrm>
            <a:off x="7969959" y="4467221"/>
            <a:ext cx="1068163" cy="714636"/>
            <a:chOff x="544068" y="2551176"/>
            <a:chExt cx="4090321" cy="2736558"/>
          </a:xfrm>
        </p:grpSpPr>
        <p:grpSp>
          <p:nvGrpSpPr>
            <p:cNvPr id="32" name="Group 31">
              <a:extLst>
                <a:ext uri="{FF2B5EF4-FFF2-40B4-BE49-F238E27FC236}">
                  <a16:creationId xmlns:a16="http://schemas.microsoft.com/office/drawing/2014/main" id="{AD6AE8C0-8B93-4BA9-828D-D0F5305F81E1}"/>
                </a:ext>
              </a:extLst>
            </p:cNvPr>
            <p:cNvGrpSpPr/>
            <p:nvPr/>
          </p:nvGrpSpPr>
          <p:grpSpPr>
            <a:xfrm>
              <a:off x="544068" y="2551176"/>
              <a:ext cx="2146017" cy="2736558"/>
              <a:chOff x="42567" y="3384009"/>
              <a:chExt cx="1372346" cy="1860556"/>
            </a:xfrm>
          </p:grpSpPr>
          <p:pic>
            <p:nvPicPr>
              <p:cNvPr id="38" name="Picture 37" descr="Icon&#10;&#10;Description automatically generated">
                <a:extLst>
                  <a:ext uri="{FF2B5EF4-FFF2-40B4-BE49-F238E27FC236}">
                    <a16:creationId xmlns:a16="http://schemas.microsoft.com/office/drawing/2014/main" id="{0BE8FBBB-9631-4528-823B-D9DF6B2AA22D}"/>
                  </a:ext>
                </a:extLst>
              </p:cNvPr>
              <p:cNvPicPr>
                <a:picLocks noChangeAspect="1"/>
              </p:cNvPicPr>
              <p:nvPr/>
            </p:nvPicPr>
            <p:blipFill>
              <a:blip r:embed="rId7"/>
              <a:stretch>
                <a:fillRect/>
              </a:stretch>
            </p:blipFill>
            <p:spPr>
              <a:xfrm>
                <a:off x="42567" y="3384009"/>
                <a:ext cx="1372346" cy="1860556"/>
              </a:xfrm>
              <a:prstGeom prst="rect">
                <a:avLst/>
              </a:prstGeom>
            </p:spPr>
          </p:pic>
          <p:pic>
            <p:nvPicPr>
              <p:cNvPr id="39" name="Picture 38" descr="A picture containing icon&#10;&#10;Description automatically generated">
                <a:extLst>
                  <a:ext uri="{FF2B5EF4-FFF2-40B4-BE49-F238E27FC236}">
                    <a16:creationId xmlns:a16="http://schemas.microsoft.com/office/drawing/2014/main" id="{76EC941F-A0AB-413F-81F6-F205C4D1ABCA}"/>
                  </a:ext>
                </a:extLst>
              </p:cNvPr>
              <p:cNvPicPr>
                <a:picLocks noChangeAspect="1"/>
              </p:cNvPicPr>
              <p:nvPr/>
            </p:nvPicPr>
            <p:blipFill rotWithShape="1">
              <a:blip r:embed="rId8"/>
              <a:srcRect l="22785" t="3910" r="23310" b="35355"/>
              <a:stretch/>
            </p:blipFill>
            <p:spPr>
              <a:xfrm>
                <a:off x="649707" y="4904072"/>
                <a:ext cx="153820" cy="244241"/>
              </a:xfrm>
              <a:prstGeom prst="rect">
                <a:avLst/>
              </a:prstGeom>
            </p:spPr>
          </p:pic>
        </p:grpSp>
        <p:grpSp>
          <p:nvGrpSpPr>
            <p:cNvPr id="33" name="Group 32">
              <a:extLst>
                <a:ext uri="{FF2B5EF4-FFF2-40B4-BE49-F238E27FC236}">
                  <a16:creationId xmlns:a16="http://schemas.microsoft.com/office/drawing/2014/main" id="{99113CAD-B5FF-4CC6-AA05-8C84EC3616B6}"/>
                </a:ext>
              </a:extLst>
            </p:cNvPr>
            <p:cNvGrpSpPr/>
            <p:nvPr/>
          </p:nvGrpSpPr>
          <p:grpSpPr>
            <a:xfrm>
              <a:off x="2488372" y="2712560"/>
              <a:ext cx="2146017" cy="2560735"/>
              <a:chOff x="3330701" y="1684501"/>
              <a:chExt cx="3653818" cy="4874559"/>
            </a:xfrm>
          </p:grpSpPr>
          <p:pic>
            <p:nvPicPr>
              <p:cNvPr id="34" name="Picture 33" descr="Icon&#10;&#10;Description automatically generated">
                <a:extLst>
                  <a:ext uri="{FF2B5EF4-FFF2-40B4-BE49-F238E27FC236}">
                    <a16:creationId xmlns:a16="http://schemas.microsoft.com/office/drawing/2014/main" id="{6AF54E58-E76F-4E39-BAA3-B6AF69A53B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35" name="Group 34">
                <a:extLst>
                  <a:ext uri="{FF2B5EF4-FFF2-40B4-BE49-F238E27FC236}">
                    <a16:creationId xmlns:a16="http://schemas.microsoft.com/office/drawing/2014/main" id="{FFFEE08D-14BA-49F4-8DEA-47ADDF8BE311}"/>
                  </a:ext>
                </a:extLst>
              </p:cNvPr>
              <p:cNvGrpSpPr/>
              <p:nvPr/>
            </p:nvGrpSpPr>
            <p:grpSpPr>
              <a:xfrm>
                <a:off x="4019441" y="1684501"/>
                <a:ext cx="2322733" cy="1704906"/>
                <a:chOff x="4914899" y="2339788"/>
                <a:chExt cx="2322733" cy="1704906"/>
              </a:xfrm>
            </p:grpSpPr>
            <p:pic>
              <p:nvPicPr>
                <p:cNvPr id="36" name="Picture 4" descr="Blue cap illustration, Baseball cap Hat , Baseball Cap Blue transparent  background PNG clipart | HiClipart">
                  <a:extLst>
                    <a:ext uri="{FF2B5EF4-FFF2-40B4-BE49-F238E27FC236}">
                      <a16:creationId xmlns:a16="http://schemas.microsoft.com/office/drawing/2014/main" id="{CF5E5EC8-F2DD-4EF1-A246-F1995739DE8F}"/>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 picture containing icon&#10;&#10;Description automatically generated">
                  <a:extLst>
                    <a:ext uri="{FF2B5EF4-FFF2-40B4-BE49-F238E27FC236}">
                      <a16:creationId xmlns:a16="http://schemas.microsoft.com/office/drawing/2014/main" id="{608B82EA-53DE-486F-B057-90BD3BECE8EC}"/>
                    </a:ext>
                  </a:extLst>
                </p:cNvPr>
                <p:cNvPicPr>
                  <a:picLocks noChangeAspect="1"/>
                </p:cNvPicPr>
                <p:nvPr/>
              </p:nvPicPr>
              <p:blipFill rotWithShape="1">
                <a:blip r:embed="rId8"/>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3889367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5" name="Rectangle 14">
            <a:extLst>
              <a:ext uri="{FF2B5EF4-FFF2-40B4-BE49-F238E27FC236}">
                <a16:creationId xmlns:a16="http://schemas.microsoft.com/office/drawing/2014/main" id="{16920F67-F8D0-450D-AE53-AF534ED6E316}"/>
              </a:ext>
            </a:extLst>
          </p:cNvPr>
          <p:cNvSpPr/>
          <p:nvPr/>
        </p:nvSpPr>
        <p:spPr>
          <a:xfrm>
            <a:off x="1877433" y="3667949"/>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D6D5798-09C1-4953-9D48-D1D117B2BA52}"/>
              </a:ext>
            </a:extLst>
          </p:cNvPr>
          <p:cNvSpPr/>
          <p:nvPr/>
        </p:nvSpPr>
        <p:spPr>
          <a:xfrm>
            <a:off x="756705" y="3250602"/>
            <a:ext cx="6620408" cy="171668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a:extLst>
              <a:ext uri="{FF2B5EF4-FFF2-40B4-BE49-F238E27FC236}">
                <a16:creationId xmlns:a16="http://schemas.microsoft.com/office/drawing/2014/main" id="{AD8ACAB5-B71F-44D5-BCA6-241D104C899F}"/>
              </a:ext>
            </a:extLst>
          </p:cNvPr>
          <p:cNvSpPr/>
          <p:nvPr/>
        </p:nvSpPr>
        <p:spPr>
          <a:xfrm>
            <a:off x="761990" y="3250602"/>
            <a:ext cx="6619885" cy="1983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a:t>
            </a:r>
          </a:p>
        </p:txBody>
      </p:sp>
      <p:sp>
        <p:nvSpPr>
          <p:cNvPr id="20" name="Oval 19">
            <a:extLst>
              <a:ext uri="{FF2B5EF4-FFF2-40B4-BE49-F238E27FC236}">
                <a16:creationId xmlns:a16="http://schemas.microsoft.com/office/drawing/2014/main" id="{0BAE8803-B867-4AA1-866C-93B6C9E8E2D4}"/>
              </a:ext>
            </a:extLst>
          </p:cNvPr>
          <p:cNvSpPr/>
          <p:nvPr/>
        </p:nvSpPr>
        <p:spPr>
          <a:xfrm>
            <a:off x="823905" y="3290886"/>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DF73F89-0951-48C9-8A1D-1304C267EC88}"/>
              </a:ext>
            </a:extLst>
          </p:cNvPr>
          <p:cNvSpPr/>
          <p:nvPr/>
        </p:nvSpPr>
        <p:spPr>
          <a:xfrm>
            <a:off x="942967" y="3290886"/>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A70C887-2102-429D-A8E8-EDE4C368F085}"/>
              </a:ext>
            </a:extLst>
          </p:cNvPr>
          <p:cNvSpPr/>
          <p:nvPr/>
        </p:nvSpPr>
        <p:spPr>
          <a:xfrm>
            <a:off x="1062029" y="3290886"/>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3" y="288758"/>
            <a:ext cx="3415278"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Variables</a:t>
            </a:r>
          </a:p>
        </p:txBody>
      </p:sp>
      <p:pic>
        <p:nvPicPr>
          <p:cNvPr id="57" name="Picture 56" descr="Icon&#10;&#10;Description automatically generated">
            <a:extLst>
              <a:ext uri="{FF2B5EF4-FFF2-40B4-BE49-F238E27FC236}">
                <a16:creationId xmlns:a16="http://schemas.microsoft.com/office/drawing/2014/main" id="{99B4D14F-FDC8-458C-AE2E-53401A3967AE}"/>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12" name="TextBox 11">
            <a:extLst>
              <a:ext uri="{FF2B5EF4-FFF2-40B4-BE49-F238E27FC236}">
                <a16:creationId xmlns:a16="http://schemas.microsoft.com/office/drawing/2014/main" id="{EC76C527-8B0D-4AA2-B3DB-85517B9429DC}"/>
              </a:ext>
            </a:extLst>
          </p:cNvPr>
          <p:cNvSpPr txBox="1"/>
          <p:nvPr/>
        </p:nvSpPr>
        <p:spPr>
          <a:xfrm>
            <a:off x="277217" y="1225296"/>
            <a:ext cx="7808489" cy="194668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a:solidFill>
                  <a:srgbClr val="0091EA"/>
                </a:solidFill>
              </a:rPr>
              <a:t>HashiCorp Packer </a:t>
            </a:r>
            <a:r>
              <a:rPr lang="en-US" sz="1600"/>
              <a:t>can use </a:t>
            </a:r>
            <a:r>
              <a:rPr lang="en-US" sz="1600">
                <a:solidFill>
                  <a:srgbClr val="00B050"/>
                </a:solidFill>
              </a:rPr>
              <a:t>variables</a:t>
            </a:r>
            <a:r>
              <a:rPr lang="en-US" sz="1600"/>
              <a:t> to define defaults during a build</a:t>
            </a:r>
          </a:p>
          <a:p>
            <a:pPr marL="285750" lvl="2" indent="-285750">
              <a:spcAft>
                <a:spcPts val="1200"/>
              </a:spcAft>
              <a:buFont typeface="Arial" panose="020B0604020202020204" pitchFamily="34" charset="0"/>
              <a:buChar char="•"/>
            </a:pPr>
            <a:r>
              <a:rPr lang="en-US" sz="1600"/>
              <a:t>Variables can be declared in a </a:t>
            </a:r>
            <a:r>
              <a:rPr lang="en-US" sz="1600">
                <a:solidFill>
                  <a:srgbClr val="008FEA"/>
                </a:solidFill>
              </a:rPr>
              <a:t>.</a:t>
            </a:r>
            <a:r>
              <a:rPr lang="en-US" sz="1600" err="1">
                <a:solidFill>
                  <a:srgbClr val="008FEA"/>
                </a:solidFill>
              </a:rPr>
              <a:t>pkrvars.hcl</a:t>
            </a:r>
            <a:r>
              <a:rPr lang="en-US" sz="1600">
                <a:solidFill>
                  <a:srgbClr val="008FEA"/>
                </a:solidFill>
              </a:rPr>
              <a:t> </a:t>
            </a:r>
            <a:r>
              <a:rPr lang="en-US" sz="1600"/>
              <a:t>file or </a:t>
            </a:r>
            <a:r>
              <a:rPr lang="en-US" sz="1600">
                <a:solidFill>
                  <a:schemeClr val="tx1">
                    <a:lumMod val="75000"/>
                    <a:lumOff val="25000"/>
                  </a:schemeClr>
                </a:solidFill>
              </a:rPr>
              <a:t>.</a:t>
            </a:r>
            <a:r>
              <a:rPr lang="en-US" sz="1600" err="1">
                <a:solidFill>
                  <a:schemeClr val="tx1">
                    <a:lumMod val="75000"/>
                    <a:lumOff val="25000"/>
                  </a:schemeClr>
                </a:solidFill>
              </a:rPr>
              <a:t>auto.pkrvars.hcl</a:t>
            </a:r>
            <a:r>
              <a:rPr lang="en-US" sz="1600"/>
              <a:t>, the default .</a:t>
            </a:r>
            <a:r>
              <a:rPr lang="en-US" sz="1600" err="1"/>
              <a:t>pkr</a:t>
            </a:r>
            <a:r>
              <a:rPr lang="en-US" sz="1600"/>
              <a:t> file, or any other file name if referenced when executing the build. </a:t>
            </a:r>
          </a:p>
          <a:p>
            <a:pPr marL="285750" lvl="2" indent="-285750">
              <a:spcAft>
                <a:spcPts val="1200"/>
              </a:spcAft>
              <a:buFont typeface="Arial" panose="020B0604020202020204" pitchFamily="34" charset="0"/>
              <a:buChar char="•"/>
            </a:pPr>
            <a:r>
              <a:rPr lang="en-US" sz="1600"/>
              <a:t>You can also declare individually using the </a:t>
            </a:r>
            <a:r>
              <a:rPr lang="en-US" sz="1600">
                <a:solidFill>
                  <a:schemeClr val="accent2"/>
                </a:solidFill>
              </a:rPr>
              <a:t>–var </a:t>
            </a:r>
            <a:r>
              <a:rPr lang="en-US" sz="1600"/>
              <a:t>option</a:t>
            </a:r>
          </a:p>
          <a:p>
            <a:pPr marL="285750" lvl="2" indent="-285750">
              <a:buFont typeface="Arial" panose="020B0604020202020204" pitchFamily="34" charset="0"/>
              <a:buChar char="•"/>
            </a:pPr>
            <a:endParaRPr lang="en-US" sz="1000"/>
          </a:p>
          <a:p>
            <a:pPr marL="285750" lvl="2" indent="-285750">
              <a:spcAft>
                <a:spcPts val="1200"/>
              </a:spcAft>
              <a:buFont typeface="Arial" panose="020B0604020202020204" pitchFamily="34" charset="0"/>
              <a:buChar char="•"/>
            </a:pPr>
            <a:r>
              <a:rPr lang="en-US" sz="1600">
                <a:solidFill>
                  <a:srgbClr val="008FEA"/>
                </a:solidFill>
              </a:rPr>
              <a:t>Variable declaration block:</a:t>
            </a:r>
          </a:p>
        </p:txBody>
      </p:sp>
      <p:sp>
        <p:nvSpPr>
          <p:cNvPr id="14" name="TextBox 13">
            <a:extLst>
              <a:ext uri="{FF2B5EF4-FFF2-40B4-BE49-F238E27FC236}">
                <a16:creationId xmlns:a16="http://schemas.microsoft.com/office/drawing/2014/main" id="{06C98C2A-9676-4BE4-AA4D-819F0BD98C3C}"/>
              </a:ext>
            </a:extLst>
          </p:cNvPr>
          <p:cNvSpPr txBox="1"/>
          <p:nvPr/>
        </p:nvSpPr>
        <p:spPr>
          <a:xfrm>
            <a:off x="995364" y="3480822"/>
            <a:ext cx="6348412" cy="1477328"/>
          </a:xfrm>
          <a:prstGeom prst="rect">
            <a:avLst/>
          </a:prstGeom>
          <a:noFill/>
        </p:spPr>
        <p:txBody>
          <a:bodyPr wrap="square">
            <a:spAutoFit/>
          </a:bodyPr>
          <a:lstStyle/>
          <a:p>
            <a:r>
              <a:rPr lang="en-US" sz="900" b="0">
                <a:solidFill>
                  <a:srgbClr val="4EC9B0"/>
                </a:solidFill>
                <a:effectLst/>
                <a:latin typeface="Consolas" panose="020B0609020204030204" pitchFamily="49" charset="0"/>
              </a:rPr>
              <a:t>variable</a:t>
            </a:r>
            <a:r>
              <a:rPr lang="en-US" sz="900" b="0">
                <a:solidFill>
                  <a:srgbClr val="D4D4D4"/>
                </a:solidFill>
                <a:effectLst/>
                <a:latin typeface="Consolas" panose="020B0609020204030204" pitchFamily="49" charset="0"/>
              </a:rPr>
              <a:t> </a:t>
            </a:r>
            <a:r>
              <a:rPr lang="en-US" sz="900" b="0">
                <a:solidFill>
                  <a:srgbClr val="CE9178"/>
                </a:solidFill>
                <a:effectLst/>
                <a:latin typeface="Consolas" panose="020B0609020204030204" pitchFamily="49" charset="0"/>
              </a:rPr>
              <a:t>"</a:t>
            </a:r>
            <a:r>
              <a:rPr lang="en-US" sz="900" b="0" err="1">
                <a:solidFill>
                  <a:srgbClr val="CE9178"/>
                </a:solidFill>
                <a:effectLst/>
                <a:latin typeface="Consolas" panose="020B0609020204030204" pitchFamily="49" charset="0"/>
              </a:rPr>
              <a:t>image_id</a:t>
            </a:r>
            <a:r>
              <a:rPr lang="en-US" sz="900" b="0">
                <a:solidFill>
                  <a:srgbClr val="CE9178"/>
                </a:solidFill>
                <a:effectLst/>
                <a:latin typeface="Consolas" panose="020B0609020204030204" pitchFamily="49" charset="0"/>
              </a:rPr>
              <a:t>"</a:t>
            </a:r>
            <a:r>
              <a:rPr lang="en-US" sz="900" b="0">
                <a:solidFill>
                  <a:srgbClr val="D4D4D4"/>
                </a:solidFill>
                <a:effectLst/>
                <a:latin typeface="Consolas" panose="020B0609020204030204" pitchFamily="49" charset="0"/>
              </a:rPr>
              <a:t> </a:t>
            </a:r>
            <a:r>
              <a:rPr lang="en-US" sz="900" b="0">
                <a:solidFill>
                  <a:schemeClr val="tx1">
                    <a:lumMod val="90000"/>
                    <a:lumOff val="10000"/>
                  </a:schemeClr>
                </a:solidFill>
                <a:effectLst/>
                <a:latin typeface="Consolas" panose="020B0609020204030204" pitchFamily="49" charset="0"/>
              </a:rPr>
              <a:t>{</a:t>
            </a: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type</a:t>
            </a:r>
            <a:r>
              <a:rPr lang="en-US" sz="900" b="0">
                <a:solidFill>
                  <a:srgbClr val="9CDCFE"/>
                </a:solidFill>
                <a:effectLst/>
                <a:latin typeface="Consolas" panose="020B0609020204030204" pitchFamily="49" charset="0"/>
              </a:rPr>
              <a:t>        </a:t>
            </a:r>
            <a:r>
              <a:rPr lang="en-US" sz="900" b="0">
                <a:solidFill>
                  <a:schemeClr val="tx1">
                    <a:lumMod val="90000"/>
                    <a:lumOff val="1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569CD6"/>
                </a:solidFill>
                <a:effectLst/>
                <a:latin typeface="Consolas" panose="020B0609020204030204" pitchFamily="49" charset="0"/>
              </a:rPr>
              <a:t>string</a:t>
            </a:r>
            <a:endParaRPr lang="en-US" sz="900" b="0">
              <a:solidFill>
                <a:srgbClr val="D4D4D4"/>
              </a:solidFill>
              <a:effectLst/>
              <a:latin typeface="Consolas" panose="020B0609020204030204" pitchFamily="49" charset="0"/>
            </a:endParaRP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description</a:t>
            </a:r>
            <a:r>
              <a:rPr lang="en-US" sz="900" b="0">
                <a:solidFill>
                  <a:srgbClr val="9CDCFE"/>
                </a:solidFill>
                <a:effectLst/>
                <a:latin typeface="Consolas" panose="020B0609020204030204" pitchFamily="49" charset="0"/>
              </a:rPr>
              <a:t> </a:t>
            </a:r>
            <a:r>
              <a:rPr lang="en-US" sz="900" b="0">
                <a:solidFill>
                  <a:schemeClr val="tx1">
                    <a:lumMod val="90000"/>
                    <a:lumOff val="1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CE9178"/>
                </a:solidFill>
                <a:effectLst/>
                <a:latin typeface="Consolas" panose="020B0609020204030204" pitchFamily="49" charset="0"/>
              </a:rPr>
              <a:t>"The id of the machine image (AMI) to use for the server."</a:t>
            </a:r>
          </a:p>
          <a:p>
            <a:r>
              <a:rPr lang="en-US" sz="900">
                <a:solidFill>
                  <a:srgbClr val="CE9178"/>
                </a:solidFill>
                <a:latin typeface="Consolas" panose="020B0609020204030204" pitchFamily="49" charset="0"/>
              </a:rPr>
              <a:t>  </a:t>
            </a:r>
            <a:r>
              <a:rPr lang="en-US" sz="900">
                <a:solidFill>
                  <a:srgbClr val="00B0F0"/>
                </a:solidFill>
                <a:latin typeface="Consolas" panose="020B0609020204030204" pitchFamily="49" charset="0"/>
              </a:rPr>
              <a:t>default</a:t>
            </a:r>
            <a:r>
              <a:rPr lang="en-US" sz="900">
                <a:solidFill>
                  <a:srgbClr val="CE9178"/>
                </a:solidFill>
                <a:latin typeface="Consolas" panose="020B0609020204030204" pitchFamily="49" charset="0"/>
              </a:rPr>
              <a:t> </a:t>
            </a:r>
            <a:r>
              <a:rPr lang="en-US" sz="900">
                <a:solidFill>
                  <a:schemeClr val="tx1">
                    <a:lumMod val="90000"/>
                    <a:lumOff val="10000"/>
                  </a:schemeClr>
                </a:solidFill>
                <a:latin typeface="Consolas" panose="020B0609020204030204" pitchFamily="49" charset="0"/>
              </a:rPr>
              <a:t>=</a:t>
            </a:r>
            <a:r>
              <a:rPr lang="en-US" sz="900">
                <a:solidFill>
                  <a:srgbClr val="CE9178"/>
                </a:solidFill>
                <a:latin typeface="Consolas" panose="020B0609020204030204" pitchFamily="49" charset="0"/>
              </a:rPr>
              <a:t> "ami-1234abcd"</a:t>
            </a:r>
            <a:endParaRPr lang="en-US" sz="900" b="0">
              <a:solidFill>
                <a:srgbClr val="D4D4D4"/>
              </a:solidFill>
              <a:effectLst/>
              <a:latin typeface="Consolas" panose="020B0609020204030204" pitchFamily="49" charset="0"/>
            </a:endParaRPr>
          </a:p>
          <a:p>
            <a:br>
              <a:rPr lang="en-US" sz="900" b="0">
                <a:solidFill>
                  <a:srgbClr val="D4D4D4"/>
                </a:solidFill>
                <a:effectLst/>
                <a:latin typeface="Consolas" panose="020B0609020204030204" pitchFamily="49" charset="0"/>
              </a:rPr>
            </a:br>
            <a:r>
              <a:rPr lang="en-US" sz="900" b="0">
                <a:solidFill>
                  <a:srgbClr val="D4D4D4"/>
                </a:solidFill>
                <a:effectLst/>
                <a:latin typeface="Consolas" panose="020B0609020204030204" pitchFamily="49" charset="0"/>
              </a:rPr>
              <a:t>  </a:t>
            </a:r>
            <a:r>
              <a:rPr lang="en-US" sz="900" b="0">
                <a:solidFill>
                  <a:schemeClr val="tx1">
                    <a:lumMod val="90000"/>
                    <a:lumOff val="10000"/>
                  </a:schemeClr>
                </a:solidFill>
                <a:effectLst/>
                <a:latin typeface="Consolas" panose="020B0609020204030204" pitchFamily="49" charset="0"/>
              </a:rPr>
              <a:t>validation {</a:t>
            </a: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condition</a:t>
            </a:r>
            <a:r>
              <a:rPr lang="en-US" sz="900" b="0">
                <a:solidFill>
                  <a:srgbClr val="9CDCFE"/>
                </a:solidFill>
                <a:effectLst/>
                <a:latin typeface="Consolas" panose="020B0609020204030204" pitchFamily="49" charset="0"/>
              </a:rPr>
              <a:t>     </a:t>
            </a:r>
            <a:r>
              <a:rPr lang="en-US" sz="900" b="0">
                <a:solidFill>
                  <a:schemeClr val="tx1">
                    <a:lumMod val="90000"/>
                    <a:lumOff val="1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DCDCAA"/>
                </a:solidFill>
                <a:effectLst/>
                <a:latin typeface="Consolas" panose="020B0609020204030204" pitchFamily="49" charset="0"/>
              </a:rPr>
              <a:t>length</a:t>
            </a:r>
            <a:r>
              <a:rPr lang="en-US" sz="900" b="0">
                <a:solidFill>
                  <a:schemeClr val="tx1">
                    <a:lumMod val="90000"/>
                    <a:lumOff val="10000"/>
                  </a:schemeClr>
                </a:solidFill>
                <a:effectLst/>
                <a:latin typeface="Consolas" panose="020B0609020204030204" pitchFamily="49" charset="0"/>
              </a:rPr>
              <a:t>(</a:t>
            </a:r>
            <a:r>
              <a:rPr lang="en-US" sz="900" b="0" err="1">
                <a:solidFill>
                  <a:schemeClr val="tx1">
                    <a:lumMod val="90000"/>
                    <a:lumOff val="10000"/>
                  </a:schemeClr>
                </a:solidFill>
                <a:effectLst/>
                <a:latin typeface="Consolas" panose="020B0609020204030204" pitchFamily="49" charset="0"/>
              </a:rPr>
              <a:t>var.</a:t>
            </a:r>
            <a:r>
              <a:rPr lang="en-US" sz="900" b="0" err="1">
                <a:solidFill>
                  <a:srgbClr val="00B0F0"/>
                </a:solidFill>
                <a:effectLst/>
                <a:latin typeface="Consolas" panose="020B0609020204030204" pitchFamily="49" charset="0"/>
              </a:rPr>
              <a:t>image</a:t>
            </a:r>
            <a:r>
              <a:rPr lang="en-US" sz="900" b="0" err="1">
                <a:solidFill>
                  <a:srgbClr val="9CDCFE"/>
                </a:solidFill>
                <a:effectLst/>
                <a:latin typeface="Consolas" panose="020B0609020204030204" pitchFamily="49" charset="0"/>
              </a:rPr>
              <a:t>_</a:t>
            </a:r>
            <a:r>
              <a:rPr lang="en-US" sz="900" b="0" err="1">
                <a:solidFill>
                  <a:srgbClr val="00B0F0"/>
                </a:solidFill>
                <a:effectLst/>
                <a:latin typeface="Consolas" panose="020B0609020204030204" pitchFamily="49" charset="0"/>
              </a:rPr>
              <a:t>id</a:t>
            </a:r>
            <a:r>
              <a:rPr lang="en-US" sz="900" b="0">
                <a:solidFill>
                  <a:schemeClr val="tx1">
                    <a:lumMod val="90000"/>
                    <a:lumOff val="10000"/>
                  </a:schemeClr>
                </a:solidFill>
                <a:effectLst/>
                <a:latin typeface="Consolas" panose="020B0609020204030204" pitchFamily="49" charset="0"/>
              </a:rPr>
              <a:t>) &gt; </a:t>
            </a:r>
            <a:r>
              <a:rPr lang="en-US" sz="900" b="0">
                <a:solidFill>
                  <a:srgbClr val="B5CEA8"/>
                </a:solidFill>
                <a:effectLst/>
                <a:latin typeface="Consolas" panose="020B0609020204030204" pitchFamily="49" charset="0"/>
              </a:rPr>
              <a:t>4</a:t>
            </a:r>
            <a:r>
              <a:rPr lang="en-US" sz="900" b="0">
                <a:solidFill>
                  <a:srgbClr val="D4D4D4"/>
                </a:solidFill>
                <a:effectLst/>
                <a:latin typeface="Consolas" panose="020B0609020204030204" pitchFamily="49" charset="0"/>
              </a:rPr>
              <a:t> </a:t>
            </a:r>
            <a:r>
              <a:rPr lang="en-US" sz="900" b="0">
                <a:solidFill>
                  <a:schemeClr val="tx1">
                    <a:lumMod val="90000"/>
                    <a:lumOff val="10000"/>
                  </a:schemeClr>
                </a:solidFill>
                <a:effectLst/>
                <a:latin typeface="Consolas" panose="020B0609020204030204" pitchFamily="49" charset="0"/>
              </a:rPr>
              <a:t>&amp;&amp;</a:t>
            </a:r>
            <a:r>
              <a:rPr lang="en-US" sz="900" b="0">
                <a:solidFill>
                  <a:srgbClr val="D4D4D4"/>
                </a:solidFill>
                <a:effectLst/>
                <a:latin typeface="Consolas" panose="020B0609020204030204" pitchFamily="49" charset="0"/>
              </a:rPr>
              <a:t> </a:t>
            </a:r>
            <a:r>
              <a:rPr lang="en-US" sz="900" b="0" err="1">
                <a:solidFill>
                  <a:srgbClr val="DCDCAA"/>
                </a:solidFill>
                <a:effectLst/>
                <a:latin typeface="Consolas" panose="020B0609020204030204" pitchFamily="49" charset="0"/>
              </a:rPr>
              <a:t>substr</a:t>
            </a:r>
            <a:r>
              <a:rPr lang="en-US" sz="900" b="0">
                <a:solidFill>
                  <a:schemeClr val="tx1">
                    <a:lumMod val="90000"/>
                    <a:lumOff val="10000"/>
                  </a:schemeClr>
                </a:solidFill>
                <a:effectLst/>
                <a:latin typeface="Consolas" panose="020B0609020204030204" pitchFamily="49" charset="0"/>
              </a:rPr>
              <a:t>(</a:t>
            </a:r>
            <a:r>
              <a:rPr lang="en-US" sz="900" b="0" err="1">
                <a:solidFill>
                  <a:schemeClr val="tx1">
                    <a:lumMod val="90000"/>
                    <a:lumOff val="10000"/>
                  </a:schemeClr>
                </a:solidFill>
                <a:effectLst/>
                <a:latin typeface="Consolas" panose="020B0609020204030204" pitchFamily="49" charset="0"/>
              </a:rPr>
              <a:t>var.</a:t>
            </a:r>
            <a:r>
              <a:rPr lang="en-US" sz="900" b="0" err="1">
                <a:solidFill>
                  <a:srgbClr val="00B0F0"/>
                </a:solidFill>
                <a:effectLst/>
                <a:latin typeface="Consolas" panose="020B0609020204030204" pitchFamily="49" charset="0"/>
              </a:rPr>
              <a:t>image</a:t>
            </a:r>
            <a:r>
              <a:rPr lang="en-US" sz="900" b="0" err="1">
                <a:solidFill>
                  <a:srgbClr val="9CDCFE"/>
                </a:solidFill>
                <a:effectLst/>
                <a:latin typeface="Consolas" panose="020B0609020204030204" pitchFamily="49" charset="0"/>
              </a:rPr>
              <a:t>_</a:t>
            </a:r>
            <a:r>
              <a:rPr lang="en-US" sz="900" b="0" err="1">
                <a:solidFill>
                  <a:srgbClr val="00B0F0"/>
                </a:solidFill>
                <a:effectLst/>
                <a:latin typeface="Consolas" panose="020B0609020204030204" pitchFamily="49" charset="0"/>
              </a:rPr>
              <a:t>id</a:t>
            </a:r>
            <a:r>
              <a:rPr lang="en-US" sz="900" b="0">
                <a:solidFill>
                  <a:schemeClr val="tx1">
                    <a:lumMod val="90000"/>
                    <a:lumOff val="10000"/>
                  </a:schemeClr>
                </a:solidFill>
                <a:effectLst/>
                <a:latin typeface="Consolas" panose="020B0609020204030204" pitchFamily="49" charset="0"/>
              </a:rPr>
              <a:t>,</a:t>
            </a:r>
            <a:r>
              <a:rPr lang="en-US" sz="900" b="0">
                <a:solidFill>
                  <a:srgbClr val="D4D4D4"/>
                </a:solidFill>
                <a:effectLst/>
                <a:latin typeface="Consolas" panose="020B0609020204030204" pitchFamily="49" charset="0"/>
              </a:rPr>
              <a:t> </a:t>
            </a:r>
            <a:r>
              <a:rPr lang="en-US" sz="900" b="0">
                <a:solidFill>
                  <a:srgbClr val="B5CEA8"/>
                </a:solidFill>
                <a:effectLst/>
                <a:latin typeface="Consolas" panose="020B0609020204030204" pitchFamily="49" charset="0"/>
              </a:rPr>
              <a:t>0</a:t>
            </a:r>
            <a:r>
              <a:rPr lang="en-US" sz="900" b="0">
                <a:solidFill>
                  <a:schemeClr val="tx1">
                    <a:lumMod val="90000"/>
                    <a:lumOff val="10000"/>
                  </a:schemeClr>
                </a:solidFill>
                <a:effectLst/>
                <a:latin typeface="Consolas" panose="020B0609020204030204" pitchFamily="49" charset="0"/>
              </a:rPr>
              <a:t>,</a:t>
            </a:r>
            <a:r>
              <a:rPr lang="en-US" sz="900" b="0">
                <a:solidFill>
                  <a:srgbClr val="D4D4D4"/>
                </a:solidFill>
                <a:effectLst/>
                <a:latin typeface="Consolas" panose="020B0609020204030204" pitchFamily="49" charset="0"/>
              </a:rPr>
              <a:t> </a:t>
            </a:r>
            <a:r>
              <a:rPr lang="en-US" sz="900" b="0">
                <a:solidFill>
                  <a:srgbClr val="B5CEA8"/>
                </a:solidFill>
                <a:effectLst/>
                <a:latin typeface="Consolas" panose="020B0609020204030204" pitchFamily="49" charset="0"/>
              </a:rPr>
              <a:t>4</a:t>
            </a:r>
            <a:r>
              <a:rPr lang="en-US" sz="900" b="0">
                <a:solidFill>
                  <a:schemeClr val="tx1">
                    <a:lumMod val="90000"/>
                    <a:lumOff val="10000"/>
                  </a:schemeClr>
                </a:solidFill>
                <a:effectLst/>
                <a:latin typeface="Consolas" panose="020B0609020204030204" pitchFamily="49" charset="0"/>
              </a:rPr>
              <a:t>)</a:t>
            </a:r>
            <a:r>
              <a:rPr lang="en-US" sz="900" b="0">
                <a:solidFill>
                  <a:srgbClr val="D4D4D4"/>
                </a:solidFill>
                <a:effectLst/>
                <a:latin typeface="Consolas" panose="020B0609020204030204" pitchFamily="49" charset="0"/>
              </a:rPr>
              <a:t> </a:t>
            </a:r>
            <a:r>
              <a:rPr lang="en-US" sz="900" b="0">
                <a:solidFill>
                  <a:schemeClr val="tx1">
                    <a:lumMod val="90000"/>
                    <a:lumOff val="10000"/>
                  </a:schemeClr>
                </a:solidFill>
                <a:effectLst/>
                <a:latin typeface="Consolas" panose="020B0609020204030204" pitchFamily="49" charset="0"/>
              </a:rPr>
              <a:t>==</a:t>
            </a:r>
            <a:r>
              <a:rPr lang="en-US" sz="900" b="0">
                <a:solidFill>
                  <a:srgbClr val="D4D4D4"/>
                </a:solidFill>
                <a:effectLst/>
                <a:latin typeface="Consolas" panose="020B0609020204030204" pitchFamily="49" charset="0"/>
              </a:rPr>
              <a:t> </a:t>
            </a:r>
            <a:r>
              <a:rPr lang="en-US" sz="900" b="0">
                <a:solidFill>
                  <a:srgbClr val="CE9178"/>
                </a:solidFill>
                <a:effectLst/>
                <a:latin typeface="Consolas" panose="020B0609020204030204" pitchFamily="49" charset="0"/>
              </a:rPr>
              <a:t>"</a:t>
            </a:r>
            <a:r>
              <a:rPr lang="en-US" sz="900" b="0" err="1">
                <a:solidFill>
                  <a:srgbClr val="CE9178"/>
                </a:solidFill>
                <a:effectLst/>
                <a:latin typeface="Consolas" panose="020B0609020204030204" pitchFamily="49" charset="0"/>
              </a:rPr>
              <a:t>ami</a:t>
            </a:r>
            <a:r>
              <a:rPr lang="en-US" sz="900" b="0">
                <a:solidFill>
                  <a:srgbClr val="CE9178"/>
                </a:solidFill>
                <a:effectLst/>
                <a:latin typeface="Consolas" panose="020B0609020204030204" pitchFamily="49" charset="0"/>
              </a:rPr>
              <a:t>-"</a:t>
            </a:r>
            <a:endParaRPr lang="en-US" sz="900" b="0">
              <a:solidFill>
                <a:srgbClr val="D4D4D4"/>
              </a:solidFill>
              <a:effectLst/>
              <a:latin typeface="Consolas" panose="020B0609020204030204" pitchFamily="49" charset="0"/>
            </a:endParaRPr>
          </a:p>
          <a:p>
            <a:r>
              <a:rPr lang="en-US" sz="900" b="0">
                <a:solidFill>
                  <a:srgbClr val="D4D4D4"/>
                </a:solidFill>
                <a:effectLst/>
                <a:latin typeface="Consolas" panose="020B0609020204030204" pitchFamily="49" charset="0"/>
              </a:rPr>
              <a:t>    </a:t>
            </a:r>
            <a:r>
              <a:rPr lang="en-US" sz="900" b="0" err="1">
                <a:solidFill>
                  <a:srgbClr val="00B0F0"/>
                </a:solidFill>
                <a:effectLst/>
                <a:latin typeface="Consolas" panose="020B0609020204030204" pitchFamily="49" charset="0"/>
              </a:rPr>
              <a:t>error_message</a:t>
            </a:r>
            <a:r>
              <a:rPr lang="en-US" sz="900" b="0">
                <a:solidFill>
                  <a:srgbClr val="9CDCFE"/>
                </a:solidFill>
                <a:effectLst/>
                <a:latin typeface="Consolas" panose="020B0609020204030204" pitchFamily="49" charset="0"/>
              </a:rPr>
              <a:t> </a:t>
            </a:r>
            <a:r>
              <a:rPr lang="en-US" sz="900" b="0">
                <a:solidFill>
                  <a:schemeClr val="tx1">
                    <a:lumMod val="90000"/>
                    <a:lumOff val="1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CE9178"/>
                </a:solidFill>
                <a:effectLst/>
                <a:latin typeface="Consolas" panose="020B0609020204030204" pitchFamily="49" charset="0"/>
              </a:rPr>
              <a:t>"The </a:t>
            </a:r>
            <a:r>
              <a:rPr lang="en-US" sz="900" b="0" err="1">
                <a:solidFill>
                  <a:srgbClr val="CE9178"/>
                </a:solidFill>
                <a:effectLst/>
                <a:latin typeface="Consolas" panose="020B0609020204030204" pitchFamily="49" charset="0"/>
              </a:rPr>
              <a:t>image_id</a:t>
            </a:r>
            <a:r>
              <a:rPr lang="en-US" sz="900" b="0">
                <a:solidFill>
                  <a:srgbClr val="CE9178"/>
                </a:solidFill>
                <a:effectLst/>
                <a:latin typeface="Consolas" panose="020B0609020204030204" pitchFamily="49" charset="0"/>
              </a:rPr>
              <a:t> value must be a valid AMI id, starting with </a:t>
            </a:r>
            <a:r>
              <a:rPr lang="en-US" sz="900" b="0">
                <a:solidFill>
                  <a:srgbClr val="D7BA7D"/>
                </a:solidFill>
                <a:effectLst/>
                <a:latin typeface="Consolas" panose="020B0609020204030204" pitchFamily="49" charset="0"/>
              </a:rPr>
              <a:t>\"</a:t>
            </a:r>
            <a:r>
              <a:rPr lang="en-US" sz="900" b="0" err="1">
                <a:solidFill>
                  <a:srgbClr val="CE9178"/>
                </a:solidFill>
                <a:effectLst/>
                <a:latin typeface="Consolas" panose="020B0609020204030204" pitchFamily="49" charset="0"/>
              </a:rPr>
              <a:t>ami</a:t>
            </a:r>
            <a:r>
              <a:rPr lang="en-US" sz="900" b="0">
                <a:solidFill>
                  <a:srgbClr val="CE9178"/>
                </a:solidFill>
                <a:effectLst/>
                <a:latin typeface="Consolas" panose="020B0609020204030204" pitchFamily="49" charset="0"/>
              </a:rPr>
              <a:t>-</a:t>
            </a:r>
            <a:r>
              <a:rPr lang="en-US" sz="900" b="0">
                <a:solidFill>
                  <a:srgbClr val="D7BA7D"/>
                </a:solidFill>
                <a:effectLst/>
                <a:latin typeface="Consolas" panose="020B0609020204030204" pitchFamily="49" charset="0"/>
              </a:rPr>
              <a:t>\"</a:t>
            </a:r>
            <a:r>
              <a:rPr lang="en-US" sz="900" b="0">
                <a:solidFill>
                  <a:srgbClr val="CE9178"/>
                </a:solidFill>
                <a:effectLst/>
                <a:latin typeface="Consolas" panose="020B0609020204030204" pitchFamily="49" charset="0"/>
              </a:rPr>
              <a:t>."</a:t>
            </a:r>
            <a:endParaRPr lang="en-US" sz="900" b="0">
              <a:solidFill>
                <a:srgbClr val="D4D4D4"/>
              </a:solidFill>
              <a:effectLst/>
              <a:latin typeface="Consolas" panose="020B0609020204030204" pitchFamily="49" charset="0"/>
            </a:endParaRPr>
          </a:p>
          <a:p>
            <a:r>
              <a:rPr lang="en-US" sz="900" b="0">
                <a:solidFill>
                  <a:srgbClr val="D4D4D4"/>
                </a:solidFill>
                <a:effectLst/>
                <a:latin typeface="Consolas" panose="020B0609020204030204" pitchFamily="49" charset="0"/>
              </a:rPr>
              <a:t>  </a:t>
            </a:r>
            <a:r>
              <a:rPr lang="en-US" sz="900" b="0">
                <a:solidFill>
                  <a:schemeClr val="tx1">
                    <a:lumMod val="90000"/>
                    <a:lumOff val="10000"/>
                  </a:schemeClr>
                </a:solidFill>
                <a:effectLst/>
                <a:latin typeface="Consolas" panose="020B0609020204030204" pitchFamily="49" charset="0"/>
              </a:rPr>
              <a:t>}</a:t>
            </a:r>
          </a:p>
          <a:p>
            <a:r>
              <a:rPr lang="en-US" sz="900" b="0">
                <a:solidFill>
                  <a:schemeClr val="tx1">
                    <a:lumMod val="90000"/>
                    <a:lumOff val="10000"/>
                  </a:schemeClr>
                </a:solidFill>
                <a:effectLst/>
                <a:latin typeface="Consolas" panose="020B0609020204030204" pitchFamily="49" charset="0"/>
              </a:rPr>
              <a:t>}</a:t>
            </a:r>
          </a:p>
        </p:txBody>
      </p:sp>
      <p:grpSp>
        <p:nvGrpSpPr>
          <p:cNvPr id="19" name="Group 18">
            <a:extLst>
              <a:ext uri="{FF2B5EF4-FFF2-40B4-BE49-F238E27FC236}">
                <a16:creationId xmlns:a16="http://schemas.microsoft.com/office/drawing/2014/main" id="{96421472-79DE-4DFC-944E-8ECDE9690938}"/>
              </a:ext>
            </a:extLst>
          </p:cNvPr>
          <p:cNvGrpSpPr/>
          <p:nvPr/>
        </p:nvGrpSpPr>
        <p:grpSpPr>
          <a:xfrm>
            <a:off x="7969959" y="4467221"/>
            <a:ext cx="1068163" cy="714636"/>
            <a:chOff x="544068" y="2551176"/>
            <a:chExt cx="4090321" cy="2736558"/>
          </a:xfrm>
        </p:grpSpPr>
        <p:grpSp>
          <p:nvGrpSpPr>
            <p:cNvPr id="23" name="Group 22">
              <a:extLst>
                <a:ext uri="{FF2B5EF4-FFF2-40B4-BE49-F238E27FC236}">
                  <a16:creationId xmlns:a16="http://schemas.microsoft.com/office/drawing/2014/main" id="{1CA9F2CC-2342-402B-867F-E9A27BD3843D}"/>
                </a:ext>
              </a:extLst>
            </p:cNvPr>
            <p:cNvGrpSpPr/>
            <p:nvPr/>
          </p:nvGrpSpPr>
          <p:grpSpPr>
            <a:xfrm>
              <a:off x="544068" y="2551176"/>
              <a:ext cx="2146017" cy="2736558"/>
              <a:chOff x="42567" y="3384009"/>
              <a:chExt cx="1372346" cy="1860556"/>
            </a:xfrm>
          </p:grpSpPr>
          <p:pic>
            <p:nvPicPr>
              <p:cNvPr id="29" name="Picture 28" descr="Icon&#10;&#10;Description automatically generated">
                <a:extLst>
                  <a:ext uri="{FF2B5EF4-FFF2-40B4-BE49-F238E27FC236}">
                    <a16:creationId xmlns:a16="http://schemas.microsoft.com/office/drawing/2014/main" id="{4E80A4A0-4C46-4E03-9F35-343AF15B0CC8}"/>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D58D5FAF-C5ED-4785-9B39-C278D779DFBF}"/>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4" name="Group 23">
              <a:extLst>
                <a:ext uri="{FF2B5EF4-FFF2-40B4-BE49-F238E27FC236}">
                  <a16:creationId xmlns:a16="http://schemas.microsoft.com/office/drawing/2014/main" id="{5C687A50-B38A-4862-B1E4-651843CF1514}"/>
                </a:ext>
              </a:extLst>
            </p:cNvPr>
            <p:cNvGrpSpPr/>
            <p:nvPr/>
          </p:nvGrpSpPr>
          <p:grpSpPr>
            <a:xfrm>
              <a:off x="2488372" y="2712560"/>
              <a:ext cx="2146017" cy="2560735"/>
              <a:chOff x="3330701" y="1684501"/>
              <a:chExt cx="3653818" cy="4874559"/>
            </a:xfrm>
          </p:grpSpPr>
          <p:pic>
            <p:nvPicPr>
              <p:cNvPr id="25" name="Picture 24" descr="Icon&#10;&#10;Description automatically generated">
                <a:extLst>
                  <a:ext uri="{FF2B5EF4-FFF2-40B4-BE49-F238E27FC236}">
                    <a16:creationId xmlns:a16="http://schemas.microsoft.com/office/drawing/2014/main" id="{4179A86F-0BCE-4344-BE27-12A2459196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6" name="Group 25">
                <a:extLst>
                  <a:ext uri="{FF2B5EF4-FFF2-40B4-BE49-F238E27FC236}">
                    <a16:creationId xmlns:a16="http://schemas.microsoft.com/office/drawing/2014/main" id="{5BB90300-50D1-4DC4-B99B-D0BF7D06C3DF}"/>
                  </a:ext>
                </a:extLst>
              </p:cNvPr>
              <p:cNvGrpSpPr/>
              <p:nvPr/>
            </p:nvGrpSpPr>
            <p:grpSpPr>
              <a:xfrm>
                <a:off x="4019441" y="1684501"/>
                <a:ext cx="2322733" cy="1704906"/>
                <a:chOff x="4914899" y="2339788"/>
                <a:chExt cx="2322733" cy="1704906"/>
              </a:xfrm>
            </p:grpSpPr>
            <p:pic>
              <p:nvPicPr>
                <p:cNvPr id="27" name="Picture 4" descr="Blue cap illustration, Baseball cap Hat , Baseball Cap Blue transparent  background PNG clipart | HiClipart">
                  <a:extLst>
                    <a:ext uri="{FF2B5EF4-FFF2-40B4-BE49-F238E27FC236}">
                      <a16:creationId xmlns:a16="http://schemas.microsoft.com/office/drawing/2014/main" id="{E73767A3-FE29-4A5D-A249-4F01779FD70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picture containing icon&#10;&#10;Description automatically generated">
                  <a:extLst>
                    <a:ext uri="{FF2B5EF4-FFF2-40B4-BE49-F238E27FC236}">
                      <a16:creationId xmlns:a16="http://schemas.microsoft.com/office/drawing/2014/main" id="{048DC4E6-241E-4F34-832E-1354AE257D23}"/>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253259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63817" y="2083241"/>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Installing Packer</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047999" y="1447800"/>
            <a:ext cx="2941831" cy="584775"/>
          </a:xfrm>
          <a:prstGeom prst="rect">
            <a:avLst/>
          </a:prstGeom>
          <a:noFill/>
        </p:spPr>
        <p:txBody>
          <a:bodyPr wrap="none" rtlCol="0">
            <a:spAutoFit/>
          </a:bodyPr>
          <a:lstStyle/>
          <a:p>
            <a:r>
              <a:rPr lang="en-US" sz="3200"/>
              <a:t>New Video File</a:t>
            </a:r>
          </a:p>
        </p:txBody>
      </p:sp>
    </p:spTree>
    <p:extLst>
      <p:ext uri="{BB962C8B-B14F-4D97-AF65-F5344CB8AC3E}">
        <p14:creationId xmlns:p14="http://schemas.microsoft.com/office/powerpoint/2010/main" val="886621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10;p17">
            <a:extLst>
              <a:ext uri="{FF2B5EF4-FFF2-40B4-BE49-F238E27FC236}">
                <a16:creationId xmlns:a16="http://schemas.microsoft.com/office/drawing/2014/main" id="{ECF5A8F0-30A6-460C-A5C8-0E42F0E917AD}"/>
              </a:ext>
            </a:extLst>
          </p:cNvPr>
          <p:cNvSpPr txBox="1">
            <a:spLocks noGrp="1"/>
          </p:cNvSpPr>
          <p:nvPr>
            <p:ph type="title"/>
          </p:nvPr>
        </p:nvSpPr>
        <p:spPr>
          <a:xfrm>
            <a:off x="242321" y="288758"/>
            <a:ext cx="5196453"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About HashiCorp Packer</a:t>
            </a:r>
            <a:endParaRPr sz="2800" b="1"/>
          </a:p>
        </p:txBody>
      </p:sp>
      <p:sp>
        <p:nvSpPr>
          <p:cNvPr id="2" name="TextBox 1">
            <a:extLst>
              <a:ext uri="{FF2B5EF4-FFF2-40B4-BE49-F238E27FC236}">
                <a16:creationId xmlns:a16="http://schemas.microsoft.com/office/drawing/2014/main" id="{751492A0-CE83-444A-A656-1298AEB1148E}"/>
              </a:ext>
            </a:extLst>
          </p:cNvPr>
          <p:cNvSpPr txBox="1"/>
          <p:nvPr/>
        </p:nvSpPr>
        <p:spPr>
          <a:xfrm>
            <a:off x="277217" y="1225296"/>
            <a:ext cx="7808489" cy="2687723"/>
          </a:xfrm>
          <a:prstGeom prst="rect">
            <a:avLst/>
          </a:prstGeom>
          <a:noFill/>
        </p:spPr>
        <p:txBody>
          <a:bodyPr wrap="square" rtlCol="0">
            <a:spAutoFit/>
          </a:bodyPr>
          <a:lstStyle/>
          <a:p>
            <a:r>
              <a:rPr lang="en-US" sz="1600" dirty="0">
                <a:solidFill>
                  <a:srgbClr val="0091EA"/>
                </a:solidFill>
              </a:rPr>
              <a:t>HashiCorp Packer </a:t>
            </a:r>
            <a:r>
              <a:rPr lang="en-US" sz="1600" dirty="0"/>
              <a:t>is platform agnostic….meaning it can be installed and run on many different underlying platforms</a:t>
            </a:r>
          </a:p>
          <a:p>
            <a:endParaRPr lang="en-US" dirty="0"/>
          </a:p>
          <a:p>
            <a:pPr marL="858838">
              <a:lnSpc>
                <a:spcPct val="200000"/>
              </a:lnSpc>
              <a:spcAft>
                <a:spcPts val="600"/>
              </a:spcAft>
            </a:pPr>
            <a:r>
              <a:rPr lang="en-US" dirty="0"/>
              <a:t>Cloud-Based Machines (AWS Instances, Azure Virtual Machines, Google Compute)</a:t>
            </a:r>
          </a:p>
          <a:p>
            <a:pPr marL="858838">
              <a:lnSpc>
                <a:spcPct val="200000"/>
              </a:lnSpc>
              <a:spcAft>
                <a:spcPts val="600"/>
              </a:spcAft>
            </a:pPr>
            <a:r>
              <a:rPr lang="en-US" dirty="0"/>
              <a:t>VMware Virtual Machines</a:t>
            </a:r>
          </a:p>
          <a:p>
            <a:pPr marL="858838">
              <a:lnSpc>
                <a:spcPct val="200000"/>
              </a:lnSpc>
              <a:spcAft>
                <a:spcPts val="600"/>
              </a:spcAft>
            </a:pPr>
            <a:r>
              <a:rPr lang="en-US" dirty="0"/>
              <a:t>Physical Servers</a:t>
            </a:r>
          </a:p>
          <a:p>
            <a:pPr marL="858838">
              <a:lnSpc>
                <a:spcPct val="200000"/>
              </a:lnSpc>
              <a:spcAft>
                <a:spcPts val="600"/>
              </a:spcAft>
            </a:pPr>
            <a:r>
              <a:rPr lang="en-US" dirty="0"/>
              <a:t>Desktop/Laptop</a:t>
            </a:r>
          </a:p>
        </p:txBody>
      </p:sp>
      <p:pic>
        <p:nvPicPr>
          <p:cNvPr id="32" name="Graphic 31" descr="Cloud with solid fill">
            <a:extLst>
              <a:ext uri="{FF2B5EF4-FFF2-40B4-BE49-F238E27FC236}">
                <a16:creationId xmlns:a16="http://schemas.microsoft.com/office/drawing/2014/main" id="{5689476D-4FCD-4E63-BE15-2E8C96F75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180" y="1941519"/>
            <a:ext cx="561086" cy="561086"/>
          </a:xfrm>
          <a:prstGeom prst="rect">
            <a:avLst/>
          </a:prstGeom>
        </p:spPr>
      </p:pic>
      <p:pic>
        <p:nvPicPr>
          <p:cNvPr id="33" name="Picture 4" descr="Vmware Icon of Flat style - Available in SVG, PNG, EPS, AI &amp; Icon fonts">
            <a:extLst>
              <a:ext uri="{FF2B5EF4-FFF2-40B4-BE49-F238E27FC236}">
                <a16:creationId xmlns:a16="http://schemas.microsoft.com/office/drawing/2014/main" id="{CDDDF869-D8D4-432D-9D38-F98E43C19AB6}"/>
              </a:ext>
            </a:extLst>
          </p:cNvPr>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20864" y="2467484"/>
            <a:ext cx="521363" cy="521363"/>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Server with solid fill">
            <a:extLst>
              <a:ext uri="{FF2B5EF4-FFF2-40B4-BE49-F238E27FC236}">
                <a16:creationId xmlns:a16="http://schemas.microsoft.com/office/drawing/2014/main" id="{BA656039-FF20-4E2C-B436-CD16736F0A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7641" y="2978070"/>
            <a:ext cx="508949" cy="508949"/>
          </a:xfrm>
          <a:prstGeom prst="rect">
            <a:avLst/>
          </a:prstGeom>
        </p:spPr>
      </p:pic>
      <p:pic>
        <p:nvPicPr>
          <p:cNvPr id="35" name="Graphic 34" descr="Laptop with solid fill">
            <a:extLst>
              <a:ext uri="{FF2B5EF4-FFF2-40B4-BE49-F238E27FC236}">
                <a16:creationId xmlns:a16="http://schemas.microsoft.com/office/drawing/2014/main" id="{97991DE7-F61B-4414-A1B8-A0B063639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9838" y="3506145"/>
            <a:ext cx="486606" cy="486606"/>
          </a:xfrm>
          <a:prstGeom prst="rect">
            <a:avLst/>
          </a:prstGeom>
        </p:spPr>
      </p:pic>
      <p:pic>
        <p:nvPicPr>
          <p:cNvPr id="36" name="Picture 35" descr="Icon&#10;&#10;Description automatically generated">
            <a:extLst>
              <a:ext uri="{FF2B5EF4-FFF2-40B4-BE49-F238E27FC236}">
                <a16:creationId xmlns:a16="http://schemas.microsoft.com/office/drawing/2014/main" id="{0D29C0E7-B677-4343-8584-187843AEAC48}"/>
              </a:ext>
            </a:extLst>
          </p:cNvPr>
          <p:cNvPicPr>
            <a:picLocks noChangeAspect="1"/>
          </p:cNvPicPr>
          <p:nvPr/>
        </p:nvPicPr>
        <p:blipFill rotWithShape="1">
          <a:blip r:embed="rId9"/>
          <a:srcRect l="22906" t="4185" r="22049" b="36030"/>
          <a:stretch/>
        </p:blipFill>
        <p:spPr>
          <a:xfrm>
            <a:off x="8545429" y="88876"/>
            <a:ext cx="498559" cy="763099"/>
          </a:xfrm>
          <a:prstGeom prst="rect">
            <a:avLst/>
          </a:prstGeom>
        </p:spPr>
      </p:pic>
      <p:grpSp>
        <p:nvGrpSpPr>
          <p:cNvPr id="17" name="Group 16">
            <a:extLst>
              <a:ext uri="{FF2B5EF4-FFF2-40B4-BE49-F238E27FC236}">
                <a16:creationId xmlns:a16="http://schemas.microsoft.com/office/drawing/2014/main" id="{564E8224-2FE5-4A92-BD9A-8B4592B2C408}"/>
              </a:ext>
            </a:extLst>
          </p:cNvPr>
          <p:cNvGrpSpPr/>
          <p:nvPr/>
        </p:nvGrpSpPr>
        <p:grpSpPr>
          <a:xfrm>
            <a:off x="7969959" y="4467221"/>
            <a:ext cx="1068163" cy="714636"/>
            <a:chOff x="544068" y="2551176"/>
            <a:chExt cx="4090321" cy="2736558"/>
          </a:xfrm>
        </p:grpSpPr>
        <p:grpSp>
          <p:nvGrpSpPr>
            <p:cNvPr id="18" name="Group 17">
              <a:extLst>
                <a:ext uri="{FF2B5EF4-FFF2-40B4-BE49-F238E27FC236}">
                  <a16:creationId xmlns:a16="http://schemas.microsoft.com/office/drawing/2014/main" id="{C7770E47-DAA5-4724-B9A3-C456029E0BA1}"/>
                </a:ext>
              </a:extLst>
            </p:cNvPr>
            <p:cNvGrpSpPr/>
            <p:nvPr/>
          </p:nvGrpSpPr>
          <p:grpSpPr>
            <a:xfrm>
              <a:off x="544068" y="2551176"/>
              <a:ext cx="2146017" cy="2736558"/>
              <a:chOff x="42567" y="3384009"/>
              <a:chExt cx="1372346" cy="1860556"/>
            </a:xfrm>
          </p:grpSpPr>
          <p:pic>
            <p:nvPicPr>
              <p:cNvPr id="38" name="Picture 37" descr="Icon&#10;&#10;Description automatically generated">
                <a:extLst>
                  <a:ext uri="{FF2B5EF4-FFF2-40B4-BE49-F238E27FC236}">
                    <a16:creationId xmlns:a16="http://schemas.microsoft.com/office/drawing/2014/main" id="{2932B3A6-9F0A-4211-9523-BDF78E818297}"/>
                  </a:ext>
                </a:extLst>
              </p:cNvPr>
              <p:cNvPicPr>
                <a:picLocks noChangeAspect="1"/>
              </p:cNvPicPr>
              <p:nvPr/>
            </p:nvPicPr>
            <p:blipFill>
              <a:blip r:embed="rId10"/>
              <a:stretch>
                <a:fillRect/>
              </a:stretch>
            </p:blipFill>
            <p:spPr>
              <a:xfrm>
                <a:off x="42567" y="3384009"/>
                <a:ext cx="1372346" cy="1860556"/>
              </a:xfrm>
              <a:prstGeom prst="rect">
                <a:avLst/>
              </a:prstGeom>
            </p:spPr>
          </p:pic>
          <p:pic>
            <p:nvPicPr>
              <p:cNvPr id="39" name="Picture 38" descr="A picture containing icon&#10;&#10;Description automatically generated">
                <a:extLst>
                  <a:ext uri="{FF2B5EF4-FFF2-40B4-BE49-F238E27FC236}">
                    <a16:creationId xmlns:a16="http://schemas.microsoft.com/office/drawing/2014/main" id="{3CFF78D8-69DA-48C1-A329-152C2B4B3E6F}"/>
                  </a:ext>
                </a:extLst>
              </p:cNvPr>
              <p:cNvPicPr>
                <a:picLocks noChangeAspect="1"/>
              </p:cNvPicPr>
              <p:nvPr/>
            </p:nvPicPr>
            <p:blipFill rotWithShape="1">
              <a:blip r:embed="rId11"/>
              <a:srcRect l="22785" t="3910" r="23310" b="35355"/>
              <a:stretch/>
            </p:blipFill>
            <p:spPr>
              <a:xfrm>
                <a:off x="649707" y="4904072"/>
                <a:ext cx="153820" cy="244241"/>
              </a:xfrm>
              <a:prstGeom prst="rect">
                <a:avLst/>
              </a:prstGeom>
            </p:spPr>
          </p:pic>
        </p:grpSp>
        <p:grpSp>
          <p:nvGrpSpPr>
            <p:cNvPr id="19" name="Group 18">
              <a:extLst>
                <a:ext uri="{FF2B5EF4-FFF2-40B4-BE49-F238E27FC236}">
                  <a16:creationId xmlns:a16="http://schemas.microsoft.com/office/drawing/2014/main" id="{E10C81DB-F2B4-43E8-AA88-0FFF77032A91}"/>
                </a:ext>
              </a:extLst>
            </p:cNvPr>
            <p:cNvGrpSpPr/>
            <p:nvPr/>
          </p:nvGrpSpPr>
          <p:grpSpPr>
            <a:xfrm>
              <a:off x="2488372" y="2712560"/>
              <a:ext cx="2146017" cy="2560735"/>
              <a:chOff x="3330701" y="1684501"/>
              <a:chExt cx="3653818" cy="4874559"/>
            </a:xfrm>
          </p:grpSpPr>
          <p:pic>
            <p:nvPicPr>
              <p:cNvPr id="20" name="Picture 19" descr="Icon&#10;&#10;Description automatically generated">
                <a:extLst>
                  <a:ext uri="{FF2B5EF4-FFF2-40B4-BE49-F238E27FC236}">
                    <a16:creationId xmlns:a16="http://schemas.microsoft.com/office/drawing/2014/main" id="{BF8131BF-80CC-407A-BFE3-85D154903D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1" name="Group 20">
                <a:extLst>
                  <a:ext uri="{FF2B5EF4-FFF2-40B4-BE49-F238E27FC236}">
                    <a16:creationId xmlns:a16="http://schemas.microsoft.com/office/drawing/2014/main" id="{9CD961A8-8AE1-4F3E-9B3F-532CC23E76C7}"/>
                  </a:ext>
                </a:extLst>
              </p:cNvPr>
              <p:cNvGrpSpPr/>
              <p:nvPr/>
            </p:nvGrpSpPr>
            <p:grpSpPr>
              <a:xfrm>
                <a:off x="4019441" y="1684501"/>
                <a:ext cx="2322733" cy="1704906"/>
                <a:chOff x="4914899" y="2339788"/>
                <a:chExt cx="2322733" cy="1704906"/>
              </a:xfrm>
            </p:grpSpPr>
            <p:pic>
              <p:nvPicPr>
                <p:cNvPr id="22" name="Picture 4" descr="Blue cap illustration, Baseball cap Hat , Baseball Cap Blue transparent  background PNG clipart | HiClipart">
                  <a:extLst>
                    <a:ext uri="{FF2B5EF4-FFF2-40B4-BE49-F238E27FC236}">
                      <a16:creationId xmlns:a16="http://schemas.microsoft.com/office/drawing/2014/main" id="{A531FD63-B4CA-47FA-BEBE-73EDB994CB85}"/>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 picture containing icon&#10;&#10;Description automatically generated">
                  <a:extLst>
                    <a:ext uri="{FF2B5EF4-FFF2-40B4-BE49-F238E27FC236}">
                      <a16:creationId xmlns:a16="http://schemas.microsoft.com/office/drawing/2014/main" id="{EAE51D32-896A-4396-8BC5-25317D550843}"/>
                    </a:ext>
                  </a:extLst>
                </p:cNvPr>
                <p:cNvPicPr>
                  <a:picLocks noChangeAspect="1"/>
                </p:cNvPicPr>
                <p:nvPr/>
              </p:nvPicPr>
              <p:blipFill rotWithShape="1">
                <a:blip r:embed="rId11"/>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684528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10;p17">
            <a:extLst>
              <a:ext uri="{FF2B5EF4-FFF2-40B4-BE49-F238E27FC236}">
                <a16:creationId xmlns:a16="http://schemas.microsoft.com/office/drawing/2014/main" id="{ECF5A8F0-30A6-460C-A5C8-0E42F0E917AD}"/>
              </a:ext>
            </a:extLst>
          </p:cNvPr>
          <p:cNvSpPr txBox="1">
            <a:spLocks noGrp="1"/>
          </p:cNvSpPr>
          <p:nvPr>
            <p:ph type="title"/>
          </p:nvPr>
        </p:nvSpPr>
        <p:spPr>
          <a:xfrm>
            <a:off x="242321" y="288758"/>
            <a:ext cx="5196453"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About HashiCorp Packer</a:t>
            </a:r>
            <a:endParaRPr sz="2800" b="1"/>
          </a:p>
        </p:txBody>
      </p:sp>
      <p:grpSp>
        <p:nvGrpSpPr>
          <p:cNvPr id="24" name="Group 23">
            <a:extLst>
              <a:ext uri="{FF2B5EF4-FFF2-40B4-BE49-F238E27FC236}">
                <a16:creationId xmlns:a16="http://schemas.microsoft.com/office/drawing/2014/main" id="{16A9A066-A184-44C5-A35B-6EB0418E4F10}"/>
              </a:ext>
            </a:extLst>
          </p:cNvPr>
          <p:cNvGrpSpPr/>
          <p:nvPr/>
        </p:nvGrpSpPr>
        <p:grpSpPr>
          <a:xfrm>
            <a:off x="7991475" y="4499209"/>
            <a:ext cx="1028700" cy="682395"/>
            <a:chOff x="544068" y="2551176"/>
            <a:chExt cx="4087934" cy="2736558"/>
          </a:xfrm>
        </p:grpSpPr>
        <p:pic>
          <p:nvPicPr>
            <p:cNvPr id="25" name="Picture 24" descr="A picture containing text, vector graphics&#10;&#10;Description automatically generated">
              <a:extLst>
                <a:ext uri="{FF2B5EF4-FFF2-40B4-BE49-F238E27FC236}">
                  <a16:creationId xmlns:a16="http://schemas.microsoft.com/office/drawing/2014/main" id="{D5E11D3B-4B25-49AD-83F1-0A0454419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821" y="2614310"/>
              <a:ext cx="2062181" cy="2672603"/>
            </a:xfrm>
            <a:prstGeom prst="rect">
              <a:avLst/>
            </a:prstGeom>
          </p:spPr>
        </p:pic>
        <p:grpSp>
          <p:nvGrpSpPr>
            <p:cNvPr id="26" name="Group 25">
              <a:extLst>
                <a:ext uri="{FF2B5EF4-FFF2-40B4-BE49-F238E27FC236}">
                  <a16:creationId xmlns:a16="http://schemas.microsoft.com/office/drawing/2014/main" id="{784D0A07-2ABD-4900-A862-D4EC025ACC64}"/>
                </a:ext>
              </a:extLst>
            </p:cNvPr>
            <p:cNvGrpSpPr/>
            <p:nvPr/>
          </p:nvGrpSpPr>
          <p:grpSpPr>
            <a:xfrm>
              <a:off x="544068" y="2551176"/>
              <a:ext cx="2146017" cy="2736558"/>
              <a:chOff x="42567" y="3384009"/>
              <a:chExt cx="1372346" cy="1860556"/>
            </a:xfrm>
          </p:grpSpPr>
          <p:pic>
            <p:nvPicPr>
              <p:cNvPr id="29" name="Picture 28" descr="Icon&#10;&#10;Description automatically generated">
                <a:extLst>
                  <a:ext uri="{FF2B5EF4-FFF2-40B4-BE49-F238E27FC236}">
                    <a16:creationId xmlns:a16="http://schemas.microsoft.com/office/drawing/2014/main" id="{CA132EB6-E4F7-473E-8FCC-96DCD98D8080}"/>
                  </a:ext>
                </a:extLst>
              </p:cNvPr>
              <p:cNvPicPr>
                <a:picLocks noChangeAspect="1"/>
              </p:cNvPicPr>
              <p:nvPr/>
            </p:nvPicPr>
            <p:blipFill>
              <a:blip r:embed="rId3"/>
              <a:stretch>
                <a:fillRect/>
              </a:stretch>
            </p:blipFill>
            <p:spPr>
              <a:xfrm>
                <a:off x="42567" y="3384009"/>
                <a:ext cx="1372346" cy="1860556"/>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DB643BE4-6338-418B-B4FD-449689088C85}"/>
                  </a:ext>
                </a:extLst>
              </p:cNvPr>
              <p:cNvPicPr>
                <a:picLocks noChangeAspect="1"/>
              </p:cNvPicPr>
              <p:nvPr/>
            </p:nvPicPr>
            <p:blipFill rotWithShape="1">
              <a:blip r:embed="rId4"/>
              <a:srcRect l="22785" t="3910" r="23310" b="35355"/>
              <a:stretch/>
            </p:blipFill>
            <p:spPr>
              <a:xfrm>
                <a:off x="649707" y="4904072"/>
                <a:ext cx="153820" cy="244241"/>
              </a:xfrm>
              <a:prstGeom prst="rect">
                <a:avLst/>
              </a:prstGeom>
            </p:spPr>
          </p:pic>
        </p:grpSp>
        <p:pic>
          <p:nvPicPr>
            <p:cNvPr id="27" name="Picture 4" descr="Blue cap illustration, Baseball cap Hat , Baseball Cap Blue transparent  background PNG clipart | HiClipart">
              <a:extLst>
                <a:ext uri="{FF2B5EF4-FFF2-40B4-BE49-F238E27FC236}">
                  <a16:creationId xmlns:a16="http://schemas.microsoft.com/office/drawing/2014/main" id="{6DEA9728-F0B5-489F-853D-B9004F6EE802}"/>
                </a:ext>
              </a:extLst>
            </p:cNvPr>
            <p:cNvPicPr>
              <a:picLocks noChangeAspect="1" noChangeArrowheads="1"/>
            </p:cNvPicPr>
            <p:nvPr/>
          </p:nvPicPr>
          <p:blipFill>
            <a:blip r:embed="rId5">
              <a:duotone>
                <a:schemeClr val="accent3">
                  <a:shade val="45000"/>
                  <a:satMod val="135000"/>
                </a:schemeClr>
                <a:prstClr val="white"/>
              </a:duotone>
              <a:extLst>
                <a:ext uri="{BEBA8EAE-BF5A-486C-A8C5-ECC9F3942E4B}">
                  <a14:imgProps xmlns:a14="http://schemas.microsoft.com/office/drawing/2010/main">
                    <a14:imgLayer r:embed="rId6">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3004771" y="2626884"/>
              <a:ext cx="1177938" cy="9051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picture containing icon&#10;&#10;Description automatically generated">
              <a:extLst>
                <a:ext uri="{FF2B5EF4-FFF2-40B4-BE49-F238E27FC236}">
                  <a16:creationId xmlns:a16="http://schemas.microsoft.com/office/drawing/2014/main" id="{845078F5-7B5A-4609-BA5A-51DF7C3B2564}"/>
                </a:ext>
              </a:extLst>
            </p:cNvPr>
            <p:cNvPicPr>
              <a:picLocks noChangeAspect="1"/>
            </p:cNvPicPr>
            <p:nvPr/>
          </p:nvPicPr>
          <p:blipFill rotWithShape="1">
            <a:blip r:embed="rId4"/>
            <a:srcRect l="22785" t="3910" r="23310" b="35355"/>
            <a:stretch/>
          </p:blipFill>
          <p:spPr>
            <a:xfrm>
              <a:off x="3505682" y="2738845"/>
              <a:ext cx="255207" cy="424241"/>
            </a:xfrm>
            <a:prstGeom prst="rect">
              <a:avLst/>
            </a:prstGeom>
          </p:spPr>
        </p:pic>
      </p:grpSp>
      <p:sp>
        <p:nvSpPr>
          <p:cNvPr id="2" name="TextBox 1">
            <a:extLst>
              <a:ext uri="{FF2B5EF4-FFF2-40B4-BE49-F238E27FC236}">
                <a16:creationId xmlns:a16="http://schemas.microsoft.com/office/drawing/2014/main" id="{751492A0-CE83-444A-A656-1298AEB1148E}"/>
              </a:ext>
            </a:extLst>
          </p:cNvPr>
          <p:cNvSpPr txBox="1"/>
          <p:nvPr/>
        </p:nvSpPr>
        <p:spPr>
          <a:xfrm>
            <a:off x="277217" y="1225296"/>
            <a:ext cx="7808489" cy="3109056"/>
          </a:xfrm>
          <a:prstGeom prst="rect">
            <a:avLst/>
          </a:prstGeom>
          <a:noFill/>
        </p:spPr>
        <p:txBody>
          <a:bodyPr wrap="square" rtlCol="0">
            <a:spAutoFit/>
          </a:bodyPr>
          <a:lstStyle/>
          <a:p>
            <a:r>
              <a:rPr lang="en-US" sz="1600" dirty="0">
                <a:solidFill>
                  <a:srgbClr val="0091EA"/>
                </a:solidFill>
              </a:rPr>
              <a:t>HashiCorp Packer </a:t>
            </a:r>
            <a:r>
              <a:rPr lang="en-US" sz="1600" dirty="0"/>
              <a:t>is also available for many different operating systems:</a:t>
            </a:r>
          </a:p>
          <a:p>
            <a:endParaRPr lang="en-US" dirty="0"/>
          </a:p>
          <a:p>
            <a:pPr marL="798513" indent="-285750">
              <a:lnSpc>
                <a:spcPct val="150000"/>
              </a:lnSpc>
              <a:spcAft>
                <a:spcPts val="600"/>
              </a:spcAft>
              <a:buFont typeface="Wingdings" panose="05000000000000000000" pitchFamily="2" charset="2"/>
              <a:buChar char="ü"/>
            </a:pPr>
            <a:r>
              <a:rPr lang="en-US" sz="1600" dirty="0"/>
              <a:t>macOS</a:t>
            </a:r>
          </a:p>
          <a:p>
            <a:pPr marL="798513" indent="-285750">
              <a:lnSpc>
                <a:spcPct val="150000"/>
              </a:lnSpc>
              <a:spcAft>
                <a:spcPts val="600"/>
              </a:spcAft>
              <a:buFont typeface="Wingdings" panose="05000000000000000000" pitchFamily="2" charset="2"/>
              <a:buChar char="ü"/>
            </a:pPr>
            <a:r>
              <a:rPr lang="en-US" sz="1600" dirty="0"/>
              <a:t>Windows</a:t>
            </a:r>
          </a:p>
          <a:p>
            <a:pPr marL="798513" indent="-285750">
              <a:lnSpc>
                <a:spcPct val="150000"/>
              </a:lnSpc>
              <a:spcAft>
                <a:spcPts val="600"/>
              </a:spcAft>
              <a:buFont typeface="Wingdings" panose="05000000000000000000" pitchFamily="2" charset="2"/>
              <a:buChar char="ü"/>
            </a:pPr>
            <a:r>
              <a:rPr lang="en-US" sz="1600" dirty="0"/>
              <a:t>Linux</a:t>
            </a:r>
          </a:p>
          <a:p>
            <a:pPr marL="798513" indent="-285750">
              <a:lnSpc>
                <a:spcPct val="150000"/>
              </a:lnSpc>
              <a:spcAft>
                <a:spcPts val="600"/>
              </a:spcAft>
              <a:buFont typeface="Wingdings" panose="05000000000000000000" pitchFamily="2" charset="2"/>
              <a:buChar char="ü"/>
            </a:pPr>
            <a:r>
              <a:rPr lang="en-US" sz="1600" dirty="0"/>
              <a:t>FreeBSD</a:t>
            </a:r>
          </a:p>
          <a:p>
            <a:pPr marL="798513" indent="-285750">
              <a:lnSpc>
                <a:spcPct val="150000"/>
              </a:lnSpc>
              <a:spcAft>
                <a:spcPts val="600"/>
              </a:spcAft>
              <a:buFont typeface="Wingdings" panose="05000000000000000000" pitchFamily="2" charset="2"/>
              <a:buChar char="ü"/>
            </a:pPr>
            <a:r>
              <a:rPr lang="en-US" sz="1600" dirty="0"/>
              <a:t>OpenBSD</a:t>
            </a:r>
          </a:p>
          <a:p>
            <a:pPr marL="798513" indent="-285750">
              <a:lnSpc>
                <a:spcPct val="150000"/>
              </a:lnSpc>
              <a:spcAft>
                <a:spcPts val="600"/>
              </a:spcAft>
              <a:buFont typeface="Wingdings" panose="05000000000000000000" pitchFamily="2" charset="2"/>
              <a:buChar char="ü"/>
            </a:pPr>
            <a:r>
              <a:rPr lang="en-US" sz="1600" dirty="0"/>
              <a:t>Solaris</a:t>
            </a:r>
          </a:p>
        </p:txBody>
      </p:sp>
      <p:pic>
        <p:nvPicPr>
          <p:cNvPr id="16" name="Picture 15" descr="Icon&#10;&#10;Description automatically generated">
            <a:extLst>
              <a:ext uri="{FF2B5EF4-FFF2-40B4-BE49-F238E27FC236}">
                <a16:creationId xmlns:a16="http://schemas.microsoft.com/office/drawing/2014/main" id="{5AB35AB2-6F44-4202-B4E7-E6573ED9C0BD}"/>
              </a:ext>
            </a:extLst>
          </p:cNvPr>
          <p:cNvPicPr>
            <a:picLocks noChangeAspect="1"/>
          </p:cNvPicPr>
          <p:nvPr/>
        </p:nvPicPr>
        <p:blipFill rotWithShape="1">
          <a:blip r:embed="rId7"/>
          <a:srcRect l="22906" t="4185" r="22049" b="36030"/>
          <a:stretch/>
        </p:blipFill>
        <p:spPr>
          <a:xfrm>
            <a:off x="8545429" y="88876"/>
            <a:ext cx="498559" cy="763099"/>
          </a:xfrm>
          <a:prstGeom prst="rect">
            <a:avLst/>
          </a:prstGeom>
        </p:spPr>
      </p:pic>
      <p:grpSp>
        <p:nvGrpSpPr>
          <p:cNvPr id="12" name="Group 11">
            <a:extLst>
              <a:ext uri="{FF2B5EF4-FFF2-40B4-BE49-F238E27FC236}">
                <a16:creationId xmlns:a16="http://schemas.microsoft.com/office/drawing/2014/main" id="{394E7970-945D-401B-A906-5AD11FF6290B}"/>
              </a:ext>
            </a:extLst>
          </p:cNvPr>
          <p:cNvGrpSpPr/>
          <p:nvPr/>
        </p:nvGrpSpPr>
        <p:grpSpPr>
          <a:xfrm>
            <a:off x="7969959" y="4467221"/>
            <a:ext cx="1068163" cy="714636"/>
            <a:chOff x="544068" y="2551176"/>
            <a:chExt cx="4090321" cy="2736558"/>
          </a:xfrm>
        </p:grpSpPr>
        <p:grpSp>
          <p:nvGrpSpPr>
            <p:cNvPr id="13" name="Group 12">
              <a:extLst>
                <a:ext uri="{FF2B5EF4-FFF2-40B4-BE49-F238E27FC236}">
                  <a16:creationId xmlns:a16="http://schemas.microsoft.com/office/drawing/2014/main" id="{577EA0AF-98D5-4B93-9C61-0F3578C89BAB}"/>
                </a:ext>
              </a:extLst>
            </p:cNvPr>
            <p:cNvGrpSpPr/>
            <p:nvPr/>
          </p:nvGrpSpPr>
          <p:grpSpPr>
            <a:xfrm>
              <a:off x="544068" y="2551176"/>
              <a:ext cx="2146017" cy="2736558"/>
              <a:chOff x="42567" y="3384009"/>
              <a:chExt cx="1372346" cy="1860556"/>
            </a:xfrm>
          </p:grpSpPr>
          <p:pic>
            <p:nvPicPr>
              <p:cNvPr id="20" name="Picture 19" descr="Icon&#10;&#10;Description automatically generated">
                <a:extLst>
                  <a:ext uri="{FF2B5EF4-FFF2-40B4-BE49-F238E27FC236}">
                    <a16:creationId xmlns:a16="http://schemas.microsoft.com/office/drawing/2014/main" id="{A95D5B13-B739-48D0-AFDF-25A8509193CB}"/>
                  </a:ext>
                </a:extLst>
              </p:cNvPr>
              <p:cNvPicPr>
                <a:picLocks noChangeAspect="1"/>
              </p:cNvPicPr>
              <p:nvPr/>
            </p:nvPicPr>
            <p:blipFill>
              <a:blip r:embed="rId3"/>
              <a:stretch>
                <a:fillRect/>
              </a:stretch>
            </p:blipFill>
            <p:spPr>
              <a:xfrm>
                <a:off x="42567" y="3384009"/>
                <a:ext cx="1372346" cy="1860556"/>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67B6664F-1850-469F-B0BD-AEB37309F600}"/>
                  </a:ext>
                </a:extLst>
              </p:cNvPr>
              <p:cNvPicPr>
                <a:picLocks noChangeAspect="1"/>
              </p:cNvPicPr>
              <p:nvPr/>
            </p:nvPicPr>
            <p:blipFill rotWithShape="1">
              <a:blip r:embed="rId4"/>
              <a:srcRect l="22785" t="3910" r="23310" b="35355"/>
              <a:stretch/>
            </p:blipFill>
            <p:spPr>
              <a:xfrm>
                <a:off x="649707" y="4904072"/>
                <a:ext cx="153820" cy="244241"/>
              </a:xfrm>
              <a:prstGeom prst="rect">
                <a:avLst/>
              </a:prstGeom>
            </p:spPr>
          </p:pic>
        </p:grpSp>
        <p:grpSp>
          <p:nvGrpSpPr>
            <p:cNvPr id="14" name="Group 13">
              <a:extLst>
                <a:ext uri="{FF2B5EF4-FFF2-40B4-BE49-F238E27FC236}">
                  <a16:creationId xmlns:a16="http://schemas.microsoft.com/office/drawing/2014/main" id="{E88A9331-A57E-4C68-B91D-B9E22D2E784C}"/>
                </a:ext>
              </a:extLst>
            </p:cNvPr>
            <p:cNvGrpSpPr/>
            <p:nvPr/>
          </p:nvGrpSpPr>
          <p:grpSpPr>
            <a:xfrm>
              <a:off x="2488372" y="2712560"/>
              <a:ext cx="2146017" cy="2560735"/>
              <a:chOff x="3330701" y="1684501"/>
              <a:chExt cx="3653818" cy="4874559"/>
            </a:xfrm>
          </p:grpSpPr>
          <p:pic>
            <p:nvPicPr>
              <p:cNvPr id="15" name="Picture 14" descr="Icon&#10;&#10;Description automatically generated">
                <a:extLst>
                  <a:ext uri="{FF2B5EF4-FFF2-40B4-BE49-F238E27FC236}">
                    <a16:creationId xmlns:a16="http://schemas.microsoft.com/office/drawing/2014/main" id="{3BA9ACFD-3649-422A-9098-5A06A070AC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17" name="Group 16">
                <a:extLst>
                  <a:ext uri="{FF2B5EF4-FFF2-40B4-BE49-F238E27FC236}">
                    <a16:creationId xmlns:a16="http://schemas.microsoft.com/office/drawing/2014/main" id="{065CD3D3-CF39-4D30-97F2-3B28C0F051CD}"/>
                  </a:ext>
                </a:extLst>
              </p:cNvPr>
              <p:cNvGrpSpPr/>
              <p:nvPr/>
            </p:nvGrpSpPr>
            <p:grpSpPr>
              <a:xfrm>
                <a:off x="4019441" y="1684501"/>
                <a:ext cx="2322733" cy="1704906"/>
                <a:chOff x="4914899" y="2339788"/>
                <a:chExt cx="2322733" cy="1704906"/>
              </a:xfrm>
            </p:grpSpPr>
            <p:pic>
              <p:nvPicPr>
                <p:cNvPr id="18" name="Picture 4" descr="Blue cap illustration, Baseball cap Hat , Baseball Cap Blue transparent  background PNG clipart | HiClipart">
                  <a:extLst>
                    <a:ext uri="{FF2B5EF4-FFF2-40B4-BE49-F238E27FC236}">
                      <a16:creationId xmlns:a16="http://schemas.microsoft.com/office/drawing/2014/main" id="{E4782736-3BA1-4567-BAEC-613A5E189BF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picture containing icon&#10;&#10;Description automatically generated">
                  <a:extLst>
                    <a:ext uri="{FF2B5EF4-FFF2-40B4-BE49-F238E27FC236}">
                      <a16:creationId xmlns:a16="http://schemas.microsoft.com/office/drawing/2014/main" id="{DA50EA5C-81CA-4AA8-B88A-7C6809CCBBFE}"/>
                    </a:ext>
                  </a:extLst>
                </p:cNvPr>
                <p:cNvPicPr>
                  <a:picLocks noChangeAspect="1"/>
                </p:cNvPicPr>
                <p:nvPr/>
              </p:nvPicPr>
              <p:blipFill rotWithShape="1">
                <a:blip r:embed="rId4"/>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4036327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 name="Google Shape;110;p17">
            <a:extLst>
              <a:ext uri="{FF2B5EF4-FFF2-40B4-BE49-F238E27FC236}">
                <a16:creationId xmlns:a16="http://schemas.microsoft.com/office/drawing/2014/main" id="{D3CCD1DF-EF73-48DD-B10A-159D4669ECCA}"/>
              </a:ext>
            </a:extLst>
          </p:cNvPr>
          <p:cNvSpPr txBox="1">
            <a:spLocks noGrp="1"/>
          </p:cNvSpPr>
          <p:nvPr>
            <p:ph type="title"/>
          </p:nvPr>
        </p:nvSpPr>
        <p:spPr>
          <a:xfrm>
            <a:off x="242322" y="288758"/>
            <a:ext cx="6148953"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Introduction to HashiCorp Packer</a:t>
            </a:r>
            <a:endParaRPr sz="2800" b="1"/>
          </a:p>
        </p:txBody>
      </p:sp>
      <p:grpSp>
        <p:nvGrpSpPr>
          <p:cNvPr id="3" name="Group 2">
            <a:extLst>
              <a:ext uri="{FF2B5EF4-FFF2-40B4-BE49-F238E27FC236}">
                <a16:creationId xmlns:a16="http://schemas.microsoft.com/office/drawing/2014/main" id="{33042D5D-3D19-4C64-B34B-64FFF447EB53}"/>
              </a:ext>
            </a:extLst>
          </p:cNvPr>
          <p:cNvGrpSpPr/>
          <p:nvPr/>
        </p:nvGrpSpPr>
        <p:grpSpPr>
          <a:xfrm>
            <a:off x="419099" y="1614487"/>
            <a:ext cx="3495675" cy="2314533"/>
            <a:chOff x="466724" y="1457325"/>
            <a:chExt cx="3495675" cy="2314533"/>
          </a:xfrm>
        </p:grpSpPr>
        <p:grpSp>
          <p:nvGrpSpPr>
            <p:cNvPr id="12" name="Google Shape;1581;p49">
              <a:extLst>
                <a:ext uri="{FF2B5EF4-FFF2-40B4-BE49-F238E27FC236}">
                  <a16:creationId xmlns:a16="http://schemas.microsoft.com/office/drawing/2014/main" id="{FEE9D19B-1221-4FAC-98C8-EA9D8EFBD596}"/>
                </a:ext>
              </a:extLst>
            </p:cNvPr>
            <p:cNvGrpSpPr/>
            <p:nvPr/>
          </p:nvGrpSpPr>
          <p:grpSpPr>
            <a:xfrm>
              <a:off x="710320" y="1457325"/>
              <a:ext cx="3252079" cy="723107"/>
              <a:chOff x="3321048" y="1066800"/>
              <a:chExt cx="6505569" cy="1508124"/>
            </a:xfrm>
          </p:grpSpPr>
          <p:sp>
            <p:nvSpPr>
              <p:cNvPr id="19" name="Google Shape;1582;p49">
                <a:extLst>
                  <a:ext uri="{FF2B5EF4-FFF2-40B4-BE49-F238E27FC236}">
                    <a16:creationId xmlns:a16="http://schemas.microsoft.com/office/drawing/2014/main" id="{C3AAC7F2-DC40-4973-9596-8ED65C9876EC}"/>
                  </a:ext>
                </a:extLst>
              </p:cNvPr>
              <p:cNvSpPr/>
              <p:nvPr/>
            </p:nvSpPr>
            <p:spPr>
              <a:xfrm>
                <a:off x="3321048" y="1066800"/>
                <a:ext cx="6505569" cy="1508124"/>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00206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83;p49">
                <a:extLst>
                  <a:ext uri="{FF2B5EF4-FFF2-40B4-BE49-F238E27FC236}">
                    <a16:creationId xmlns:a16="http://schemas.microsoft.com/office/drawing/2014/main" id="{8F3DE1E6-002B-47E1-ADDE-E0DF1D90C474}"/>
                  </a:ext>
                </a:extLst>
              </p:cNvPr>
              <p:cNvSpPr/>
              <p:nvPr/>
            </p:nvSpPr>
            <p:spPr>
              <a:xfrm>
                <a:off x="3321050" y="1801811"/>
                <a:ext cx="769937" cy="773111"/>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6">
                  <a:lumMod val="1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 name="Google Shape;1584;p49">
              <a:extLst>
                <a:ext uri="{FF2B5EF4-FFF2-40B4-BE49-F238E27FC236}">
                  <a16:creationId xmlns:a16="http://schemas.microsoft.com/office/drawing/2014/main" id="{E2FF0DBD-0BA9-4B28-8244-B2E79C640F55}"/>
                </a:ext>
              </a:extLst>
            </p:cNvPr>
            <p:cNvGrpSpPr/>
            <p:nvPr/>
          </p:nvGrpSpPr>
          <p:grpSpPr>
            <a:xfrm flipH="1">
              <a:off x="466724" y="2253038"/>
              <a:ext cx="3252079" cy="723107"/>
              <a:chOff x="3321048" y="1066800"/>
              <a:chExt cx="6505569" cy="1508124"/>
            </a:xfrm>
          </p:grpSpPr>
          <p:sp>
            <p:nvSpPr>
              <p:cNvPr id="17" name="Google Shape;1585;p49">
                <a:extLst>
                  <a:ext uri="{FF2B5EF4-FFF2-40B4-BE49-F238E27FC236}">
                    <a16:creationId xmlns:a16="http://schemas.microsoft.com/office/drawing/2014/main" id="{2A3F4FFE-A26E-43B5-B88F-FEAAAA262C25}"/>
                  </a:ext>
                </a:extLst>
              </p:cNvPr>
              <p:cNvSpPr/>
              <p:nvPr/>
            </p:nvSpPr>
            <p:spPr>
              <a:xfrm>
                <a:off x="3321048" y="1066800"/>
                <a:ext cx="6505569" cy="1508124"/>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86;p49">
                <a:extLst>
                  <a:ext uri="{FF2B5EF4-FFF2-40B4-BE49-F238E27FC236}">
                    <a16:creationId xmlns:a16="http://schemas.microsoft.com/office/drawing/2014/main" id="{5537F5FF-71BC-4741-A7F0-4655CDC5129B}"/>
                  </a:ext>
                </a:extLst>
              </p:cNvPr>
              <p:cNvSpPr/>
              <p:nvPr/>
            </p:nvSpPr>
            <p:spPr>
              <a:xfrm>
                <a:off x="3321050" y="1801811"/>
                <a:ext cx="769937" cy="773111"/>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 name="Google Shape;1587;p49">
              <a:extLst>
                <a:ext uri="{FF2B5EF4-FFF2-40B4-BE49-F238E27FC236}">
                  <a16:creationId xmlns:a16="http://schemas.microsoft.com/office/drawing/2014/main" id="{3D8A336B-F9F6-42C3-B452-29C0AC36931F}"/>
                </a:ext>
              </a:extLst>
            </p:cNvPr>
            <p:cNvGrpSpPr/>
            <p:nvPr/>
          </p:nvGrpSpPr>
          <p:grpSpPr>
            <a:xfrm>
              <a:off x="710320" y="3048751"/>
              <a:ext cx="3252079" cy="723107"/>
              <a:chOff x="3321048" y="1066800"/>
              <a:chExt cx="6505569" cy="1508124"/>
            </a:xfrm>
          </p:grpSpPr>
          <p:sp>
            <p:nvSpPr>
              <p:cNvPr id="15" name="Google Shape;1588;p49">
                <a:extLst>
                  <a:ext uri="{FF2B5EF4-FFF2-40B4-BE49-F238E27FC236}">
                    <a16:creationId xmlns:a16="http://schemas.microsoft.com/office/drawing/2014/main" id="{32A5C2EB-27F3-4041-98E6-C95AF0676F0D}"/>
                  </a:ext>
                </a:extLst>
              </p:cNvPr>
              <p:cNvSpPr/>
              <p:nvPr/>
            </p:nvSpPr>
            <p:spPr>
              <a:xfrm>
                <a:off x="3321048" y="1066800"/>
                <a:ext cx="6505569" cy="1508124"/>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89;p49">
                <a:extLst>
                  <a:ext uri="{FF2B5EF4-FFF2-40B4-BE49-F238E27FC236}">
                    <a16:creationId xmlns:a16="http://schemas.microsoft.com/office/drawing/2014/main" id="{A897CC1F-5EDF-475C-B98E-7A9B02184BB7}"/>
                  </a:ext>
                </a:extLst>
              </p:cNvPr>
              <p:cNvSpPr/>
              <p:nvPr/>
            </p:nvSpPr>
            <p:spPr>
              <a:xfrm>
                <a:off x="3321050" y="1801811"/>
                <a:ext cx="769937" cy="773111"/>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 name="Group 3">
            <a:extLst>
              <a:ext uri="{FF2B5EF4-FFF2-40B4-BE49-F238E27FC236}">
                <a16:creationId xmlns:a16="http://schemas.microsoft.com/office/drawing/2014/main" id="{A9503B07-3D56-4048-8B6E-A1CD1F40FA88}"/>
              </a:ext>
            </a:extLst>
          </p:cNvPr>
          <p:cNvGrpSpPr/>
          <p:nvPr/>
        </p:nvGrpSpPr>
        <p:grpSpPr>
          <a:xfrm>
            <a:off x="4938712" y="1604962"/>
            <a:ext cx="3495675" cy="2314533"/>
            <a:chOff x="4986337" y="1447800"/>
            <a:chExt cx="3495675" cy="2314533"/>
          </a:xfrm>
        </p:grpSpPr>
        <p:sp>
          <p:nvSpPr>
            <p:cNvPr id="29" name="Google Shape;1582;p49">
              <a:extLst>
                <a:ext uri="{FF2B5EF4-FFF2-40B4-BE49-F238E27FC236}">
                  <a16:creationId xmlns:a16="http://schemas.microsoft.com/office/drawing/2014/main" id="{35762A66-B4DB-4D40-9133-32708A732C45}"/>
                </a:ext>
              </a:extLst>
            </p:cNvPr>
            <p:cNvSpPr/>
            <p:nvPr/>
          </p:nvSpPr>
          <p:spPr>
            <a:xfrm rot="10800000">
              <a:off x="4986337" y="3039226"/>
              <a:ext cx="3252079" cy="723107"/>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bg2">
                <a:lumMod val="20000"/>
                <a:lumOff val="8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583;p49">
              <a:extLst>
                <a:ext uri="{FF2B5EF4-FFF2-40B4-BE49-F238E27FC236}">
                  <a16:creationId xmlns:a16="http://schemas.microsoft.com/office/drawing/2014/main" id="{C3D55BEB-38FA-4DA5-A991-69DB6573F42B}"/>
                </a:ext>
              </a:extLst>
            </p:cNvPr>
            <p:cNvSpPr/>
            <p:nvPr/>
          </p:nvSpPr>
          <p:spPr>
            <a:xfrm rot="10800000">
              <a:off x="7853531" y="3039226"/>
              <a:ext cx="384885" cy="370687"/>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BFBFB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585;p49">
              <a:extLst>
                <a:ext uri="{FF2B5EF4-FFF2-40B4-BE49-F238E27FC236}">
                  <a16:creationId xmlns:a16="http://schemas.microsoft.com/office/drawing/2014/main" id="{91AD698C-B10B-432E-89E7-8187B8882692}"/>
                </a:ext>
              </a:extLst>
            </p:cNvPr>
            <p:cNvSpPr/>
            <p:nvPr/>
          </p:nvSpPr>
          <p:spPr>
            <a:xfrm rot="10800000" flipH="1">
              <a:off x="5229933" y="2243513"/>
              <a:ext cx="3252079" cy="723107"/>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bg2">
                <a:lumMod val="60000"/>
                <a:lumOff val="4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586;p49">
              <a:extLst>
                <a:ext uri="{FF2B5EF4-FFF2-40B4-BE49-F238E27FC236}">
                  <a16:creationId xmlns:a16="http://schemas.microsoft.com/office/drawing/2014/main" id="{1053815C-FFF6-4EC4-9247-5156C98C2BA1}"/>
                </a:ext>
              </a:extLst>
            </p:cNvPr>
            <p:cNvSpPr/>
            <p:nvPr/>
          </p:nvSpPr>
          <p:spPr>
            <a:xfrm rot="10800000" flipH="1">
              <a:off x="5229933" y="2243513"/>
              <a:ext cx="384885" cy="370687"/>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50697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588;p49">
              <a:extLst>
                <a:ext uri="{FF2B5EF4-FFF2-40B4-BE49-F238E27FC236}">
                  <a16:creationId xmlns:a16="http://schemas.microsoft.com/office/drawing/2014/main" id="{B5B4878F-1F11-4DE4-BA53-D43BDF5391C9}"/>
                </a:ext>
              </a:extLst>
            </p:cNvPr>
            <p:cNvSpPr/>
            <p:nvPr/>
          </p:nvSpPr>
          <p:spPr>
            <a:xfrm rot="10800000">
              <a:off x="4986337" y="1447800"/>
              <a:ext cx="3252079" cy="723107"/>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bg2">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589;p49">
              <a:extLst>
                <a:ext uri="{FF2B5EF4-FFF2-40B4-BE49-F238E27FC236}">
                  <a16:creationId xmlns:a16="http://schemas.microsoft.com/office/drawing/2014/main" id="{931D7FAC-C91E-4A40-BC9B-2E8EA94F5461}"/>
                </a:ext>
              </a:extLst>
            </p:cNvPr>
            <p:cNvSpPr/>
            <p:nvPr/>
          </p:nvSpPr>
          <p:spPr>
            <a:xfrm rot="10800000">
              <a:off x="7853531" y="1447800"/>
              <a:ext cx="384885" cy="370687"/>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tx2">
                <a:lumMod val="1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32FB71D2-1D1B-4F9C-8CF7-8135C5E095BC}"/>
              </a:ext>
            </a:extLst>
          </p:cNvPr>
          <p:cNvSpPr txBox="1"/>
          <p:nvPr/>
        </p:nvSpPr>
        <p:spPr>
          <a:xfrm>
            <a:off x="990599" y="2590800"/>
            <a:ext cx="2172390" cy="369332"/>
          </a:xfrm>
          <a:prstGeom prst="rect">
            <a:avLst/>
          </a:prstGeom>
          <a:noFill/>
        </p:spPr>
        <p:txBody>
          <a:bodyPr wrap="none" rtlCol="0">
            <a:spAutoFit/>
          </a:bodyPr>
          <a:lstStyle/>
          <a:p>
            <a:r>
              <a:rPr lang="en-US" sz="1800">
                <a:solidFill>
                  <a:schemeClr val="bg1"/>
                </a:solidFill>
              </a:rPr>
              <a:t>Primary Use Cases</a:t>
            </a:r>
          </a:p>
        </p:txBody>
      </p:sp>
      <p:sp>
        <p:nvSpPr>
          <p:cNvPr id="32" name="TextBox 31">
            <a:extLst>
              <a:ext uri="{FF2B5EF4-FFF2-40B4-BE49-F238E27FC236}">
                <a16:creationId xmlns:a16="http://schemas.microsoft.com/office/drawing/2014/main" id="{BA8019A2-F80A-4F3B-B8F3-96DE04DA0D81}"/>
              </a:ext>
            </a:extLst>
          </p:cNvPr>
          <p:cNvSpPr txBox="1"/>
          <p:nvPr/>
        </p:nvSpPr>
        <p:spPr>
          <a:xfrm>
            <a:off x="1404939" y="1776412"/>
            <a:ext cx="1864613" cy="369332"/>
          </a:xfrm>
          <a:prstGeom prst="rect">
            <a:avLst/>
          </a:prstGeom>
          <a:noFill/>
        </p:spPr>
        <p:txBody>
          <a:bodyPr wrap="none" rtlCol="0">
            <a:spAutoFit/>
          </a:bodyPr>
          <a:lstStyle/>
          <a:p>
            <a:r>
              <a:rPr lang="en-US" sz="1800">
                <a:solidFill>
                  <a:schemeClr val="bg1"/>
                </a:solidFill>
              </a:rPr>
              <a:t>What is Packer?</a:t>
            </a:r>
          </a:p>
        </p:txBody>
      </p:sp>
      <p:sp>
        <p:nvSpPr>
          <p:cNvPr id="35" name="TextBox 34">
            <a:extLst>
              <a:ext uri="{FF2B5EF4-FFF2-40B4-BE49-F238E27FC236}">
                <a16:creationId xmlns:a16="http://schemas.microsoft.com/office/drawing/2014/main" id="{63AAE4BB-B809-45C7-86FB-FC92793CEE14}"/>
              </a:ext>
            </a:extLst>
          </p:cNvPr>
          <p:cNvSpPr txBox="1"/>
          <p:nvPr/>
        </p:nvSpPr>
        <p:spPr>
          <a:xfrm>
            <a:off x="1352549" y="3381375"/>
            <a:ext cx="2056973" cy="369332"/>
          </a:xfrm>
          <a:prstGeom prst="rect">
            <a:avLst/>
          </a:prstGeom>
          <a:noFill/>
        </p:spPr>
        <p:txBody>
          <a:bodyPr wrap="none" rtlCol="0">
            <a:spAutoFit/>
          </a:bodyPr>
          <a:lstStyle/>
          <a:p>
            <a:r>
              <a:rPr lang="en-US" sz="1800">
                <a:solidFill>
                  <a:schemeClr val="bg1"/>
                </a:solidFill>
              </a:rPr>
              <a:t>Core Components</a:t>
            </a:r>
          </a:p>
        </p:txBody>
      </p:sp>
      <p:sp>
        <p:nvSpPr>
          <p:cNvPr id="37" name="TextBox 36">
            <a:extLst>
              <a:ext uri="{FF2B5EF4-FFF2-40B4-BE49-F238E27FC236}">
                <a16:creationId xmlns:a16="http://schemas.microsoft.com/office/drawing/2014/main" id="{DBA07459-E25A-47D0-8760-790609E1AED8}"/>
              </a:ext>
            </a:extLst>
          </p:cNvPr>
          <p:cNvSpPr txBox="1"/>
          <p:nvPr/>
        </p:nvSpPr>
        <p:spPr>
          <a:xfrm>
            <a:off x="5581650" y="1762125"/>
            <a:ext cx="1877437" cy="369332"/>
          </a:xfrm>
          <a:prstGeom prst="rect">
            <a:avLst/>
          </a:prstGeom>
          <a:noFill/>
        </p:spPr>
        <p:txBody>
          <a:bodyPr wrap="none" rtlCol="0">
            <a:spAutoFit/>
          </a:bodyPr>
          <a:lstStyle/>
          <a:p>
            <a:r>
              <a:rPr lang="en-US" sz="1800">
                <a:solidFill>
                  <a:schemeClr val="bg1"/>
                </a:solidFill>
              </a:rPr>
              <a:t>Installing Packer</a:t>
            </a:r>
          </a:p>
        </p:txBody>
      </p:sp>
      <p:sp>
        <p:nvSpPr>
          <p:cNvPr id="39" name="TextBox 38">
            <a:extLst>
              <a:ext uri="{FF2B5EF4-FFF2-40B4-BE49-F238E27FC236}">
                <a16:creationId xmlns:a16="http://schemas.microsoft.com/office/drawing/2014/main" id="{4945FFB6-0F9C-4302-A138-E4D294811EB6}"/>
              </a:ext>
            </a:extLst>
          </p:cNvPr>
          <p:cNvSpPr txBox="1"/>
          <p:nvPr/>
        </p:nvSpPr>
        <p:spPr>
          <a:xfrm>
            <a:off x="5553074" y="2566987"/>
            <a:ext cx="2775119" cy="338554"/>
          </a:xfrm>
          <a:prstGeom prst="rect">
            <a:avLst/>
          </a:prstGeom>
          <a:noFill/>
        </p:spPr>
        <p:txBody>
          <a:bodyPr wrap="none" rtlCol="0">
            <a:spAutoFit/>
          </a:bodyPr>
          <a:lstStyle/>
          <a:p>
            <a:r>
              <a:rPr lang="en-US" sz="1600">
                <a:solidFill>
                  <a:schemeClr val="bg1"/>
                </a:solidFill>
              </a:rPr>
              <a:t>Interacting with Packer (CLI)</a:t>
            </a:r>
          </a:p>
        </p:txBody>
      </p:sp>
      <p:sp>
        <p:nvSpPr>
          <p:cNvPr id="40" name="TextBox 39">
            <a:extLst>
              <a:ext uri="{FF2B5EF4-FFF2-40B4-BE49-F238E27FC236}">
                <a16:creationId xmlns:a16="http://schemas.microsoft.com/office/drawing/2014/main" id="{DEC809E8-FAED-42F2-8ED4-4375F4CFB178}"/>
              </a:ext>
            </a:extLst>
          </p:cNvPr>
          <p:cNvSpPr txBox="1"/>
          <p:nvPr/>
        </p:nvSpPr>
        <p:spPr>
          <a:xfrm>
            <a:off x="5548311" y="3362325"/>
            <a:ext cx="1915909" cy="369332"/>
          </a:xfrm>
          <a:prstGeom prst="rect">
            <a:avLst/>
          </a:prstGeom>
          <a:noFill/>
        </p:spPr>
        <p:txBody>
          <a:bodyPr wrap="none" rtlCol="0">
            <a:spAutoFit/>
          </a:bodyPr>
          <a:lstStyle/>
          <a:p>
            <a:r>
              <a:rPr lang="en-US" sz="1800">
                <a:solidFill>
                  <a:schemeClr val="tx1"/>
                </a:solidFill>
              </a:rPr>
              <a:t>Packer Workflow</a:t>
            </a:r>
          </a:p>
        </p:txBody>
      </p:sp>
      <p:pic>
        <p:nvPicPr>
          <p:cNvPr id="43" name="Picture 42" descr="Icon&#10;&#10;Description automatically generated">
            <a:extLst>
              <a:ext uri="{FF2B5EF4-FFF2-40B4-BE49-F238E27FC236}">
                <a16:creationId xmlns:a16="http://schemas.microsoft.com/office/drawing/2014/main" id="{9BC15A76-DF34-48EC-8BAD-B74F750C16FB}"/>
              </a:ext>
            </a:extLst>
          </p:cNvPr>
          <p:cNvPicPr>
            <a:picLocks noChangeAspect="1"/>
          </p:cNvPicPr>
          <p:nvPr/>
        </p:nvPicPr>
        <p:blipFill rotWithShape="1">
          <a:blip r:embed="rId3"/>
          <a:srcRect l="22906" t="4185" r="22049" b="36030"/>
          <a:stretch/>
        </p:blipFill>
        <p:spPr>
          <a:xfrm>
            <a:off x="4127834" y="2235367"/>
            <a:ext cx="663438" cy="1015466"/>
          </a:xfrm>
          <a:prstGeom prst="rect">
            <a:avLst/>
          </a:prstGeom>
        </p:spPr>
      </p:pic>
      <p:sp>
        <p:nvSpPr>
          <p:cNvPr id="44" name="Google Shape;110;p17">
            <a:extLst>
              <a:ext uri="{FF2B5EF4-FFF2-40B4-BE49-F238E27FC236}">
                <a16:creationId xmlns:a16="http://schemas.microsoft.com/office/drawing/2014/main" id="{24D8E2EF-FCEC-4910-B9BC-560C5E0ABB3C}"/>
              </a:ext>
            </a:extLst>
          </p:cNvPr>
          <p:cNvSpPr txBox="1">
            <a:spLocks/>
          </p:cNvSpPr>
          <p:nvPr/>
        </p:nvSpPr>
        <p:spPr>
          <a:xfrm>
            <a:off x="247085" y="650708"/>
            <a:ext cx="3391466"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1600" b="1">
                <a:solidFill>
                  <a:srgbClr val="506976"/>
                </a:solidFill>
              </a:rPr>
              <a:t>Section Overview</a:t>
            </a:r>
          </a:p>
        </p:txBody>
      </p:sp>
      <p:pic>
        <p:nvPicPr>
          <p:cNvPr id="38" name="Picture 37" descr="Icon&#10;&#10;Description automatically generated">
            <a:extLst>
              <a:ext uri="{FF2B5EF4-FFF2-40B4-BE49-F238E27FC236}">
                <a16:creationId xmlns:a16="http://schemas.microsoft.com/office/drawing/2014/main" id="{5E3647ED-5BFF-4B0C-8309-5A51B90B33FF}"/>
              </a:ext>
            </a:extLst>
          </p:cNvPr>
          <p:cNvPicPr>
            <a:picLocks noChangeAspect="1"/>
          </p:cNvPicPr>
          <p:nvPr/>
        </p:nvPicPr>
        <p:blipFill rotWithShape="1">
          <a:blip r:embed="rId3"/>
          <a:srcRect l="22906" t="4185" r="22049" b="36030"/>
          <a:stretch/>
        </p:blipFill>
        <p:spPr>
          <a:xfrm>
            <a:off x="8109284" y="168442"/>
            <a:ext cx="663438" cy="1015466"/>
          </a:xfrm>
          <a:prstGeom prst="rect">
            <a:avLst/>
          </a:prstGeom>
        </p:spPr>
      </p:pic>
      <p:grpSp>
        <p:nvGrpSpPr>
          <p:cNvPr id="58" name="Group 57">
            <a:extLst>
              <a:ext uri="{FF2B5EF4-FFF2-40B4-BE49-F238E27FC236}">
                <a16:creationId xmlns:a16="http://schemas.microsoft.com/office/drawing/2014/main" id="{AFC4F069-3674-461F-B3BD-83B941EE0B82}"/>
              </a:ext>
            </a:extLst>
          </p:cNvPr>
          <p:cNvGrpSpPr/>
          <p:nvPr/>
        </p:nvGrpSpPr>
        <p:grpSpPr>
          <a:xfrm>
            <a:off x="7969959" y="4467221"/>
            <a:ext cx="1068163" cy="714636"/>
            <a:chOff x="544068" y="2551176"/>
            <a:chExt cx="4090321" cy="2736558"/>
          </a:xfrm>
        </p:grpSpPr>
        <p:grpSp>
          <p:nvGrpSpPr>
            <p:cNvPr id="59" name="Group 58">
              <a:extLst>
                <a:ext uri="{FF2B5EF4-FFF2-40B4-BE49-F238E27FC236}">
                  <a16:creationId xmlns:a16="http://schemas.microsoft.com/office/drawing/2014/main" id="{1352A35B-E1AD-4FA3-91A5-1F595D4BA3D5}"/>
                </a:ext>
              </a:extLst>
            </p:cNvPr>
            <p:cNvGrpSpPr/>
            <p:nvPr/>
          </p:nvGrpSpPr>
          <p:grpSpPr>
            <a:xfrm>
              <a:off x="544068" y="2551176"/>
              <a:ext cx="2146017" cy="2736558"/>
              <a:chOff x="42567" y="3384009"/>
              <a:chExt cx="1372346" cy="1860556"/>
            </a:xfrm>
          </p:grpSpPr>
          <p:pic>
            <p:nvPicPr>
              <p:cNvPr id="65" name="Picture 64" descr="Icon&#10;&#10;Description automatically generated">
                <a:extLst>
                  <a:ext uri="{FF2B5EF4-FFF2-40B4-BE49-F238E27FC236}">
                    <a16:creationId xmlns:a16="http://schemas.microsoft.com/office/drawing/2014/main" id="{2543AFBC-CEF4-4391-987A-B39B42B4E336}"/>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66" name="Picture 65" descr="A picture containing icon&#10;&#10;Description automatically generated">
                <a:extLst>
                  <a:ext uri="{FF2B5EF4-FFF2-40B4-BE49-F238E27FC236}">
                    <a16:creationId xmlns:a16="http://schemas.microsoft.com/office/drawing/2014/main" id="{976AC2A3-9A8F-445D-89F4-3CBC831E05EE}"/>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60" name="Group 59">
              <a:extLst>
                <a:ext uri="{FF2B5EF4-FFF2-40B4-BE49-F238E27FC236}">
                  <a16:creationId xmlns:a16="http://schemas.microsoft.com/office/drawing/2014/main" id="{0E70B0A0-1B33-46CA-8B5E-200DECFF6E5E}"/>
                </a:ext>
              </a:extLst>
            </p:cNvPr>
            <p:cNvGrpSpPr/>
            <p:nvPr/>
          </p:nvGrpSpPr>
          <p:grpSpPr>
            <a:xfrm>
              <a:off x="2488372" y="2712560"/>
              <a:ext cx="2146017" cy="2560735"/>
              <a:chOff x="3330701" y="1684501"/>
              <a:chExt cx="3653818" cy="4874559"/>
            </a:xfrm>
          </p:grpSpPr>
          <p:pic>
            <p:nvPicPr>
              <p:cNvPr id="61" name="Picture 60" descr="Icon&#10;&#10;Description automatically generated">
                <a:extLst>
                  <a:ext uri="{FF2B5EF4-FFF2-40B4-BE49-F238E27FC236}">
                    <a16:creationId xmlns:a16="http://schemas.microsoft.com/office/drawing/2014/main" id="{AF8D8B34-9B84-4358-96FD-B0C6319AA0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62" name="Group 61">
                <a:extLst>
                  <a:ext uri="{FF2B5EF4-FFF2-40B4-BE49-F238E27FC236}">
                    <a16:creationId xmlns:a16="http://schemas.microsoft.com/office/drawing/2014/main" id="{3EEED8DE-5EBF-4C8E-971C-472EEFEA0D39}"/>
                  </a:ext>
                </a:extLst>
              </p:cNvPr>
              <p:cNvGrpSpPr/>
              <p:nvPr/>
            </p:nvGrpSpPr>
            <p:grpSpPr>
              <a:xfrm>
                <a:off x="4019441" y="1684501"/>
                <a:ext cx="2322733" cy="1704906"/>
                <a:chOff x="4914899" y="2339788"/>
                <a:chExt cx="2322733" cy="1704906"/>
              </a:xfrm>
            </p:grpSpPr>
            <p:pic>
              <p:nvPicPr>
                <p:cNvPr id="63" name="Picture 4" descr="Blue cap illustration, Baseball cap Hat , Baseball Cap Blue transparent  background PNG clipart | HiClipart">
                  <a:extLst>
                    <a:ext uri="{FF2B5EF4-FFF2-40B4-BE49-F238E27FC236}">
                      <a16:creationId xmlns:a16="http://schemas.microsoft.com/office/drawing/2014/main" id="{BCC0FE63-EEC0-4EA1-B2F3-E74E1B1596E0}"/>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descr="A picture containing icon&#10;&#10;Description automatically generated">
                  <a:extLst>
                    <a:ext uri="{FF2B5EF4-FFF2-40B4-BE49-F238E27FC236}">
                      <a16:creationId xmlns:a16="http://schemas.microsoft.com/office/drawing/2014/main" id="{A32833A1-908F-4793-9B91-59EACF6F4CDF}"/>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2982770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F6E414CF-7DC7-4B41-A850-2817E9FF2594}"/>
              </a:ext>
            </a:extLst>
          </p:cNvPr>
          <p:cNvGrpSpPr/>
          <p:nvPr/>
        </p:nvGrpSpPr>
        <p:grpSpPr>
          <a:xfrm>
            <a:off x="1087183" y="1272701"/>
            <a:ext cx="5145977" cy="1107996"/>
            <a:chOff x="1058608" y="1020288"/>
            <a:chExt cx="5145977" cy="1107996"/>
          </a:xfrm>
        </p:grpSpPr>
        <p:sp>
          <p:nvSpPr>
            <p:cNvPr id="16" name="Rectangle 15">
              <a:extLst>
                <a:ext uri="{FF2B5EF4-FFF2-40B4-BE49-F238E27FC236}">
                  <a16:creationId xmlns:a16="http://schemas.microsoft.com/office/drawing/2014/main" id="{AB1324F3-6DF3-4556-8650-EC0D7E64DCB6}"/>
                </a:ext>
              </a:extLst>
            </p:cNvPr>
            <p:cNvSpPr/>
            <p:nvPr/>
          </p:nvSpPr>
          <p:spPr>
            <a:xfrm>
              <a:off x="1058608" y="1217779"/>
              <a:ext cx="5145977" cy="71301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1E8474E-084B-451C-BD78-223B13421EF7}"/>
                </a:ext>
              </a:extLst>
            </p:cNvPr>
            <p:cNvSpPr txBox="1"/>
            <p:nvPr/>
          </p:nvSpPr>
          <p:spPr>
            <a:xfrm>
              <a:off x="1071291" y="1020288"/>
              <a:ext cx="655949" cy="1107996"/>
            </a:xfrm>
            <a:prstGeom prst="rect">
              <a:avLst/>
            </a:prstGeom>
            <a:noFill/>
          </p:spPr>
          <p:txBody>
            <a:bodyPr wrap="none" rtlCol="0">
              <a:spAutoFit/>
            </a:bodyPr>
            <a:lstStyle/>
            <a:p>
              <a:r>
                <a:rPr lang="en-US" sz="6600" b="1">
                  <a:solidFill>
                    <a:schemeClr val="bg1"/>
                  </a:solidFill>
                </a:rPr>
                <a:t>1</a:t>
              </a:r>
            </a:p>
          </p:txBody>
        </p:sp>
        <p:sp>
          <p:nvSpPr>
            <p:cNvPr id="32" name="TextBox 31">
              <a:extLst>
                <a:ext uri="{FF2B5EF4-FFF2-40B4-BE49-F238E27FC236}">
                  <a16:creationId xmlns:a16="http://schemas.microsoft.com/office/drawing/2014/main" id="{731E6176-D8EA-4EDF-AD23-F357EC38DFD7}"/>
                </a:ext>
              </a:extLst>
            </p:cNvPr>
            <p:cNvSpPr txBox="1"/>
            <p:nvPr/>
          </p:nvSpPr>
          <p:spPr>
            <a:xfrm>
              <a:off x="1813640" y="1281899"/>
              <a:ext cx="2645276" cy="584775"/>
            </a:xfrm>
            <a:prstGeom prst="rect">
              <a:avLst/>
            </a:prstGeom>
            <a:noFill/>
          </p:spPr>
          <p:txBody>
            <a:bodyPr wrap="none" rtlCol="0">
              <a:spAutoFit/>
            </a:bodyPr>
            <a:lstStyle/>
            <a:p>
              <a:r>
                <a:rPr lang="en-US" sz="3200">
                  <a:solidFill>
                    <a:schemeClr val="bg1"/>
                  </a:solidFill>
                </a:rPr>
                <a:t>Install Packer</a:t>
              </a:r>
            </a:p>
          </p:txBody>
        </p:sp>
      </p:grpSp>
      <p:grpSp>
        <p:nvGrpSpPr>
          <p:cNvPr id="38" name="Group 37">
            <a:extLst>
              <a:ext uri="{FF2B5EF4-FFF2-40B4-BE49-F238E27FC236}">
                <a16:creationId xmlns:a16="http://schemas.microsoft.com/office/drawing/2014/main" id="{4123447F-6103-42C6-9DB9-9C2D6D01AE19}"/>
              </a:ext>
            </a:extLst>
          </p:cNvPr>
          <p:cNvGrpSpPr/>
          <p:nvPr/>
        </p:nvGrpSpPr>
        <p:grpSpPr>
          <a:xfrm>
            <a:off x="1087183" y="2122832"/>
            <a:ext cx="5145977" cy="1107996"/>
            <a:chOff x="1058608" y="1828336"/>
            <a:chExt cx="5145977" cy="1107996"/>
          </a:xfrm>
        </p:grpSpPr>
        <p:sp>
          <p:nvSpPr>
            <p:cNvPr id="17" name="Rectangle 16">
              <a:extLst>
                <a:ext uri="{FF2B5EF4-FFF2-40B4-BE49-F238E27FC236}">
                  <a16:creationId xmlns:a16="http://schemas.microsoft.com/office/drawing/2014/main" id="{FD19181E-182F-4476-97D0-44E5FA0AED64}"/>
                </a:ext>
              </a:extLst>
            </p:cNvPr>
            <p:cNvSpPr/>
            <p:nvPr/>
          </p:nvSpPr>
          <p:spPr>
            <a:xfrm>
              <a:off x="1058608" y="2025827"/>
              <a:ext cx="5145977" cy="7130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0D3AB2A-6FDC-4BA6-8760-AB4DAA884A6E}"/>
                </a:ext>
              </a:extLst>
            </p:cNvPr>
            <p:cNvSpPr txBox="1"/>
            <p:nvPr/>
          </p:nvSpPr>
          <p:spPr>
            <a:xfrm>
              <a:off x="1076054" y="1828336"/>
              <a:ext cx="655949" cy="1107996"/>
            </a:xfrm>
            <a:prstGeom prst="rect">
              <a:avLst/>
            </a:prstGeom>
            <a:noFill/>
          </p:spPr>
          <p:txBody>
            <a:bodyPr wrap="none" rtlCol="0">
              <a:spAutoFit/>
            </a:bodyPr>
            <a:lstStyle/>
            <a:p>
              <a:r>
                <a:rPr lang="en-US" sz="6600" b="1">
                  <a:solidFill>
                    <a:schemeClr val="bg1"/>
                  </a:solidFill>
                </a:rPr>
                <a:t>2</a:t>
              </a:r>
            </a:p>
          </p:txBody>
        </p:sp>
        <p:sp>
          <p:nvSpPr>
            <p:cNvPr id="33" name="TextBox 32">
              <a:extLst>
                <a:ext uri="{FF2B5EF4-FFF2-40B4-BE49-F238E27FC236}">
                  <a16:creationId xmlns:a16="http://schemas.microsoft.com/office/drawing/2014/main" id="{BF283A94-E7AA-45F3-86B0-29BAE5478051}"/>
                </a:ext>
              </a:extLst>
            </p:cNvPr>
            <p:cNvSpPr txBox="1"/>
            <p:nvPr/>
          </p:nvSpPr>
          <p:spPr>
            <a:xfrm>
              <a:off x="1813640" y="2089947"/>
              <a:ext cx="3235181" cy="584775"/>
            </a:xfrm>
            <a:prstGeom prst="rect">
              <a:avLst/>
            </a:prstGeom>
            <a:noFill/>
          </p:spPr>
          <p:txBody>
            <a:bodyPr wrap="none" rtlCol="0">
              <a:spAutoFit/>
            </a:bodyPr>
            <a:lstStyle/>
            <a:p>
              <a:r>
                <a:rPr lang="en-US" sz="3200">
                  <a:solidFill>
                    <a:schemeClr val="bg1"/>
                  </a:solidFill>
                </a:rPr>
                <a:t>Create Template</a:t>
              </a:r>
            </a:p>
          </p:txBody>
        </p:sp>
      </p:grpSp>
      <p:grpSp>
        <p:nvGrpSpPr>
          <p:cNvPr id="37" name="Group 36">
            <a:extLst>
              <a:ext uri="{FF2B5EF4-FFF2-40B4-BE49-F238E27FC236}">
                <a16:creationId xmlns:a16="http://schemas.microsoft.com/office/drawing/2014/main" id="{FB00F782-866B-454E-A105-7E91E7336618}"/>
              </a:ext>
            </a:extLst>
          </p:cNvPr>
          <p:cNvGrpSpPr/>
          <p:nvPr/>
        </p:nvGrpSpPr>
        <p:grpSpPr>
          <a:xfrm>
            <a:off x="1087183" y="2972963"/>
            <a:ext cx="5145977" cy="1107996"/>
            <a:chOff x="1058608" y="2674742"/>
            <a:chExt cx="5145977" cy="1107996"/>
          </a:xfrm>
        </p:grpSpPr>
        <p:sp>
          <p:nvSpPr>
            <p:cNvPr id="18" name="Rectangle 17">
              <a:extLst>
                <a:ext uri="{FF2B5EF4-FFF2-40B4-BE49-F238E27FC236}">
                  <a16:creationId xmlns:a16="http://schemas.microsoft.com/office/drawing/2014/main" id="{7596D0F9-0888-4097-9950-1ED60BBDFFAC}"/>
                </a:ext>
              </a:extLst>
            </p:cNvPr>
            <p:cNvSpPr/>
            <p:nvPr/>
          </p:nvSpPr>
          <p:spPr>
            <a:xfrm>
              <a:off x="1058608" y="2872233"/>
              <a:ext cx="5145977" cy="71301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59C8A0C-6330-4C82-846D-26BE443CFB77}"/>
                </a:ext>
              </a:extLst>
            </p:cNvPr>
            <p:cNvSpPr txBox="1"/>
            <p:nvPr/>
          </p:nvSpPr>
          <p:spPr>
            <a:xfrm>
              <a:off x="1076054" y="2674742"/>
              <a:ext cx="655949" cy="1107996"/>
            </a:xfrm>
            <a:prstGeom prst="rect">
              <a:avLst/>
            </a:prstGeom>
            <a:noFill/>
          </p:spPr>
          <p:txBody>
            <a:bodyPr wrap="none" rtlCol="0">
              <a:spAutoFit/>
            </a:bodyPr>
            <a:lstStyle/>
            <a:p>
              <a:r>
                <a:rPr lang="en-US" sz="6600" b="1">
                  <a:solidFill>
                    <a:schemeClr val="bg1"/>
                  </a:solidFill>
                </a:rPr>
                <a:t>3</a:t>
              </a:r>
            </a:p>
          </p:txBody>
        </p:sp>
        <p:sp>
          <p:nvSpPr>
            <p:cNvPr id="34" name="TextBox 33">
              <a:extLst>
                <a:ext uri="{FF2B5EF4-FFF2-40B4-BE49-F238E27FC236}">
                  <a16:creationId xmlns:a16="http://schemas.microsoft.com/office/drawing/2014/main" id="{7A118659-6128-4423-BA4E-2CBF3574FCB9}"/>
                </a:ext>
              </a:extLst>
            </p:cNvPr>
            <p:cNvSpPr txBox="1"/>
            <p:nvPr/>
          </p:nvSpPr>
          <p:spPr>
            <a:xfrm>
              <a:off x="1813640" y="2936353"/>
              <a:ext cx="4011034" cy="584775"/>
            </a:xfrm>
            <a:prstGeom prst="rect">
              <a:avLst/>
            </a:prstGeom>
            <a:noFill/>
          </p:spPr>
          <p:txBody>
            <a:bodyPr wrap="none" rtlCol="0">
              <a:spAutoFit/>
            </a:bodyPr>
            <a:lstStyle/>
            <a:p>
              <a:r>
                <a:rPr lang="en-US" sz="3200">
                  <a:solidFill>
                    <a:schemeClr val="bg1"/>
                  </a:solidFill>
                </a:rPr>
                <a:t>Build Machine Image</a:t>
              </a:r>
            </a:p>
          </p:txBody>
        </p:sp>
      </p:grpSp>
      <p:sp>
        <p:nvSpPr>
          <p:cNvPr id="36" name="Google Shape;110;p17">
            <a:extLst>
              <a:ext uri="{FF2B5EF4-FFF2-40B4-BE49-F238E27FC236}">
                <a16:creationId xmlns:a16="http://schemas.microsoft.com/office/drawing/2014/main" id="{CF75D107-D355-4F3E-8E86-27C894F4990E}"/>
              </a:ext>
            </a:extLst>
          </p:cNvPr>
          <p:cNvSpPr txBox="1">
            <a:spLocks/>
          </p:cNvSpPr>
          <p:nvPr/>
        </p:nvSpPr>
        <p:spPr>
          <a:xfrm>
            <a:off x="242321" y="288758"/>
            <a:ext cx="5196453"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Using Packer</a:t>
            </a:r>
          </a:p>
        </p:txBody>
      </p:sp>
      <p:pic>
        <p:nvPicPr>
          <p:cNvPr id="40" name="Picture 39" descr="Icon&#10;&#10;Description automatically generated">
            <a:extLst>
              <a:ext uri="{FF2B5EF4-FFF2-40B4-BE49-F238E27FC236}">
                <a16:creationId xmlns:a16="http://schemas.microsoft.com/office/drawing/2014/main" id="{39408AFD-C1FD-470A-A063-CEFA40760D3F}"/>
              </a:ext>
            </a:extLst>
          </p:cNvPr>
          <p:cNvPicPr>
            <a:picLocks noChangeAspect="1"/>
          </p:cNvPicPr>
          <p:nvPr/>
        </p:nvPicPr>
        <p:blipFill rotWithShape="1">
          <a:blip r:embed="rId2"/>
          <a:srcRect l="22906" t="4185" r="22049" b="36030"/>
          <a:stretch/>
        </p:blipFill>
        <p:spPr>
          <a:xfrm>
            <a:off x="8545429" y="88876"/>
            <a:ext cx="498559" cy="763099"/>
          </a:xfrm>
          <a:prstGeom prst="rect">
            <a:avLst/>
          </a:prstGeom>
        </p:spPr>
      </p:pic>
      <p:sp>
        <p:nvSpPr>
          <p:cNvPr id="2" name="TextBox 1">
            <a:extLst>
              <a:ext uri="{FF2B5EF4-FFF2-40B4-BE49-F238E27FC236}">
                <a16:creationId xmlns:a16="http://schemas.microsoft.com/office/drawing/2014/main" id="{A1E84CEA-46A7-430A-AC50-FF40F0F175C9}"/>
              </a:ext>
            </a:extLst>
          </p:cNvPr>
          <p:cNvSpPr txBox="1"/>
          <p:nvPr/>
        </p:nvSpPr>
        <p:spPr>
          <a:xfrm>
            <a:off x="6919912" y="2557463"/>
            <a:ext cx="1798890" cy="600164"/>
          </a:xfrm>
          <a:prstGeom prst="rect">
            <a:avLst/>
          </a:prstGeom>
          <a:noFill/>
        </p:spPr>
        <p:txBody>
          <a:bodyPr wrap="none" rtlCol="0">
            <a:spAutoFit/>
          </a:bodyPr>
          <a:lstStyle/>
          <a:p>
            <a:pPr algn="ctr"/>
            <a:r>
              <a:rPr lang="en-US" sz="1100">
                <a:solidFill>
                  <a:srgbClr val="006DB0"/>
                </a:solidFill>
              </a:rPr>
              <a:t>More information in the</a:t>
            </a:r>
          </a:p>
          <a:p>
            <a:pPr algn="ctr"/>
            <a:r>
              <a:rPr lang="en-US" sz="1100">
                <a:solidFill>
                  <a:srgbClr val="006DB0"/>
                </a:solidFill>
              </a:rPr>
              <a:t>Writing Packer Templates</a:t>
            </a:r>
          </a:p>
          <a:p>
            <a:pPr algn="ctr"/>
            <a:r>
              <a:rPr lang="en-US" sz="1100">
                <a:solidFill>
                  <a:srgbClr val="006DB0"/>
                </a:solidFill>
              </a:rPr>
              <a:t>Section</a:t>
            </a:r>
          </a:p>
        </p:txBody>
      </p:sp>
      <p:cxnSp>
        <p:nvCxnSpPr>
          <p:cNvPr id="4" name="Straight Arrow Connector 3">
            <a:extLst>
              <a:ext uri="{FF2B5EF4-FFF2-40B4-BE49-F238E27FC236}">
                <a16:creationId xmlns:a16="http://schemas.microsoft.com/office/drawing/2014/main" id="{957AA0A1-3796-4723-ACE4-C352BAAC7D10}"/>
              </a:ext>
            </a:extLst>
          </p:cNvPr>
          <p:cNvCxnSpPr>
            <a:cxnSpLocks/>
          </p:cNvCxnSpPr>
          <p:nvPr/>
        </p:nvCxnSpPr>
        <p:spPr>
          <a:xfrm flipH="1" flipV="1">
            <a:off x="6376989" y="2619376"/>
            <a:ext cx="595311" cy="104774"/>
          </a:xfrm>
          <a:prstGeom prst="straightConnector1">
            <a:avLst/>
          </a:prstGeom>
          <a:ln>
            <a:solidFill>
              <a:srgbClr val="006DB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8650C76-8C5E-46FC-BA6F-B2E458D36D53}"/>
              </a:ext>
            </a:extLst>
          </p:cNvPr>
          <p:cNvSpPr txBox="1"/>
          <p:nvPr/>
        </p:nvSpPr>
        <p:spPr>
          <a:xfrm>
            <a:off x="5255197" y="4424363"/>
            <a:ext cx="2337499" cy="430887"/>
          </a:xfrm>
          <a:prstGeom prst="rect">
            <a:avLst/>
          </a:prstGeom>
          <a:noFill/>
        </p:spPr>
        <p:txBody>
          <a:bodyPr wrap="none" rtlCol="0">
            <a:spAutoFit/>
          </a:bodyPr>
          <a:lstStyle/>
          <a:p>
            <a:pPr algn="ctr"/>
            <a:r>
              <a:rPr lang="en-US" sz="1100">
                <a:solidFill>
                  <a:srgbClr val="59C0FF"/>
                </a:solidFill>
              </a:rPr>
              <a:t>More information in this</a:t>
            </a:r>
          </a:p>
          <a:p>
            <a:pPr algn="ctr"/>
            <a:r>
              <a:rPr lang="en-US" sz="1100">
                <a:solidFill>
                  <a:srgbClr val="59C0FF"/>
                </a:solidFill>
              </a:rPr>
              <a:t>Section and throughout the course</a:t>
            </a:r>
          </a:p>
        </p:txBody>
      </p:sp>
      <p:cxnSp>
        <p:nvCxnSpPr>
          <p:cNvPr id="35" name="Straight Arrow Connector 34">
            <a:extLst>
              <a:ext uri="{FF2B5EF4-FFF2-40B4-BE49-F238E27FC236}">
                <a16:creationId xmlns:a16="http://schemas.microsoft.com/office/drawing/2014/main" id="{3AC5953F-C05B-4244-B9E3-36A41FC72338}"/>
              </a:ext>
            </a:extLst>
          </p:cNvPr>
          <p:cNvCxnSpPr>
            <a:cxnSpLocks/>
          </p:cNvCxnSpPr>
          <p:nvPr/>
        </p:nvCxnSpPr>
        <p:spPr>
          <a:xfrm flipH="1" flipV="1">
            <a:off x="5148263" y="4057650"/>
            <a:ext cx="500062" cy="423863"/>
          </a:xfrm>
          <a:prstGeom prst="straightConnector1">
            <a:avLst/>
          </a:prstGeom>
          <a:ln>
            <a:solidFill>
              <a:srgbClr val="59C0FF"/>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DA09EFA-FF1C-46E1-8954-34436C000055}"/>
              </a:ext>
            </a:extLst>
          </p:cNvPr>
          <p:cNvGrpSpPr/>
          <p:nvPr/>
        </p:nvGrpSpPr>
        <p:grpSpPr>
          <a:xfrm>
            <a:off x="7969959" y="4467221"/>
            <a:ext cx="1068163" cy="714636"/>
            <a:chOff x="544068" y="2551176"/>
            <a:chExt cx="4090321" cy="2736558"/>
          </a:xfrm>
        </p:grpSpPr>
        <p:grpSp>
          <p:nvGrpSpPr>
            <p:cNvPr id="42" name="Group 41">
              <a:extLst>
                <a:ext uri="{FF2B5EF4-FFF2-40B4-BE49-F238E27FC236}">
                  <a16:creationId xmlns:a16="http://schemas.microsoft.com/office/drawing/2014/main" id="{220F48C5-655B-493E-8723-361D6B018A49}"/>
                </a:ext>
              </a:extLst>
            </p:cNvPr>
            <p:cNvGrpSpPr/>
            <p:nvPr/>
          </p:nvGrpSpPr>
          <p:grpSpPr>
            <a:xfrm>
              <a:off x="544068" y="2551176"/>
              <a:ext cx="2146017" cy="2736558"/>
              <a:chOff x="42567" y="3384009"/>
              <a:chExt cx="1372346" cy="1860556"/>
            </a:xfrm>
          </p:grpSpPr>
          <p:pic>
            <p:nvPicPr>
              <p:cNvPr id="48" name="Picture 47" descr="Icon&#10;&#10;Description automatically generated">
                <a:extLst>
                  <a:ext uri="{FF2B5EF4-FFF2-40B4-BE49-F238E27FC236}">
                    <a16:creationId xmlns:a16="http://schemas.microsoft.com/office/drawing/2014/main" id="{854C87EC-ACDE-4535-9C57-22CED2CD5ECE}"/>
                  </a:ext>
                </a:extLst>
              </p:cNvPr>
              <p:cNvPicPr>
                <a:picLocks noChangeAspect="1"/>
              </p:cNvPicPr>
              <p:nvPr/>
            </p:nvPicPr>
            <p:blipFill>
              <a:blip r:embed="rId3"/>
              <a:stretch>
                <a:fillRect/>
              </a:stretch>
            </p:blipFill>
            <p:spPr>
              <a:xfrm>
                <a:off x="42567" y="3384009"/>
                <a:ext cx="1372346" cy="1860556"/>
              </a:xfrm>
              <a:prstGeom prst="rect">
                <a:avLst/>
              </a:prstGeom>
            </p:spPr>
          </p:pic>
          <p:pic>
            <p:nvPicPr>
              <p:cNvPr id="49" name="Picture 48" descr="A picture containing icon&#10;&#10;Description automatically generated">
                <a:extLst>
                  <a:ext uri="{FF2B5EF4-FFF2-40B4-BE49-F238E27FC236}">
                    <a16:creationId xmlns:a16="http://schemas.microsoft.com/office/drawing/2014/main" id="{1D7D2756-95B1-4551-8C28-5C2716DD02B6}"/>
                  </a:ext>
                </a:extLst>
              </p:cNvPr>
              <p:cNvPicPr>
                <a:picLocks noChangeAspect="1"/>
              </p:cNvPicPr>
              <p:nvPr/>
            </p:nvPicPr>
            <p:blipFill rotWithShape="1">
              <a:blip r:embed="rId4"/>
              <a:srcRect l="22785" t="3910" r="23310" b="35355"/>
              <a:stretch/>
            </p:blipFill>
            <p:spPr>
              <a:xfrm>
                <a:off x="649707" y="4904072"/>
                <a:ext cx="153820" cy="244241"/>
              </a:xfrm>
              <a:prstGeom prst="rect">
                <a:avLst/>
              </a:prstGeom>
            </p:spPr>
          </p:pic>
        </p:grpSp>
        <p:grpSp>
          <p:nvGrpSpPr>
            <p:cNvPr id="43" name="Group 42">
              <a:extLst>
                <a:ext uri="{FF2B5EF4-FFF2-40B4-BE49-F238E27FC236}">
                  <a16:creationId xmlns:a16="http://schemas.microsoft.com/office/drawing/2014/main" id="{ECD6C451-8055-4014-8BCC-1E5EDE4C376C}"/>
                </a:ext>
              </a:extLst>
            </p:cNvPr>
            <p:cNvGrpSpPr/>
            <p:nvPr/>
          </p:nvGrpSpPr>
          <p:grpSpPr>
            <a:xfrm>
              <a:off x="2488372" y="2712560"/>
              <a:ext cx="2146017" cy="2560735"/>
              <a:chOff x="3330701" y="1684501"/>
              <a:chExt cx="3653818" cy="4874559"/>
            </a:xfrm>
          </p:grpSpPr>
          <p:pic>
            <p:nvPicPr>
              <p:cNvPr id="44" name="Picture 43" descr="Icon&#10;&#10;Description automatically generated">
                <a:extLst>
                  <a:ext uri="{FF2B5EF4-FFF2-40B4-BE49-F238E27FC236}">
                    <a16:creationId xmlns:a16="http://schemas.microsoft.com/office/drawing/2014/main" id="{B6F1F18C-C6B5-4EDF-92B6-F8920F1C1D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45" name="Group 44">
                <a:extLst>
                  <a:ext uri="{FF2B5EF4-FFF2-40B4-BE49-F238E27FC236}">
                    <a16:creationId xmlns:a16="http://schemas.microsoft.com/office/drawing/2014/main" id="{65D27E18-166E-40DA-8B8F-29A4A68F4619}"/>
                  </a:ext>
                </a:extLst>
              </p:cNvPr>
              <p:cNvGrpSpPr/>
              <p:nvPr/>
            </p:nvGrpSpPr>
            <p:grpSpPr>
              <a:xfrm>
                <a:off x="4019441" y="1684501"/>
                <a:ext cx="2322733" cy="1704906"/>
                <a:chOff x="4914899" y="2339788"/>
                <a:chExt cx="2322733" cy="1704906"/>
              </a:xfrm>
            </p:grpSpPr>
            <p:pic>
              <p:nvPicPr>
                <p:cNvPr id="46" name="Picture 4" descr="Blue cap illustration, Baseball cap Hat , Baseball Cap Blue transparent  background PNG clipart | HiClipart">
                  <a:extLst>
                    <a:ext uri="{FF2B5EF4-FFF2-40B4-BE49-F238E27FC236}">
                      <a16:creationId xmlns:a16="http://schemas.microsoft.com/office/drawing/2014/main" id="{FBC829B9-4310-4BC3-B0B9-A5E81B335B7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A picture containing icon&#10;&#10;Description automatically generated">
                  <a:extLst>
                    <a:ext uri="{FF2B5EF4-FFF2-40B4-BE49-F238E27FC236}">
                      <a16:creationId xmlns:a16="http://schemas.microsoft.com/office/drawing/2014/main" id="{6DAB3DC2-87B0-4A18-AC3B-1D3EE5804FEE}"/>
                    </a:ext>
                  </a:extLst>
                </p:cNvPr>
                <p:cNvPicPr>
                  <a:picLocks noChangeAspect="1"/>
                </p:cNvPicPr>
                <p:nvPr/>
              </p:nvPicPr>
              <p:blipFill rotWithShape="1">
                <a:blip r:embed="rId4"/>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05493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Install HashiCorp Packer</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808489" cy="2200602"/>
          </a:xfrm>
          <a:prstGeom prst="rect">
            <a:avLst/>
          </a:prstGeom>
          <a:noFill/>
        </p:spPr>
        <p:txBody>
          <a:bodyPr wrap="square" rtlCol="0">
            <a:spAutoFit/>
          </a:bodyPr>
          <a:lstStyle/>
          <a:p>
            <a:pPr>
              <a:spcAft>
                <a:spcPts val="600"/>
              </a:spcAft>
            </a:pPr>
            <a:r>
              <a:rPr lang="en-US" sz="1600">
                <a:solidFill>
                  <a:schemeClr val="tx1"/>
                </a:solidFill>
              </a:rPr>
              <a:t>So where do I download Packer?</a:t>
            </a:r>
          </a:p>
          <a:p>
            <a:pPr marL="400050" indent="-171450">
              <a:spcAft>
                <a:spcPts val="600"/>
              </a:spcAft>
              <a:buFont typeface="Arial" panose="020B0604020202020204" pitchFamily="34" charset="0"/>
              <a:buChar char="•"/>
            </a:pPr>
            <a:r>
              <a:rPr lang="en-US" sz="1600">
                <a:solidFill>
                  <a:srgbClr val="0071E2"/>
                </a:solidFill>
              </a:rPr>
              <a:t>packer.io</a:t>
            </a:r>
          </a:p>
          <a:p>
            <a:pPr marL="400050" indent="-171450">
              <a:spcAft>
                <a:spcPts val="600"/>
              </a:spcAft>
              <a:buFont typeface="Arial" panose="020B0604020202020204" pitchFamily="34" charset="0"/>
              <a:buChar char="•"/>
            </a:pPr>
            <a:r>
              <a:rPr lang="en-US" sz="1600">
                <a:solidFill>
                  <a:srgbClr val="0053A3"/>
                </a:solidFill>
              </a:rPr>
              <a:t>releases.hashicorp.com/packer</a:t>
            </a:r>
          </a:p>
          <a:p>
            <a:pPr marL="285750" indent="-285750">
              <a:spcAft>
                <a:spcPts val="600"/>
              </a:spcAft>
              <a:buFont typeface="Arial" panose="020B0604020202020204" pitchFamily="34" charset="0"/>
              <a:buChar char="•"/>
            </a:pPr>
            <a:endParaRPr lang="en-US" sz="1600">
              <a:solidFill>
                <a:schemeClr val="tx1"/>
              </a:solidFill>
            </a:endParaRPr>
          </a:p>
          <a:p>
            <a:pPr marL="285750" indent="-285750">
              <a:spcAft>
                <a:spcPts val="600"/>
              </a:spcAft>
              <a:buFont typeface="Arial" panose="020B0604020202020204" pitchFamily="34" charset="0"/>
              <a:buChar char="•"/>
            </a:pPr>
            <a:endParaRPr lang="en-US" sz="1600">
              <a:solidFill>
                <a:schemeClr val="tx1"/>
              </a:solidFill>
            </a:endParaRPr>
          </a:p>
          <a:p>
            <a:pPr>
              <a:spcAft>
                <a:spcPts val="600"/>
              </a:spcAft>
            </a:pPr>
            <a:r>
              <a:rPr lang="en-US" sz="1600">
                <a:solidFill>
                  <a:schemeClr val="tx1"/>
                </a:solidFill>
              </a:rPr>
              <a:t>You can also download/install Packer using your preferred package manager (apt, yum, homebrew, chocolatey)</a:t>
            </a:r>
          </a:p>
        </p:txBody>
      </p:sp>
      <p:pic>
        <p:nvPicPr>
          <p:cNvPr id="3" name="Picture 2">
            <a:extLst>
              <a:ext uri="{FF2B5EF4-FFF2-40B4-BE49-F238E27FC236}">
                <a16:creationId xmlns:a16="http://schemas.microsoft.com/office/drawing/2014/main" id="{6563E79C-7A53-4DAA-98E3-7609C476006F}"/>
              </a:ext>
            </a:extLst>
          </p:cNvPr>
          <p:cNvPicPr>
            <a:picLocks noChangeAspect="1"/>
          </p:cNvPicPr>
          <p:nvPr/>
        </p:nvPicPr>
        <p:blipFill>
          <a:blip r:embed="rId3"/>
          <a:stretch>
            <a:fillRect/>
          </a:stretch>
        </p:blipFill>
        <p:spPr>
          <a:xfrm>
            <a:off x="4330914" y="978886"/>
            <a:ext cx="2879511" cy="1669064"/>
          </a:xfrm>
          <a:prstGeom prst="rect">
            <a:avLst/>
          </a:prstGeom>
          <a:ln>
            <a:solidFill>
              <a:schemeClr val="tx1"/>
            </a:solidFill>
          </a:ln>
        </p:spPr>
      </p:pic>
      <p:sp>
        <p:nvSpPr>
          <p:cNvPr id="57" name="Rectangle 56">
            <a:extLst>
              <a:ext uri="{FF2B5EF4-FFF2-40B4-BE49-F238E27FC236}">
                <a16:creationId xmlns:a16="http://schemas.microsoft.com/office/drawing/2014/main" id="{D3698DD9-F359-4DB9-8D85-4FCBCAF9DD9F}"/>
              </a:ext>
            </a:extLst>
          </p:cNvPr>
          <p:cNvSpPr/>
          <p:nvPr/>
        </p:nvSpPr>
        <p:spPr>
          <a:xfrm>
            <a:off x="1529771" y="4034662"/>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FF2D261-2327-4203-A3CA-2827697CCDC0}"/>
              </a:ext>
            </a:extLst>
          </p:cNvPr>
          <p:cNvSpPr/>
          <p:nvPr/>
        </p:nvSpPr>
        <p:spPr>
          <a:xfrm>
            <a:off x="409043" y="3617316"/>
            <a:ext cx="7777686" cy="1077747"/>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9" name="Rectangle 58">
            <a:extLst>
              <a:ext uri="{FF2B5EF4-FFF2-40B4-BE49-F238E27FC236}">
                <a16:creationId xmlns:a16="http://schemas.microsoft.com/office/drawing/2014/main" id="{24D5237C-CB72-4762-969A-9702C6A690DB}"/>
              </a:ext>
            </a:extLst>
          </p:cNvPr>
          <p:cNvSpPr/>
          <p:nvPr/>
        </p:nvSpPr>
        <p:spPr>
          <a:xfrm>
            <a:off x="414328" y="3617315"/>
            <a:ext cx="7771956"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60" name="TextBox 59">
            <a:extLst>
              <a:ext uri="{FF2B5EF4-FFF2-40B4-BE49-F238E27FC236}">
                <a16:creationId xmlns:a16="http://schemas.microsoft.com/office/drawing/2014/main" id="{21D56D39-3B8D-4A19-9809-712AA84ED9B7}"/>
              </a:ext>
            </a:extLst>
          </p:cNvPr>
          <p:cNvSpPr txBox="1"/>
          <p:nvPr/>
        </p:nvSpPr>
        <p:spPr>
          <a:xfrm>
            <a:off x="409519" y="3920955"/>
            <a:ext cx="7758160" cy="607859"/>
          </a:xfrm>
          <a:prstGeom prst="rect">
            <a:avLst/>
          </a:prstGeom>
          <a:noFill/>
        </p:spPr>
        <p:txBody>
          <a:bodyPr wrap="square" rtlCol="0">
            <a:spAutoFit/>
          </a:bodyPr>
          <a:lstStyle/>
          <a:p>
            <a:pPr>
              <a:spcAft>
                <a:spcPts val="300"/>
              </a:spcAft>
            </a:pPr>
            <a:r>
              <a:rPr lang="en-US" sz="950">
                <a:solidFill>
                  <a:schemeClr val="tx1"/>
                </a:solidFill>
                <a:latin typeface="Lucida Console" panose="020B0609040504020204" pitchFamily="49" charset="0"/>
              </a:rPr>
              <a:t>$ curl -</a:t>
            </a:r>
            <a:r>
              <a:rPr lang="en-US" sz="950" err="1">
                <a:solidFill>
                  <a:schemeClr val="tx1"/>
                </a:solidFill>
                <a:latin typeface="Lucida Console" panose="020B0609040504020204" pitchFamily="49" charset="0"/>
              </a:rPr>
              <a:t>fsSL</a:t>
            </a:r>
            <a:r>
              <a:rPr lang="en-US" sz="950">
                <a:solidFill>
                  <a:schemeClr val="tx1"/>
                </a:solidFill>
                <a:latin typeface="Lucida Console" panose="020B0609040504020204" pitchFamily="49" charset="0"/>
              </a:rPr>
              <a:t> https://apt.releases.hashicorp.com/gpg | sudo apt-key add -</a:t>
            </a:r>
          </a:p>
          <a:p>
            <a:pPr>
              <a:spcAft>
                <a:spcPts val="300"/>
              </a:spcAft>
            </a:pPr>
            <a:r>
              <a:rPr lang="en-US" sz="950">
                <a:solidFill>
                  <a:schemeClr val="tx1"/>
                </a:solidFill>
                <a:latin typeface="Lucida Console" panose="020B0609040504020204" pitchFamily="49" charset="0"/>
              </a:rPr>
              <a:t>$ sudo apt-add-repository "deb [arch=amd64] https://apt.releases.hashicorp.com $(</a:t>
            </a:r>
            <a:r>
              <a:rPr lang="en-US" sz="950" err="1">
                <a:solidFill>
                  <a:schemeClr val="tx1"/>
                </a:solidFill>
                <a:latin typeface="Lucida Console" panose="020B0609040504020204" pitchFamily="49" charset="0"/>
              </a:rPr>
              <a:t>lsb_release</a:t>
            </a:r>
            <a:r>
              <a:rPr lang="en-US" sz="950">
                <a:solidFill>
                  <a:schemeClr val="tx1"/>
                </a:solidFill>
                <a:latin typeface="Lucida Console" panose="020B0609040504020204" pitchFamily="49" charset="0"/>
              </a:rPr>
              <a:t> -cs) main"</a:t>
            </a:r>
          </a:p>
          <a:p>
            <a:pPr>
              <a:spcAft>
                <a:spcPts val="300"/>
              </a:spcAft>
            </a:pPr>
            <a:r>
              <a:rPr lang="en-US" sz="950">
                <a:solidFill>
                  <a:schemeClr val="tx1"/>
                </a:solidFill>
                <a:latin typeface="Lucida Console" panose="020B0609040504020204" pitchFamily="49" charset="0"/>
              </a:rPr>
              <a:t>$ sudo apt-get update &amp;&amp; sudo apt-get install packer</a:t>
            </a:r>
          </a:p>
        </p:txBody>
      </p:sp>
      <p:sp>
        <p:nvSpPr>
          <p:cNvPr id="5" name="Oval 4">
            <a:extLst>
              <a:ext uri="{FF2B5EF4-FFF2-40B4-BE49-F238E27FC236}">
                <a16:creationId xmlns:a16="http://schemas.microsoft.com/office/drawing/2014/main" id="{58C60F62-46BB-4FF9-8C98-E00CFA5414CD}"/>
              </a:ext>
            </a:extLst>
          </p:cNvPr>
          <p:cNvSpPr/>
          <p:nvPr/>
        </p:nvSpPr>
        <p:spPr>
          <a:xfrm>
            <a:off x="476243" y="3657599"/>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D76B190-C5CB-4DEB-8FE2-4C397F1DC8E9}"/>
              </a:ext>
            </a:extLst>
          </p:cNvPr>
          <p:cNvSpPr/>
          <p:nvPr/>
        </p:nvSpPr>
        <p:spPr>
          <a:xfrm>
            <a:off x="595305" y="3657599"/>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9E54BFE-CA67-49DC-8B4F-935236647201}"/>
              </a:ext>
            </a:extLst>
          </p:cNvPr>
          <p:cNvSpPr/>
          <p:nvPr/>
        </p:nvSpPr>
        <p:spPr>
          <a:xfrm>
            <a:off x="714367" y="3657599"/>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4"/>
          <a:srcRect l="22906" t="4185" r="22049" b="36030"/>
          <a:stretch/>
        </p:blipFill>
        <p:spPr>
          <a:xfrm>
            <a:off x="8545429" y="88876"/>
            <a:ext cx="498559" cy="763099"/>
          </a:xfrm>
          <a:prstGeom prst="rect">
            <a:avLst/>
          </a:prstGeom>
        </p:spPr>
      </p:pic>
      <p:grpSp>
        <p:nvGrpSpPr>
          <p:cNvPr id="20" name="Group 19">
            <a:extLst>
              <a:ext uri="{FF2B5EF4-FFF2-40B4-BE49-F238E27FC236}">
                <a16:creationId xmlns:a16="http://schemas.microsoft.com/office/drawing/2014/main" id="{66218DEC-2664-462F-9494-4847EF4397CF}"/>
              </a:ext>
            </a:extLst>
          </p:cNvPr>
          <p:cNvGrpSpPr/>
          <p:nvPr/>
        </p:nvGrpSpPr>
        <p:grpSpPr>
          <a:xfrm>
            <a:off x="7969959" y="4467221"/>
            <a:ext cx="1068163" cy="714636"/>
            <a:chOff x="544068" y="2551176"/>
            <a:chExt cx="4090321" cy="2736558"/>
          </a:xfrm>
        </p:grpSpPr>
        <p:grpSp>
          <p:nvGrpSpPr>
            <p:cNvPr id="21" name="Group 20">
              <a:extLst>
                <a:ext uri="{FF2B5EF4-FFF2-40B4-BE49-F238E27FC236}">
                  <a16:creationId xmlns:a16="http://schemas.microsoft.com/office/drawing/2014/main" id="{FA228CBA-9278-45B8-A1E6-C831A5BC6492}"/>
                </a:ext>
              </a:extLst>
            </p:cNvPr>
            <p:cNvGrpSpPr/>
            <p:nvPr/>
          </p:nvGrpSpPr>
          <p:grpSpPr>
            <a:xfrm>
              <a:off x="544068" y="2551176"/>
              <a:ext cx="2146017" cy="2736558"/>
              <a:chOff x="42567" y="3384009"/>
              <a:chExt cx="1372346" cy="1860556"/>
            </a:xfrm>
          </p:grpSpPr>
          <p:pic>
            <p:nvPicPr>
              <p:cNvPr id="27" name="Picture 26" descr="Icon&#10;&#10;Description automatically generated">
                <a:extLst>
                  <a:ext uri="{FF2B5EF4-FFF2-40B4-BE49-F238E27FC236}">
                    <a16:creationId xmlns:a16="http://schemas.microsoft.com/office/drawing/2014/main" id="{39C209BF-A306-4E02-AA91-B9D2C0E017F1}"/>
                  </a:ext>
                </a:extLst>
              </p:cNvPr>
              <p:cNvPicPr>
                <a:picLocks noChangeAspect="1"/>
              </p:cNvPicPr>
              <p:nvPr/>
            </p:nvPicPr>
            <p:blipFill>
              <a:blip r:embed="rId5"/>
              <a:stretch>
                <a:fillRect/>
              </a:stretch>
            </p:blipFill>
            <p:spPr>
              <a:xfrm>
                <a:off x="42567" y="3384009"/>
                <a:ext cx="1372346" cy="1860556"/>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95FDD1C7-C493-4668-8F92-798BD1FF2C84}"/>
                  </a:ext>
                </a:extLst>
              </p:cNvPr>
              <p:cNvPicPr>
                <a:picLocks noChangeAspect="1"/>
              </p:cNvPicPr>
              <p:nvPr/>
            </p:nvPicPr>
            <p:blipFill rotWithShape="1">
              <a:blip r:embed="rId6"/>
              <a:srcRect l="22785" t="3910" r="23310" b="35355"/>
              <a:stretch/>
            </p:blipFill>
            <p:spPr>
              <a:xfrm>
                <a:off x="649707" y="4904072"/>
                <a:ext cx="153820" cy="244241"/>
              </a:xfrm>
              <a:prstGeom prst="rect">
                <a:avLst/>
              </a:prstGeom>
            </p:spPr>
          </p:pic>
        </p:grpSp>
        <p:grpSp>
          <p:nvGrpSpPr>
            <p:cNvPr id="22" name="Group 21">
              <a:extLst>
                <a:ext uri="{FF2B5EF4-FFF2-40B4-BE49-F238E27FC236}">
                  <a16:creationId xmlns:a16="http://schemas.microsoft.com/office/drawing/2014/main" id="{CCEF2DF6-83F2-40CA-9AB3-73156F4AA938}"/>
                </a:ext>
              </a:extLst>
            </p:cNvPr>
            <p:cNvGrpSpPr/>
            <p:nvPr/>
          </p:nvGrpSpPr>
          <p:grpSpPr>
            <a:xfrm>
              <a:off x="2488372" y="2712560"/>
              <a:ext cx="2146017" cy="2560735"/>
              <a:chOff x="3330701" y="1684501"/>
              <a:chExt cx="3653818" cy="4874559"/>
            </a:xfrm>
          </p:grpSpPr>
          <p:pic>
            <p:nvPicPr>
              <p:cNvPr id="23" name="Picture 22" descr="Icon&#10;&#10;Description automatically generated">
                <a:extLst>
                  <a:ext uri="{FF2B5EF4-FFF2-40B4-BE49-F238E27FC236}">
                    <a16:creationId xmlns:a16="http://schemas.microsoft.com/office/drawing/2014/main" id="{7A32802C-9D97-4CE1-AD58-096BAF1B00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4" name="Group 23">
                <a:extLst>
                  <a:ext uri="{FF2B5EF4-FFF2-40B4-BE49-F238E27FC236}">
                    <a16:creationId xmlns:a16="http://schemas.microsoft.com/office/drawing/2014/main" id="{D76C0E3F-6F15-488D-B809-A4F3A5CAA0FA}"/>
                  </a:ext>
                </a:extLst>
              </p:cNvPr>
              <p:cNvGrpSpPr/>
              <p:nvPr/>
            </p:nvGrpSpPr>
            <p:grpSpPr>
              <a:xfrm>
                <a:off x="4019441" y="1684501"/>
                <a:ext cx="2322733" cy="1704906"/>
                <a:chOff x="4914899" y="2339788"/>
                <a:chExt cx="2322733" cy="1704906"/>
              </a:xfrm>
            </p:grpSpPr>
            <p:pic>
              <p:nvPicPr>
                <p:cNvPr id="25" name="Picture 4" descr="Blue cap illustration, Baseball cap Hat , Baseball Cap Blue transparent  background PNG clipart | HiClipart">
                  <a:extLst>
                    <a:ext uri="{FF2B5EF4-FFF2-40B4-BE49-F238E27FC236}">
                      <a16:creationId xmlns:a16="http://schemas.microsoft.com/office/drawing/2014/main" id="{7757F9D0-112B-4D2D-91DF-C7AB499CF82B}"/>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picture containing icon&#10;&#10;Description automatically generated">
                  <a:extLst>
                    <a:ext uri="{FF2B5EF4-FFF2-40B4-BE49-F238E27FC236}">
                      <a16:creationId xmlns:a16="http://schemas.microsoft.com/office/drawing/2014/main" id="{4D3C5BED-A650-4E53-8009-373493226168}"/>
                    </a:ext>
                  </a:extLst>
                </p:cNvPr>
                <p:cNvPicPr>
                  <a:picLocks noChangeAspect="1"/>
                </p:cNvPicPr>
                <p:nvPr/>
              </p:nvPicPr>
              <p:blipFill rotWithShape="1">
                <a:blip r:embed="rId6"/>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6978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pSp>
        <p:nvGrpSpPr>
          <p:cNvPr id="14" name="Group 13">
            <a:extLst>
              <a:ext uri="{FF2B5EF4-FFF2-40B4-BE49-F238E27FC236}">
                <a16:creationId xmlns:a16="http://schemas.microsoft.com/office/drawing/2014/main" id="{3C34488B-2983-47CC-AC8B-66167BA0587B}"/>
              </a:ext>
            </a:extLst>
          </p:cNvPr>
          <p:cNvGrpSpPr/>
          <p:nvPr/>
        </p:nvGrpSpPr>
        <p:grpSpPr>
          <a:xfrm>
            <a:off x="522514" y="1446964"/>
            <a:ext cx="2198811" cy="2191064"/>
            <a:chOff x="957261" y="1657349"/>
            <a:chExt cx="1376365" cy="1352551"/>
          </a:xfrm>
        </p:grpSpPr>
        <p:pic>
          <p:nvPicPr>
            <p:cNvPr id="4" name="Graphic 3" descr="Folder outline">
              <a:extLst>
                <a:ext uri="{FF2B5EF4-FFF2-40B4-BE49-F238E27FC236}">
                  <a16:creationId xmlns:a16="http://schemas.microsoft.com/office/drawing/2014/main" id="{ED143475-9364-49D1-ACE8-F12FE69DB4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261" y="1657349"/>
              <a:ext cx="1352551" cy="1352551"/>
            </a:xfrm>
            <a:prstGeom prst="rect">
              <a:avLst/>
            </a:prstGeom>
          </p:spPr>
        </p:pic>
        <p:grpSp>
          <p:nvGrpSpPr>
            <p:cNvPr id="13" name="Group 12">
              <a:extLst>
                <a:ext uri="{FF2B5EF4-FFF2-40B4-BE49-F238E27FC236}">
                  <a16:creationId xmlns:a16="http://schemas.microsoft.com/office/drawing/2014/main" id="{8D955DD0-4EE6-4152-8485-4F6D7AF80F4D}"/>
                </a:ext>
              </a:extLst>
            </p:cNvPr>
            <p:cNvGrpSpPr/>
            <p:nvPr/>
          </p:nvGrpSpPr>
          <p:grpSpPr>
            <a:xfrm>
              <a:off x="1419226" y="2047876"/>
              <a:ext cx="914400" cy="671512"/>
              <a:chOff x="1419226" y="2047876"/>
              <a:chExt cx="914400" cy="671512"/>
            </a:xfrm>
          </p:grpSpPr>
          <p:pic>
            <p:nvPicPr>
              <p:cNvPr id="8" name="Graphic 7" descr="Zipper outline">
                <a:extLst>
                  <a:ext uri="{FF2B5EF4-FFF2-40B4-BE49-F238E27FC236}">
                    <a16:creationId xmlns:a16="http://schemas.microsoft.com/office/drawing/2014/main" id="{DFEC4DB2-BDFA-40D8-B6FB-1DF5CDE1DCD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66146"/>
              <a:stretch/>
            </p:blipFill>
            <p:spPr>
              <a:xfrm>
                <a:off x="1419226" y="2047876"/>
                <a:ext cx="914400" cy="309562"/>
              </a:xfrm>
              <a:prstGeom prst="rect">
                <a:avLst/>
              </a:prstGeom>
            </p:spPr>
          </p:pic>
          <p:pic>
            <p:nvPicPr>
              <p:cNvPr id="25" name="Graphic 24" descr="Zipper outline">
                <a:extLst>
                  <a:ext uri="{FF2B5EF4-FFF2-40B4-BE49-F238E27FC236}">
                    <a16:creationId xmlns:a16="http://schemas.microsoft.com/office/drawing/2014/main" id="{7C5359A1-D5AB-4619-950E-1BD7F215FB7C}"/>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66146"/>
              <a:stretch/>
            </p:blipFill>
            <p:spPr>
              <a:xfrm>
                <a:off x="1419226" y="2319338"/>
                <a:ext cx="914400" cy="309562"/>
              </a:xfrm>
              <a:prstGeom prst="rect">
                <a:avLst/>
              </a:prstGeom>
            </p:spPr>
          </p:pic>
          <p:pic>
            <p:nvPicPr>
              <p:cNvPr id="26" name="Graphic 25" descr="Zipper outline">
                <a:extLst>
                  <a:ext uri="{FF2B5EF4-FFF2-40B4-BE49-F238E27FC236}">
                    <a16:creationId xmlns:a16="http://schemas.microsoft.com/office/drawing/2014/main" id="{42692CF2-60E1-4C02-A99D-D5E19CFADE13}"/>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66146" b="19791"/>
              <a:stretch/>
            </p:blipFill>
            <p:spPr>
              <a:xfrm>
                <a:off x="1419226" y="2590800"/>
                <a:ext cx="914400" cy="128588"/>
              </a:xfrm>
              <a:prstGeom prst="rect">
                <a:avLst/>
              </a:prstGeom>
            </p:spPr>
          </p:pic>
        </p:grpSp>
      </p:grpSp>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Install HashiCorp Packer</a:t>
            </a:r>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7"/>
          <a:srcRect l="22906" t="4185" r="22049" b="36030"/>
          <a:stretch/>
        </p:blipFill>
        <p:spPr>
          <a:xfrm>
            <a:off x="8545429" y="88876"/>
            <a:ext cx="498559" cy="763099"/>
          </a:xfrm>
          <a:prstGeom prst="rect">
            <a:avLst/>
          </a:prstGeom>
        </p:spPr>
      </p:pic>
      <p:sp>
        <p:nvSpPr>
          <p:cNvPr id="6" name="TextBox 5">
            <a:extLst>
              <a:ext uri="{FF2B5EF4-FFF2-40B4-BE49-F238E27FC236}">
                <a16:creationId xmlns:a16="http://schemas.microsoft.com/office/drawing/2014/main" id="{D657F1A0-079A-4CA4-AE8D-40E1A63A52BB}"/>
              </a:ext>
            </a:extLst>
          </p:cNvPr>
          <p:cNvSpPr txBox="1"/>
          <p:nvPr/>
        </p:nvSpPr>
        <p:spPr>
          <a:xfrm>
            <a:off x="1003801" y="3319278"/>
            <a:ext cx="1236236" cy="369332"/>
          </a:xfrm>
          <a:prstGeom prst="rect">
            <a:avLst/>
          </a:prstGeom>
          <a:noFill/>
        </p:spPr>
        <p:txBody>
          <a:bodyPr wrap="none" rtlCol="0">
            <a:spAutoFit/>
          </a:bodyPr>
          <a:lstStyle/>
          <a:p>
            <a:r>
              <a:rPr lang="en-US" sz="1800">
                <a:solidFill>
                  <a:srgbClr val="00B0F0"/>
                </a:solidFill>
              </a:rPr>
              <a:t>packer.zip</a:t>
            </a:r>
          </a:p>
        </p:txBody>
      </p:sp>
      <p:cxnSp>
        <p:nvCxnSpPr>
          <p:cNvPr id="10" name="Straight Arrow Connector 9">
            <a:extLst>
              <a:ext uri="{FF2B5EF4-FFF2-40B4-BE49-F238E27FC236}">
                <a16:creationId xmlns:a16="http://schemas.microsoft.com/office/drawing/2014/main" id="{446E5051-34F9-40F9-B634-288DF10F5169}"/>
              </a:ext>
            </a:extLst>
          </p:cNvPr>
          <p:cNvCxnSpPr>
            <a:cxnSpLocks/>
          </p:cNvCxnSpPr>
          <p:nvPr/>
        </p:nvCxnSpPr>
        <p:spPr>
          <a:xfrm>
            <a:off x="2587035" y="2617321"/>
            <a:ext cx="842962" cy="7144"/>
          </a:xfrm>
          <a:prstGeom prst="straightConnector1">
            <a:avLst/>
          </a:prstGeom>
          <a:ln w="31750" cap="rnd">
            <a:prstDash val="sysDot"/>
            <a:tailEnd type="arrow"/>
          </a:ln>
        </p:spPr>
        <p:style>
          <a:lnRef idx="1">
            <a:schemeClr val="accent1"/>
          </a:lnRef>
          <a:fillRef idx="0">
            <a:schemeClr val="accent1"/>
          </a:fillRef>
          <a:effectRef idx="0">
            <a:schemeClr val="accent1"/>
          </a:effectRef>
          <a:fontRef idx="minor">
            <a:schemeClr val="tx1"/>
          </a:fontRef>
        </p:style>
      </p:cxnSp>
      <p:pic>
        <p:nvPicPr>
          <p:cNvPr id="12" name="Graphic 11" descr="Web design with solid fill">
            <a:extLst>
              <a:ext uri="{FF2B5EF4-FFF2-40B4-BE49-F238E27FC236}">
                <a16:creationId xmlns:a16="http://schemas.microsoft.com/office/drawing/2014/main" id="{B3AB4294-093E-4BD6-B5A0-BC0D181B38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31512" y="1846961"/>
            <a:ext cx="1575771" cy="1575771"/>
          </a:xfrm>
          <a:prstGeom prst="rect">
            <a:avLst/>
          </a:prstGeom>
        </p:spPr>
      </p:pic>
      <p:sp>
        <p:nvSpPr>
          <p:cNvPr id="31" name="TextBox 30">
            <a:extLst>
              <a:ext uri="{FF2B5EF4-FFF2-40B4-BE49-F238E27FC236}">
                <a16:creationId xmlns:a16="http://schemas.microsoft.com/office/drawing/2014/main" id="{A437FB3D-B0B7-45FE-82C5-F336299132D1}"/>
              </a:ext>
            </a:extLst>
          </p:cNvPr>
          <p:cNvSpPr txBox="1"/>
          <p:nvPr/>
        </p:nvSpPr>
        <p:spPr>
          <a:xfrm>
            <a:off x="3579639" y="3350056"/>
            <a:ext cx="1279517" cy="307777"/>
          </a:xfrm>
          <a:prstGeom prst="rect">
            <a:avLst/>
          </a:prstGeom>
          <a:noFill/>
        </p:spPr>
        <p:txBody>
          <a:bodyPr wrap="none" rtlCol="0">
            <a:spAutoFit/>
          </a:bodyPr>
          <a:lstStyle/>
          <a:p>
            <a:r>
              <a:rPr lang="en-US">
                <a:solidFill>
                  <a:srgbClr val="003E7A"/>
                </a:solidFill>
              </a:rPr>
              <a:t>Packer binary</a:t>
            </a:r>
          </a:p>
        </p:txBody>
      </p:sp>
      <p:cxnSp>
        <p:nvCxnSpPr>
          <p:cNvPr id="32" name="Straight Arrow Connector 31">
            <a:extLst>
              <a:ext uri="{FF2B5EF4-FFF2-40B4-BE49-F238E27FC236}">
                <a16:creationId xmlns:a16="http://schemas.microsoft.com/office/drawing/2014/main" id="{3CDCCB44-965D-45DD-97B1-E2E34C411D32}"/>
              </a:ext>
            </a:extLst>
          </p:cNvPr>
          <p:cNvCxnSpPr>
            <a:cxnSpLocks/>
          </p:cNvCxnSpPr>
          <p:nvPr/>
        </p:nvCxnSpPr>
        <p:spPr>
          <a:xfrm>
            <a:off x="5046994" y="2617321"/>
            <a:ext cx="842962" cy="7144"/>
          </a:xfrm>
          <a:prstGeom prst="straightConnector1">
            <a:avLst/>
          </a:prstGeom>
          <a:ln w="31750" cap="rnd">
            <a:prstDash val="sysDot"/>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0E03A4-E268-4473-8166-A97FE7B69B55}"/>
              </a:ext>
            </a:extLst>
          </p:cNvPr>
          <p:cNvSpPr txBox="1"/>
          <p:nvPr/>
        </p:nvSpPr>
        <p:spPr>
          <a:xfrm>
            <a:off x="6031016" y="2266950"/>
            <a:ext cx="1835759" cy="707886"/>
          </a:xfrm>
          <a:prstGeom prst="rect">
            <a:avLst/>
          </a:prstGeom>
          <a:noFill/>
        </p:spPr>
        <p:txBody>
          <a:bodyPr wrap="none" rtlCol="0">
            <a:spAutoFit/>
          </a:bodyPr>
          <a:lstStyle/>
          <a:p>
            <a:r>
              <a:rPr lang="en-US" sz="4000">
                <a:solidFill>
                  <a:srgbClr val="0071E2"/>
                </a:solidFill>
              </a:rPr>
              <a:t>$PATH</a:t>
            </a:r>
          </a:p>
        </p:txBody>
      </p:sp>
      <p:sp>
        <p:nvSpPr>
          <p:cNvPr id="36" name="TextBox 35">
            <a:extLst>
              <a:ext uri="{FF2B5EF4-FFF2-40B4-BE49-F238E27FC236}">
                <a16:creationId xmlns:a16="http://schemas.microsoft.com/office/drawing/2014/main" id="{85B80CFD-ABD1-4B1C-80E3-1C944A4D51AA}"/>
              </a:ext>
            </a:extLst>
          </p:cNvPr>
          <p:cNvSpPr txBox="1"/>
          <p:nvPr/>
        </p:nvSpPr>
        <p:spPr>
          <a:xfrm>
            <a:off x="5915600" y="3350056"/>
            <a:ext cx="2066591" cy="307777"/>
          </a:xfrm>
          <a:prstGeom prst="rect">
            <a:avLst/>
          </a:prstGeom>
          <a:noFill/>
        </p:spPr>
        <p:txBody>
          <a:bodyPr wrap="none" rtlCol="0">
            <a:spAutoFit/>
          </a:bodyPr>
          <a:lstStyle/>
          <a:p>
            <a:r>
              <a:rPr lang="en-US">
                <a:solidFill>
                  <a:srgbClr val="0071E2"/>
                </a:solidFill>
              </a:rPr>
              <a:t>Set Path To Executable</a:t>
            </a:r>
          </a:p>
        </p:txBody>
      </p:sp>
      <p:sp>
        <p:nvSpPr>
          <p:cNvPr id="16" name="TextBox 15">
            <a:extLst>
              <a:ext uri="{FF2B5EF4-FFF2-40B4-BE49-F238E27FC236}">
                <a16:creationId xmlns:a16="http://schemas.microsoft.com/office/drawing/2014/main" id="{5BFE8D5E-7B7C-4636-B6BC-7C8F4AB60FB8}"/>
              </a:ext>
            </a:extLst>
          </p:cNvPr>
          <p:cNvSpPr txBox="1"/>
          <p:nvPr/>
        </p:nvSpPr>
        <p:spPr>
          <a:xfrm>
            <a:off x="2721946" y="2591847"/>
            <a:ext cx="522900" cy="261610"/>
          </a:xfrm>
          <a:prstGeom prst="rect">
            <a:avLst/>
          </a:prstGeom>
          <a:noFill/>
        </p:spPr>
        <p:txBody>
          <a:bodyPr wrap="none" rtlCol="0">
            <a:spAutoFit/>
          </a:bodyPr>
          <a:lstStyle/>
          <a:p>
            <a:r>
              <a:rPr lang="en-US" sz="1100">
                <a:solidFill>
                  <a:srgbClr val="008FEA"/>
                </a:solidFill>
              </a:rPr>
              <a:t>unzip</a:t>
            </a:r>
          </a:p>
        </p:txBody>
      </p:sp>
      <p:sp>
        <p:nvSpPr>
          <p:cNvPr id="38" name="TextBox 37">
            <a:extLst>
              <a:ext uri="{FF2B5EF4-FFF2-40B4-BE49-F238E27FC236}">
                <a16:creationId xmlns:a16="http://schemas.microsoft.com/office/drawing/2014/main" id="{8CB29DAF-5FFE-4022-8DD9-C3BF5037E393}"/>
              </a:ext>
            </a:extLst>
          </p:cNvPr>
          <p:cNvSpPr txBox="1"/>
          <p:nvPr/>
        </p:nvSpPr>
        <p:spPr>
          <a:xfrm>
            <a:off x="5203819" y="2590800"/>
            <a:ext cx="529312" cy="261610"/>
          </a:xfrm>
          <a:prstGeom prst="rect">
            <a:avLst/>
          </a:prstGeom>
          <a:noFill/>
        </p:spPr>
        <p:txBody>
          <a:bodyPr wrap="none" rtlCol="0">
            <a:spAutoFit/>
          </a:bodyPr>
          <a:lstStyle/>
          <a:p>
            <a:r>
              <a:rPr lang="en-US" sz="1100">
                <a:solidFill>
                  <a:srgbClr val="008FEA"/>
                </a:solidFill>
              </a:rPr>
              <a:t>move</a:t>
            </a:r>
          </a:p>
        </p:txBody>
      </p:sp>
      <p:sp>
        <p:nvSpPr>
          <p:cNvPr id="18" name="TextBox 17">
            <a:extLst>
              <a:ext uri="{FF2B5EF4-FFF2-40B4-BE49-F238E27FC236}">
                <a16:creationId xmlns:a16="http://schemas.microsoft.com/office/drawing/2014/main" id="{6735C5C5-BB88-48E6-9113-DC5230CFB5A9}"/>
              </a:ext>
            </a:extLst>
          </p:cNvPr>
          <p:cNvSpPr txBox="1"/>
          <p:nvPr/>
        </p:nvSpPr>
        <p:spPr>
          <a:xfrm>
            <a:off x="238124" y="738188"/>
            <a:ext cx="1289135" cy="307777"/>
          </a:xfrm>
          <a:prstGeom prst="rect">
            <a:avLst/>
          </a:prstGeom>
          <a:noFill/>
        </p:spPr>
        <p:txBody>
          <a:bodyPr wrap="none" rtlCol="0">
            <a:spAutoFit/>
          </a:bodyPr>
          <a:lstStyle/>
          <a:p>
            <a:r>
              <a:rPr lang="en-US">
                <a:solidFill>
                  <a:srgbClr val="0091EA"/>
                </a:solidFill>
              </a:rPr>
              <a:t>Manual Install</a:t>
            </a:r>
          </a:p>
        </p:txBody>
      </p:sp>
      <p:grpSp>
        <p:nvGrpSpPr>
          <p:cNvPr id="27" name="Group 26">
            <a:extLst>
              <a:ext uri="{FF2B5EF4-FFF2-40B4-BE49-F238E27FC236}">
                <a16:creationId xmlns:a16="http://schemas.microsoft.com/office/drawing/2014/main" id="{767A797F-8A2F-4904-80F5-1560EA0940FE}"/>
              </a:ext>
            </a:extLst>
          </p:cNvPr>
          <p:cNvGrpSpPr/>
          <p:nvPr/>
        </p:nvGrpSpPr>
        <p:grpSpPr>
          <a:xfrm>
            <a:off x="7969959" y="4467221"/>
            <a:ext cx="1068163" cy="714636"/>
            <a:chOff x="544068" y="2551176"/>
            <a:chExt cx="4090321" cy="2736558"/>
          </a:xfrm>
        </p:grpSpPr>
        <p:grpSp>
          <p:nvGrpSpPr>
            <p:cNvPr id="28" name="Group 27">
              <a:extLst>
                <a:ext uri="{FF2B5EF4-FFF2-40B4-BE49-F238E27FC236}">
                  <a16:creationId xmlns:a16="http://schemas.microsoft.com/office/drawing/2014/main" id="{B27F5A6D-1419-47D0-A45A-062F9A897893}"/>
                </a:ext>
              </a:extLst>
            </p:cNvPr>
            <p:cNvGrpSpPr/>
            <p:nvPr/>
          </p:nvGrpSpPr>
          <p:grpSpPr>
            <a:xfrm>
              <a:off x="544068" y="2551176"/>
              <a:ext cx="2146017" cy="2736558"/>
              <a:chOff x="42567" y="3384009"/>
              <a:chExt cx="1372346" cy="1860556"/>
            </a:xfrm>
          </p:grpSpPr>
          <p:pic>
            <p:nvPicPr>
              <p:cNvPr id="37" name="Picture 36" descr="Icon&#10;&#10;Description automatically generated">
                <a:extLst>
                  <a:ext uri="{FF2B5EF4-FFF2-40B4-BE49-F238E27FC236}">
                    <a16:creationId xmlns:a16="http://schemas.microsoft.com/office/drawing/2014/main" id="{DC51EA73-9D8E-4D86-8676-1F76BF2B9446}"/>
                  </a:ext>
                </a:extLst>
              </p:cNvPr>
              <p:cNvPicPr>
                <a:picLocks noChangeAspect="1"/>
              </p:cNvPicPr>
              <p:nvPr/>
            </p:nvPicPr>
            <p:blipFill>
              <a:blip r:embed="rId10"/>
              <a:stretch>
                <a:fillRect/>
              </a:stretch>
            </p:blipFill>
            <p:spPr>
              <a:xfrm>
                <a:off x="42567" y="3384009"/>
                <a:ext cx="1372346" cy="1860556"/>
              </a:xfrm>
              <a:prstGeom prst="rect">
                <a:avLst/>
              </a:prstGeom>
            </p:spPr>
          </p:pic>
          <p:pic>
            <p:nvPicPr>
              <p:cNvPr id="39" name="Picture 38" descr="A picture containing icon&#10;&#10;Description automatically generated">
                <a:extLst>
                  <a:ext uri="{FF2B5EF4-FFF2-40B4-BE49-F238E27FC236}">
                    <a16:creationId xmlns:a16="http://schemas.microsoft.com/office/drawing/2014/main" id="{EB49E49F-7C1E-47A4-BDAB-D090E0B7FB4E}"/>
                  </a:ext>
                </a:extLst>
              </p:cNvPr>
              <p:cNvPicPr>
                <a:picLocks noChangeAspect="1"/>
              </p:cNvPicPr>
              <p:nvPr/>
            </p:nvPicPr>
            <p:blipFill rotWithShape="1">
              <a:blip r:embed="rId11"/>
              <a:srcRect l="22785" t="3910" r="23310" b="35355"/>
              <a:stretch/>
            </p:blipFill>
            <p:spPr>
              <a:xfrm>
                <a:off x="649707" y="4904072"/>
                <a:ext cx="153820" cy="244241"/>
              </a:xfrm>
              <a:prstGeom prst="rect">
                <a:avLst/>
              </a:prstGeom>
            </p:spPr>
          </p:pic>
        </p:grpSp>
        <p:grpSp>
          <p:nvGrpSpPr>
            <p:cNvPr id="29" name="Group 28">
              <a:extLst>
                <a:ext uri="{FF2B5EF4-FFF2-40B4-BE49-F238E27FC236}">
                  <a16:creationId xmlns:a16="http://schemas.microsoft.com/office/drawing/2014/main" id="{79E97A29-1804-45A9-BB99-D836CE1C26B2}"/>
                </a:ext>
              </a:extLst>
            </p:cNvPr>
            <p:cNvGrpSpPr/>
            <p:nvPr/>
          </p:nvGrpSpPr>
          <p:grpSpPr>
            <a:xfrm>
              <a:off x="2488372" y="2712560"/>
              <a:ext cx="2146017" cy="2560735"/>
              <a:chOff x="3330701" y="1684501"/>
              <a:chExt cx="3653818" cy="4874559"/>
            </a:xfrm>
          </p:grpSpPr>
          <p:pic>
            <p:nvPicPr>
              <p:cNvPr id="30" name="Picture 29" descr="Icon&#10;&#10;Description automatically generated">
                <a:extLst>
                  <a:ext uri="{FF2B5EF4-FFF2-40B4-BE49-F238E27FC236}">
                    <a16:creationId xmlns:a16="http://schemas.microsoft.com/office/drawing/2014/main" id="{128E50EE-F7FA-45ED-A812-C74E9B26749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33" name="Group 32">
                <a:extLst>
                  <a:ext uri="{FF2B5EF4-FFF2-40B4-BE49-F238E27FC236}">
                    <a16:creationId xmlns:a16="http://schemas.microsoft.com/office/drawing/2014/main" id="{3255FDF7-BC6B-47FE-8037-F1477137DDE9}"/>
                  </a:ext>
                </a:extLst>
              </p:cNvPr>
              <p:cNvGrpSpPr/>
              <p:nvPr/>
            </p:nvGrpSpPr>
            <p:grpSpPr>
              <a:xfrm>
                <a:off x="4019441" y="1684501"/>
                <a:ext cx="2322733" cy="1704906"/>
                <a:chOff x="4914899" y="2339788"/>
                <a:chExt cx="2322733" cy="1704906"/>
              </a:xfrm>
            </p:grpSpPr>
            <p:pic>
              <p:nvPicPr>
                <p:cNvPr id="34" name="Picture 4" descr="Blue cap illustration, Baseball cap Hat , Baseball Cap Blue transparent  background PNG clipart | HiClipart">
                  <a:extLst>
                    <a:ext uri="{FF2B5EF4-FFF2-40B4-BE49-F238E27FC236}">
                      <a16:creationId xmlns:a16="http://schemas.microsoft.com/office/drawing/2014/main" id="{1B4CD44B-EFBE-4539-9B0A-04074338F89A}"/>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A picture containing icon&#10;&#10;Description automatically generated">
                  <a:extLst>
                    <a:ext uri="{FF2B5EF4-FFF2-40B4-BE49-F238E27FC236}">
                      <a16:creationId xmlns:a16="http://schemas.microsoft.com/office/drawing/2014/main" id="{C12B02A3-FEFD-4C85-A7A0-F81208819EAA}"/>
                    </a:ext>
                  </a:extLst>
                </p:cNvPr>
                <p:cNvPicPr>
                  <a:picLocks noChangeAspect="1"/>
                </p:cNvPicPr>
                <p:nvPr/>
              </p:nvPicPr>
              <p:blipFill rotWithShape="1">
                <a:blip r:embed="rId11"/>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551854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53769" y="2289232"/>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Installing Packer</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776505" y="1437752"/>
            <a:ext cx="1213794" cy="830997"/>
          </a:xfrm>
          <a:prstGeom prst="rect">
            <a:avLst/>
          </a:prstGeom>
          <a:noFill/>
        </p:spPr>
        <p:txBody>
          <a:bodyPr wrap="none" rtlCol="0">
            <a:spAutoFit/>
          </a:bodyPr>
          <a:lstStyle/>
          <a:p>
            <a:r>
              <a:rPr lang="en-US" sz="4800">
                <a:solidFill>
                  <a:srgbClr val="FFC000"/>
                </a:solidFill>
              </a:rPr>
              <a:t>Lab</a:t>
            </a:r>
          </a:p>
        </p:txBody>
      </p:sp>
    </p:spTree>
    <p:extLst>
      <p:ext uri="{BB962C8B-B14F-4D97-AF65-F5344CB8AC3E}">
        <p14:creationId xmlns:p14="http://schemas.microsoft.com/office/powerpoint/2010/main" val="2113642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53769" y="2289232"/>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The Packer Command Line</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047999" y="1447800"/>
            <a:ext cx="2941831" cy="584775"/>
          </a:xfrm>
          <a:prstGeom prst="rect">
            <a:avLst/>
          </a:prstGeom>
          <a:noFill/>
        </p:spPr>
        <p:txBody>
          <a:bodyPr wrap="none" rtlCol="0">
            <a:spAutoFit/>
          </a:bodyPr>
          <a:lstStyle/>
          <a:p>
            <a:r>
              <a:rPr lang="en-US" sz="3200"/>
              <a:t>New Video File</a:t>
            </a:r>
          </a:p>
        </p:txBody>
      </p:sp>
    </p:spTree>
    <p:extLst>
      <p:ext uri="{BB962C8B-B14F-4D97-AF65-F5344CB8AC3E}">
        <p14:creationId xmlns:p14="http://schemas.microsoft.com/office/powerpoint/2010/main" val="3075318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808489" cy="630942"/>
          </a:xfrm>
          <a:prstGeom prst="rect">
            <a:avLst/>
          </a:prstGeom>
          <a:noFill/>
        </p:spPr>
        <p:txBody>
          <a:bodyPr wrap="square" rtlCol="0">
            <a:spAutoFit/>
          </a:bodyPr>
          <a:lstStyle/>
          <a:p>
            <a:pPr>
              <a:spcAft>
                <a:spcPts val="600"/>
              </a:spcAft>
            </a:pPr>
            <a:r>
              <a:rPr lang="en-US" sz="1600">
                <a:solidFill>
                  <a:schemeClr val="tx1"/>
                </a:solidFill>
              </a:rPr>
              <a:t>The command line interface (CLI) is how users/applications interact with Packer	</a:t>
            </a:r>
          </a:p>
          <a:p>
            <a:pPr marL="457200" indent="-169863">
              <a:spcAft>
                <a:spcPts val="600"/>
              </a:spcAft>
              <a:buFont typeface="Arial" panose="020B0604020202020204" pitchFamily="34" charset="0"/>
              <a:buChar char="•"/>
            </a:pPr>
            <a:r>
              <a:rPr lang="en-US">
                <a:solidFill>
                  <a:schemeClr val="tx1"/>
                </a:solidFill>
              </a:rPr>
              <a:t>There is no UI or API for Packer</a:t>
            </a:r>
            <a:endParaRPr lang="en-US">
              <a:solidFill>
                <a:srgbClr val="0053A3"/>
              </a:solidFill>
            </a:endParaRPr>
          </a:p>
        </p:txBody>
      </p:sp>
      <p:sp>
        <p:nvSpPr>
          <p:cNvPr id="57" name="Rectangle 56">
            <a:extLst>
              <a:ext uri="{FF2B5EF4-FFF2-40B4-BE49-F238E27FC236}">
                <a16:creationId xmlns:a16="http://schemas.microsoft.com/office/drawing/2014/main" id="{D3698DD9-F359-4DB9-8D85-4FCBCAF9DD9F}"/>
              </a:ext>
            </a:extLst>
          </p:cNvPr>
          <p:cNvSpPr/>
          <p:nvPr/>
        </p:nvSpPr>
        <p:spPr>
          <a:xfrm>
            <a:off x="1502842" y="2638645"/>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FF2D261-2327-4203-A3CA-2827697CCDC0}"/>
              </a:ext>
            </a:extLst>
          </p:cNvPr>
          <p:cNvSpPr/>
          <p:nvPr/>
        </p:nvSpPr>
        <p:spPr>
          <a:xfrm>
            <a:off x="382114" y="2221299"/>
            <a:ext cx="5966636" cy="2446864"/>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9" name="Rectangle 58">
            <a:extLst>
              <a:ext uri="{FF2B5EF4-FFF2-40B4-BE49-F238E27FC236}">
                <a16:creationId xmlns:a16="http://schemas.microsoft.com/office/drawing/2014/main" id="{24D5237C-CB72-4762-969A-9702C6A690DB}"/>
              </a:ext>
            </a:extLst>
          </p:cNvPr>
          <p:cNvSpPr/>
          <p:nvPr/>
        </p:nvSpPr>
        <p:spPr>
          <a:xfrm>
            <a:off x="387399" y="2221298"/>
            <a:ext cx="5961351"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60" name="TextBox 59">
            <a:extLst>
              <a:ext uri="{FF2B5EF4-FFF2-40B4-BE49-F238E27FC236}">
                <a16:creationId xmlns:a16="http://schemas.microsoft.com/office/drawing/2014/main" id="{21D56D39-3B8D-4A19-9809-712AA84ED9B7}"/>
              </a:ext>
            </a:extLst>
          </p:cNvPr>
          <p:cNvSpPr txBox="1"/>
          <p:nvPr/>
        </p:nvSpPr>
        <p:spPr>
          <a:xfrm>
            <a:off x="382590" y="2524938"/>
            <a:ext cx="5554177" cy="2085186"/>
          </a:xfrm>
          <a:prstGeom prst="rect">
            <a:avLst/>
          </a:prstGeom>
          <a:noFill/>
        </p:spPr>
        <p:txBody>
          <a:bodyPr wrap="square" rtlCol="0">
            <a:spAutoFit/>
          </a:bodyPr>
          <a:lstStyle/>
          <a:p>
            <a:pPr>
              <a:spcAft>
                <a:spcPts val="300"/>
              </a:spcAft>
            </a:pPr>
            <a:r>
              <a:rPr lang="en-US" sz="950">
                <a:solidFill>
                  <a:schemeClr val="tx1"/>
                </a:solidFill>
                <a:latin typeface="Lucida Console" panose="020B0609040504020204" pitchFamily="49" charset="0"/>
              </a:rPr>
              <a:t>$ packer</a:t>
            </a:r>
          </a:p>
          <a:p>
            <a:pPr>
              <a:spcAft>
                <a:spcPts val="300"/>
              </a:spcAft>
            </a:pPr>
            <a:r>
              <a:rPr lang="en-US" sz="950">
                <a:solidFill>
                  <a:schemeClr val="tx1"/>
                </a:solidFill>
                <a:latin typeface="Lucida Console" panose="020B0609040504020204" pitchFamily="49" charset="0"/>
              </a:rPr>
              <a:t>Usage: packer [--version] [--help] &lt;command&gt; [&lt;</a:t>
            </a:r>
            <a:r>
              <a:rPr lang="en-US" sz="950" err="1">
                <a:solidFill>
                  <a:schemeClr val="tx1"/>
                </a:solidFill>
                <a:latin typeface="Lucida Console" panose="020B0609040504020204" pitchFamily="49" charset="0"/>
              </a:rPr>
              <a:t>args</a:t>
            </a:r>
            <a:r>
              <a:rPr lang="en-US" sz="950">
                <a:solidFill>
                  <a:schemeClr val="tx1"/>
                </a:solidFill>
                <a:latin typeface="Lucida Console" panose="020B0609040504020204" pitchFamily="49" charset="0"/>
              </a:rPr>
              <a:t>&gt;]</a:t>
            </a:r>
          </a:p>
          <a:p>
            <a:pPr>
              <a:spcAft>
                <a:spcPts val="300"/>
              </a:spcAft>
            </a:pPr>
            <a:endParaRPr lang="en-US" sz="950">
              <a:solidFill>
                <a:schemeClr val="tx1"/>
              </a:solidFill>
              <a:latin typeface="Lucida Console" panose="020B0609040504020204" pitchFamily="49" charset="0"/>
            </a:endParaRPr>
          </a:p>
          <a:p>
            <a:pPr>
              <a:spcAft>
                <a:spcPts val="300"/>
              </a:spcAft>
            </a:pPr>
            <a:r>
              <a:rPr lang="en-US" sz="950">
                <a:solidFill>
                  <a:schemeClr val="tx1"/>
                </a:solidFill>
                <a:latin typeface="Lucida Console" panose="020B0609040504020204" pitchFamily="49" charset="0"/>
              </a:rPr>
              <a:t>Available commands are:</a:t>
            </a:r>
          </a:p>
          <a:p>
            <a:pPr>
              <a:spcAft>
                <a:spcPts val="300"/>
              </a:spcAft>
            </a:pPr>
            <a:r>
              <a:rPr lang="en-US" sz="950">
                <a:solidFill>
                  <a:schemeClr val="tx1"/>
                </a:solidFill>
                <a:latin typeface="Lucida Console" panose="020B0609040504020204" pitchFamily="49" charset="0"/>
              </a:rPr>
              <a:t>    build           </a:t>
            </a:r>
            <a:r>
              <a:rPr lang="en-US" sz="950" err="1">
                <a:solidFill>
                  <a:schemeClr val="tx1"/>
                </a:solidFill>
                <a:latin typeface="Lucida Console" panose="020B0609040504020204" pitchFamily="49" charset="0"/>
              </a:rPr>
              <a:t>build</a:t>
            </a:r>
            <a:r>
              <a:rPr lang="en-US" sz="950">
                <a:solidFill>
                  <a:schemeClr val="tx1"/>
                </a:solidFill>
                <a:latin typeface="Lucida Console" panose="020B0609040504020204" pitchFamily="49" charset="0"/>
              </a:rPr>
              <a:t> image(s) from template</a:t>
            </a:r>
          </a:p>
          <a:p>
            <a:pPr>
              <a:spcAft>
                <a:spcPts val="300"/>
              </a:spcAft>
            </a:pPr>
            <a:r>
              <a:rPr lang="en-US" sz="950">
                <a:solidFill>
                  <a:schemeClr val="tx1"/>
                </a:solidFill>
                <a:latin typeface="Lucida Console" panose="020B0609040504020204" pitchFamily="49" charset="0"/>
              </a:rPr>
              <a:t>    console         creates a console for testing variable interpolation</a:t>
            </a:r>
          </a:p>
          <a:p>
            <a:pPr>
              <a:spcAft>
                <a:spcPts val="300"/>
              </a:spcAft>
            </a:pPr>
            <a:r>
              <a:rPr lang="en-US" sz="950">
                <a:solidFill>
                  <a:schemeClr val="tx1"/>
                </a:solidFill>
                <a:latin typeface="Lucida Console" panose="020B0609040504020204" pitchFamily="49" charset="0"/>
              </a:rPr>
              <a:t>    fix             fixes templates from old versions of packer</a:t>
            </a:r>
          </a:p>
          <a:p>
            <a:pPr>
              <a:spcAft>
                <a:spcPts val="300"/>
              </a:spcAft>
            </a:pPr>
            <a:r>
              <a:rPr lang="en-US" sz="950">
                <a:solidFill>
                  <a:schemeClr val="tx1"/>
                </a:solidFill>
                <a:latin typeface="Lucida Console" panose="020B0609040504020204" pitchFamily="49" charset="0"/>
              </a:rPr>
              <a:t>    hcl2_upgrade    transform a JSON template into an HCL2 configuration</a:t>
            </a:r>
          </a:p>
          <a:p>
            <a:pPr>
              <a:spcAft>
                <a:spcPts val="300"/>
              </a:spcAft>
            </a:pPr>
            <a:r>
              <a:rPr lang="en-US" sz="950">
                <a:solidFill>
                  <a:schemeClr val="tx1"/>
                </a:solidFill>
                <a:latin typeface="Lucida Console" panose="020B0609040504020204" pitchFamily="49" charset="0"/>
              </a:rPr>
              <a:t>    inspect         see components of a template</a:t>
            </a:r>
          </a:p>
          <a:p>
            <a:pPr>
              <a:spcAft>
                <a:spcPts val="300"/>
              </a:spcAft>
            </a:pPr>
            <a:r>
              <a:rPr lang="en-US" sz="950">
                <a:solidFill>
                  <a:schemeClr val="tx1"/>
                </a:solidFill>
                <a:latin typeface="Lucida Console" panose="020B0609040504020204" pitchFamily="49" charset="0"/>
              </a:rPr>
              <a:t>    validate        check that a template is valid</a:t>
            </a:r>
          </a:p>
          <a:p>
            <a:pPr>
              <a:spcAft>
                <a:spcPts val="300"/>
              </a:spcAft>
            </a:pPr>
            <a:r>
              <a:rPr lang="en-US" sz="950">
                <a:solidFill>
                  <a:schemeClr val="tx1"/>
                </a:solidFill>
                <a:latin typeface="Lucida Console" panose="020B0609040504020204" pitchFamily="49" charset="0"/>
              </a:rPr>
              <a:t>    version         Prints the Packer version</a:t>
            </a:r>
          </a:p>
        </p:txBody>
      </p:sp>
      <p:sp>
        <p:nvSpPr>
          <p:cNvPr id="5" name="Oval 4">
            <a:extLst>
              <a:ext uri="{FF2B5EF4-FFF2-40B4-BE49-F238E27FC236}">
                <a16:creationId xmlns:a16="http://schemas.microsoft.com/office/drawing/2014/main" id="{58C60F62-46BB-4FF9-8C98-E00CFA5414CD}"/>
              </a:ext>
            </a:extLst>
          </p:cNvPr>
          <p:cNvSpPr/>
          <p:nvPr/>
        </p:nvSpPr>
        <p:spPr>
          <a:xfrm>
            <a:off x="449314" y="2261582"/>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D76B190-C5CB-4DEB-8FE2-4C397F1DC8E9}"/>
              </a:ext>
            </a:extLst>
          </p:cNvPr>
          <p:cNvSpPr/>
          <p:nvPr/>
        </p:nvSpPr>
        <p:spPr>
          <a:xfrm>
            <a:off x="568376" y="2261582"/>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9E54BFE-CA67-49DC-8B4F-935236647201}"/>
              </a:ext>
            </a:extLst>
          </p:cNvPr>
          <p:cNvSpPr/>
          <p:nvPr/>
        </p:nvSpPr>
        <p:spPr>
          <a:xfrm>
            <a:off x="687438" y="2261582"/>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grpSp>
        <p:nvGrpSpPr>
          <p:cNvPr id="19" name="Group 18">
            <a:extLst>
              <a:ext uri="{FF2B5EF4-FFF2-40B4-BE49-F238E27FC236}">
                <a16:creationId xmlns:a16="http://schemas.microsoft.com/office/drawing/2014/main" id="{AC737BE6-E83D-4616-B562-CA7B7C8CCC0A}"/>
              </a:ext>
            </a:extLst>
          </p:cNvPr>
          <p:cNvGrpSpPr/>
          <p:nvPr/>
        </p:nvGrpSpPr>
        <p:grpSpPr>
          <a:xfrm>
            <a:off x="7969959" y="4467221"/>
            <a:ext cx="1068163" cy="714636"/>
            <a:chOff x="544068" y="2551176"/>
            <a:chExt cx="4090321" cy="2736558"/>
          </a:xfrm>
        </p:grpSpPr>
        <p:grpSp>
          <p:nvGrpSpPr>
            <p:cNvPr id="20" name="Group 19">
              <a:extLst>
                <a:ext uri="{FF2B5EF4-FFF2-40B4-BE49-F238E27FC236}">
                  <a16:creationId xmlns:a16="http://schemas.microsoft.com/office/drawing/2014/main" id="{69608D11-BB0E-4CA6-BBBB-95FD1E73F910}"/>
                </a:ext>
              </a:extLst>
            </p:cNvPr>
            <p:cNvGrpSpPr/>
            <p:nvPr/>
          </p:nvGrpSpPr>
          <p:grpSpPr>
            <a:xfrm>
              <a:off x="544068" y="2551176"/>
              <a:ext cx="2146017" cy="2736558"/>
              <a:chOff x="42567" y="3384009"/>
              <a:chExt cx="1372346" cy="1860556"/>
            </a:xfrm>
          </p:grpSpPr>
          <p:pic>
            <p:nvPicPr>
              <p:cNvPr id="26" name="Picture 25" descr="Icon&#10;&#10;Description automatically generated">
                <a:extLst>
                  <a:ext uri="{FF2B5EF4-FFF2-40B4-BE49-F238E27FC236}">
                    <a16:creationId xmlns:a16="http://schemas.microsoft.com/office/drawing/2014/main" id="{C7AFA60D-DE0D-40BB-9F4E-A9D9BB2A5D4B}"/>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FB3B1DFF-E72C-451D-BF33-D270C4A4E751}"/>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1" name="Group 20">
              <a:extLst>
                <a:ext uri="{FF2B5EF4-FFF2-40B4-BE49-F238E27FC236}">
                  <a16:creationId xmlns:a16="http://schemas.microsoft.com/office/drawing/2014/main" id="{B9C8DFD6-D36B-4A1A-B2F5-BCFE5D5D4ABA}"/>
                </a:ext>
              </a:extLst>
            </p:cNvPr>
            <p:cNvGrpSpPr/>
            <p:nvPr/>
          </p:nvGrpSpPr>
          <p:grpSpPr>
            <a:xfrm>
              <a:off x="2488372" y="2712560"/>
              <a:ext cx="2146017" cy="2560735"/>
              <a:chOff x="3330701" y="1684501"/>
              <a:chExt cx="3653818" cy="4874559"/>
            </a:xfrm>
          </p:grpSpPr>
          <p:pic>
            <p:nvPicPr>
              <p:cNvPr id="22" name="Picture 21" descr="Icon&#10;&#10;Description automatically generated">
                <a:extLst>
                  <a:ext uri="{FF2B5EF4-FFF2-40B4-BE49-F238E27FC236}">
                    <a16:creationId xmlns:a16="http://schemas.microsoft.com/office/drawing/2014/main" id="{5D1D580A-5896-4E5A-8484-099DD2BBDC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3" name="Group 22">
                <a:extLst>
                  <a:ext uri="{FF2B5EF4-FFF2-40B4-BE49-F238E27FC236}">
                    <a16:creationId xmlns:a16="http://schemas.microsoft.com/office/drawing/2014/main" id="{A7052D9B-3132-429B-AD14-9594545BE94E}"/>
                  </a:ext>
                </a:extLst>
              </p:cNvPr>
              <p:cNvGrpSpPr/>
              <p:nvPr/>
            </p:nvGrpSpPr>
            <p:grpSpPr>
              <a:xfrm>
                <a:off x="4019441" y="1684501"/>
                <a:ext cx="2322733" cy="1704906"/>
                <a:chOff x="4914899" y="2339788"/>
                <a:chExt cx="2322733" cy="1704906"/>
              </a:xfrm>
            </p:grpSpPr>
            <p:pic>
              <p:nvPicPr>
                <p:cNvPr id="24" name="Picture 4" descr="Blue cap illustration, Baseball cap Hat , Baseball Cap Blue transparent  background PNG clipart | HiClipart">
                  <a:extLst>
                    <a:ext uri="{FF2B5EF4-FFF2-40B4-BE49-F238E27FC236}">
                      <a16:creationId xmlns:a16="http://schemas.microsoft.com/office/drawing/2014/main" id="{AA8C1E96-C2A6-4D9C-9F87-32A0552E49B0}"/>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A picture containing icon&#10;&#10;Description automatically generated">
                  <a:extLst>
                    <a:ext uri="{FF2B5EF4-FFF2-40B4-BE49-F238E27FC236}">
                      <a16:creationId xmlns:a16="http://schemas.microsoft.com/office/drawing/2014/main" id="{7B078DFD-16C0-43A9-B91D-FC27830E296B}"/>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3144353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808489" cy="338554"/>
          </a:xfrm>
          <a:prstGeom prst="rect">
            <a:avLst/>
          </a:prstGeom>
          <a:noFill/>
        </p:spPr>
        <p:txBody>
          <a:bodyPr wrap="square" rtlCol="0">
            <a:spAutoFit/>
          </a:bodyPr>
          <a:lstStyle/>
          <a:p>
            <a:pPr>
              <a:spcAft>
                <a:spcPts val="600"/>
              </a:spcAft>
            </a:pPr>
            <a:r>
              <a:rPr lang="en-US" sz="1600">
                <a:solidFill>
                  <a:schemeClr val="tx1"/>
                </a:solidFill>
              </a:rPr>
              <a:t>Install Packer autocomplete to enable tab completion when using the CLI:</a:t>
            </a:r>
            <a:endParaRPr lang="en-US">
              <a:solidFill>
                <a:srgbClr val="0053A3"/>
              </a:solidFill>
            </a:endParaRPr>
          </a:p>
        </p:txBody>
      </p:sp>
      <p:sp>
        <p:nvSpPr>
          <p:cNvPr id="57" name="Rectangle 56">
            <a:extLst>
              <a:ext uri="{FF2B5EF4-FFF2-40B4-BE49-F238E27FC236}">
                <a16:creationId xmlns:a16="http://schemas.microsoft.com/office/drawing/2014/main" id="{D3698DD9-F359-4DB9-8D85-4FCBCAF9DD9F}"/>
              </a:ext>
            </a:extLst>
          </p:cNvPr>
          <p:cNvSpPr/>
          <p:nvPr/>
        </p:nvSpPr>
        <p:spPr>
          <a:xfrm>
            <a:off x="1814340" y="2266856"/>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FF2D261-2327-4203-A3CA-2827697CCDC0}"/>
              </a:ext>
            </a:extLst>
          </p:cNvPr>
          <p:cNvSpPr/>
          <p:nvPr/>
        </p:nvSpPr>
        <p:spPr>
          <a:xfrm>
            <a:off x="693612" y="1849510"/>
            <a:ext cx="5966636" cy="2446864"/>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9" name="Rectangle 58">
            <a:extLst>
              <a:ext uri="{FF2B5EF4-FFF2-40B4-BE49-F238E27FC236}">
                <a16:creationId xmlns:a16="http://schemas.microsoft.com/office/drawing/2014/main" id="{24D5237C-CB72-4762-969A-9702C6A690DB}"/>
              </a:ext>
            </a:extLst>
          </p:cNvPr>
          <p:cNvSpPr/>
          <p:nvPr/>
        </p:nvSpPr>
        <p:spPr>
          <a:xfrm>
            <a:off x="698897" y="1849509"/>
            <a:ext cx="5961351"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60" name="TextBox 59">
            <a:extLst>
              <a:ext uri="{FF2B5EF4-FFF2-40B4-BE49-F238E27FC236}">
                <a16:creationId xmlns:a16="http://schemas.microsoft.com/office/drawing/2014/main" id="{21D56D39-3B8D-4A19-9809-712AA84ED9B7}"/>
              </a:ext>
            </a:extLst>
          </p:cNvPr>
          <p:cNvSpPr txBox="1"/>
          <p:nvPr/>
        </p:nvSpPr>
        <p:spPr>
          <a:xfrm>
            <a:off x="817532" y="2185153"/>
            <a:ext cx="5725602" cy="1777410"/>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packer –autocomplete-install</a:t>
            </a:r>
          </a:p>
          <a:p>
            <a:pPr>
              <a:spcAft>
                <a:spcPts val="300"/>
              </a:spcAft>
            </a:pPr>
            <a:endParaRPr lang="en-US" sz="1050">
              <a:solidFill>
                <a:schemeClr val="tx1"/>
              </a:solidFill>
              <a:latin typeface="Lucida Console" panose="020B0609040504020204" pitchFamily="49" charset="0"/>
            </a:endParaRPr>
          </a:p>
          <a:p>
            <a:pPr>
              <a:spcAft>
                <a:spcPts val="300"/>
              </a:spcAft>
            </a:pPr>
            <a:r>
              <a:rPr lang="en-US" sz="1050">
                <a:solidFill>
                  <a:schemeClr val="tx1"/>
                </a:solidFill>
                <a:latin typeface="Lucida Console" panose="020B0609040504020204" pitchFamily="49" charset="0"/>
              </a:rPr>
              <a:t>$ packer p</a:t>
            </a:r>
          </a:p>
          <a:p>
            <a:pPr>
              <a:spcAft>
                <a:spcPts val="300"/>
              </a:spcAft>
            </a:pPr>
            <a:r>
              <a:rPr lang="en-US" sz="1050">
                <a:solidFill>
                  <a:schemeClr val="tx1"/>
                </a:solidFill>
                <a:latin typeface="Lucida Console" panose="020B0609040504020204" pitchFamily="49" charset="0"/>
              </a:rPr>
              <a:t>plugin  build</a:t>
            </a:r>
          </a:p>
          <a:p>
            <a:pPr>
              <a:spcAft>
                <a:spcPts val="300"/>
              </a:spcAft>
            </a:pPr>
            <a:endParaRPr lang="en-US" sz="1050">
              <a:solidFill>
                <a:schemeClr val="tx1"/>
              </a:solidFill>
              <a:latin typeface="Lucida Console" panose="020B0609040504020204" pitchFamily="49" charset="0"/>
            </a:endParaRPr>
          </a:p>
          <a:p>
            <a:pPr>
              <a:spcAft>
                <a:spcPts val="300"/>
              </a:spcAft>
            </a:pPr>
            <a:r>
              <a:rPr lang="en-US" sz="1050">
                <a:solidFill>
                  <a:schemeClr val="tx1"/>
                </a:solidFill>
                <a:latin typeface="Lucida Console" panose="020B0609040504020204" pitchFamily="49" charset="0"/>
              </a:rPr>
              <a:t>$ packer build -</a:t>
            </a:r>
          </a:p>
          <a:p>
            <a:pPr>
              <a:spcAft>
                <a:spcPts val="300"/>
              </a:spcAft>
            </a:pPr>
            <a:r>
              <a:rPr lang="en-US" sz="1050">
                <a:solidFill>
                  <a:schemeClr val="tx1"/>
                </a:solidFill>
                <a:latin typeface="Lucida Console" panose="020B0609040504020204" pitchFamily="49" charset="0"/>
              </a:rPr>
              <a:t>-color             -debug             -except            -force             -machine-readable  -on-error          -only              -parallel          -timestamp          -var               -var-file</a:t>
            </a:r>
          </a:p>
        </p:txBody>
      </p:sp>
      <p:sp>
        <p:nvSpPr>
          <p:cNvPr id="5" name="Oval 4">
            <a:extLst>
              <a:ext uri="{FF2B5EF4-FFF2-40B4-BE49-F238E27FC236}">
                <a16:creationId xmlns:a16="http://schemas.microsoft.com/office/drawing/2014/main" id="{58C60F62-46BB-4FF9-8C98-E00CFA5414CD}"/>
              </a:ext>
            </a:extLst>
          </p:cNvPr>
          <p:cNvSpPr/>
          <p:nvPr/>
        </p:nvSpPr>
        <p:spPr>
          <a:xfrm>
            <a:off x="760812" y="1889793"/>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D76B190-C5CB-4DEB-8FE2-4C397F1DC8E9}"/>
              </a:ext>
            </a:extLst>
          </p:cNvPr>
          <p:cNvSpPr/>
          <p:nvPr/>
        </p:nvSpPr>
        <p:spPr>
          <a:xfrm>
            <a:off x="879874" y="1889793"/>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9E54BFE-CA67-49DC-8B4F-935236647201}"/>
              </a:ext>
            </a:extLst>
          </p:cNvPr>
          <p:cNvSpPr/>
          <p:nvPr/>
        </p:nvSpPr>
        <p:spPr>
          <a:xfrm>
            <a:off x="998936" y="1889793"/>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cxnSp>
        <p:nvCxnSpPr>
          <p:cNvPr id="4" name="Straight Arrow Connector 3">
            <a:extLst>
              <a:ext uri="{FF2B5EF4-FFF2-40B4-BE49-F238E27FC236}">
                <a16:creationId xmlns:a16="http://schemas.microsoft.com/office/drawing/2014/main" id="{AB6270D0-22F0-4E55-B866-8BC4B265898D}"/>
              </a:ext>
            </a:extLst>
          </p:cNvPr>
          <p:cNvCxnSpPr/>
          <p:nvPr/>
        </p:nvCxnSpPr>
        <p:spPr>
          <a:xfrm flipH="1">
            <a:off x="1971134" y="2654875"/>
            <a:ext cx="790956" cy="502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D48C763D-FAD9-40FD-BF42-0C2ED9BDB37A}"/>
              </a:ext>
            </a:extLst>
          </p:cNvPr>
          <p:cNvSpPr/>
          <p:nvPr/>
        </p:nvSpPr>
        <p:spPr>
          <a:xfrm>
            <a:off x="2807810" y="2490283"/>
            <a:ext cx="1783080" cy="333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E98BEC-AC08-4F42-9E18-75713991DEA4}"/>
              </a:ext>
            </a:extLst>
          </p:cNvPr>
          <p:cNvSpPr txBox="1"/>
          <p:nvPr/>
        </p:nvSpPr>
        <p:spPr>
          <a:xfrm>
            <a:off x="2821526" y="2494855"/>
            <a:ext cx="1824538" cy="307777"/>
          </a:xfrm>
          <a:prstGeom prst="rect">
            <a:avLst/>
          </a:prstGeom>
          <a:noFill/>
        </p:spPr>
        <p:txBody>
          <a:bodyPr wrap="none" rtlCol="0">
            <a:spAutoFit/>
          </a:bodyPr>
          <a:lstStyle/>
          <a:p>
            <a:r>
              <a:rPr lang="en-US">
                <a:solidFill>
                  <a:schemeClr val="bg1"/>
                </a:solidFill>
              </a:rPr>
              <a:t>Type p and hit &lt;tab&gt;</a:t>
            </a:r>
          </a:p>
        </p:txBody>
      </p:sp>
      <p:sp>
        <p:nvSpPr>
          <p:cNvPr id="25" name="TextBox 24">
            <a:extLst>
              <a:ext uri="{FF2B5EF4-FFF2-40B4-BE49-F238E27FC236}">
                <a16:creationId xmlns:a16="http://schemas.microsoft.com/office/drawing/2014/main" id="{93E7ED0E-9C4E-426F-8369-836520E0F1CB}"/>
              </a:ext>
            </a:extLst>
          </p:cNvPr>
          <p:cNvSpPr txBox="1"/>
          <p:nvPr/>
        </p:nvSpPr>
        <p:spPr>
          <a:xfrm>
            <a:off x="242316" y="694944"/>
            <a:ext cx="2073003" cy="307777"/>
          </a:xfrm>
          <a:prstGeom prst="rect">
            <a:avLst/>
          </a:prstGeom>
          <a:noFill/>
        </p:spPr>
        <p:txBody>
          <a:bodyPr wrap="none" rtlCol="0">
            <a:spAutoFit/>
          </a:bodyPr>
          <a:lstStyle/>
          <a:p>
            <a:r>
              <a:rPr lang="en-US">
                <a:latin typeface="Consolas" panose="020B0609020204030204" pitchFamily="49" charset="0"/>
              </a:rPr>
              <a:t>packer </a:t>
            </a:r>
            <a:r>
              <a:rPr lang="en-US">
                <a:solidFill>
                  <a:srgbClr val="0071E2"/>
                </a:solidFill>
                <a:latin typeface="Consolas" panose="020B0609020204030204" pitchFamily="49" charset="0"/>
              </a:rPr>
              <a:t>autocomplete</a:t>
            </a:r>
          </a:p>
        </p:txBody>
      </p:sp>
      <p:grpSp>
        <p:nvGrpSpPr>
          <p:cNvPr id="23" name="Group 22">
            <a:extLst>
              <a:ext uri="{FF2B5EF4-FFF2-40B4-BE49-F238E27FC236}">
                <a16:creationId xmlns:a16="http://schemas.microsoft.com/office/drawing/2014/main" id="{F76FCADE-B475-46F3-A3E6-BCF975FEA5F9}"/>
              </a:ext>
            </a:extLst>
          </p:cNvPr>
          <p:cNvGrpSpPr/>
          <p:nvPr/>
        </p:nvGrpSpPr>
        <p:grpSpPr>
          <a:xfrm>
            <a:off x="7969959" y="4467221"/>
            <a:ext cx="1068163" cy="714636"/>
            <a:chOff x="544068" y="2551176"/>
            <a:chExt cx="4090321" cy="2736558"/>
          </a:xfrm>
        </p:grpSpPr>
        <p:grpSp>
          <p:nvGrpSpPr>
            <p:cNvPr id="24" name="Group 23">
              <a:extLst>
                <a:ext uri="{FF2B5EF4-FFF2-40B4-BE49-F238E27FC236}">
                  <a16:creationId xmlns:a16="http://schemas.microsoft.com/office/drawing/2014/main" id="{32430C89-5356-43D3-B147-454AC6EDF4A7}"/>
                </a:ext>
              </a:extLst>
            </p:cNvPr>
            <p:cNvGrpSpPr/>
            <p:nvPr/>
          </p:nvGrpSpPr>
          <p:grpSpPr>
            <a:xfrm>
              <a:off x="544068" y="2551176"/>
              <a:ext cx="2146017" cy="2736558"/>
              <a:chOff x="42567" y="3384009"/>
              <a:chExt cx="1372346" cy="1860556"/>
            </a:xfrm>
          </p:grpSpPr>
          <p:pic>
            <p:nvPicPr>
              <p:cNvPr id="31" name="Picture 30" descr="Icon&#10;&#10;Description automatically generated">
                <a:extLst>
                  <a:ext uri="{FF2B5EF4-FFF2-40B4-BE49-F238E27FC236}">
                    <a16:creationId xmlns:a16="http://schemas.microsoft.com/office/drawing/2014/main" id="{5BB5A122-A1BD-467E-8C2B-4FD05553E2AD}"/>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291E5A99-9C80-480A-A1C8-46D18A0C4F70}"/>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6" name="Group 25">
              <a:extLst>
                <a:ext uri="{FF2B5EF4-FFF2-40B4-BE49-F238E27FC236}">
                  <a16:creationId xmlns:a16="http://schemas.microsoft.com/office/drawing/2014/main" id="{4310D63E-339C-4FD4-9E6B-909BCBF496B8}"/>
                </a:ext>
              </a:extLst>
            </p:cNvPr>
            <p:cNvGrpSpPr/>
            <p:nvPr/>
          </p:nvGrpSpPr>
          <p:grpSpPr>
            <a:xfrm>
              <a:off x="2488372" y="2712560"/>
              <a:ext cx="2146017" cy="2560735"/>
              <a:chOff x="3330701" y="1684501"/>
              <a:chExt cx="3653818" cy="4874559"/>
            </a:xfrm>
          </p:grpSpPr>
          <p:pic>
            <p:nvPicPr>
              <p:cNvPr id="27" name="Picture 26" descr="Icon&#10;&#10;Description automatically generated">
                <a:extLst>
                  <a:ext uri="{FF2B5EF4-FFF2-40B4-BE49-F238E27FC236}">
                    <a16:creationId xmlns:a16="http://schemas.microsoft.com/office/drawing/2014/main" id="{2D31FF85-39C6-426D-B009-E6A36F0AFA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8" name="Group 27">
                <a:extLst>
                  <a:ext uri="{FF2B5EF4-FFF2-40B4-BE49-F238E27FC236}">
                    <a16:creationId xmlns:a16="http://schemas.microsoft.com/office/drawing/2014/main" id="{43031152-A313-4172-A232-8D9C3AAD80CF}"/>
                  </a:ext>
                </a:extLst>
              </p:cNvPr>
              <p:cNvGrpSpPr/>
              <p:nvPr/>
            </p:nvGrpSpPr>
            <p:grpSpPr>
              <a:xfrm>
                <a:off x="4019441" y="1684501"/>
                <a:ext cx="2322733" cy="1704906"/>
                <a:chOff x="4914899" y="2339788"/>
                <a:chExt cx="2322733" cy="1704906"/>
              </a:xfrm>
            </p:grpSpPr>
            <p:pic>
              <p:nvPicPr>
                <p:cNvPr id="29" name="Picture 4" descr="Blue cap illustration, Baseball cap Hat , Baseball Cap Blue transparent  background PNG clipart | HiClipart">
                  <a:extLst>
                    <a:ext uri="{FF2B5EF4-FFF2-40B4-BE49-F238E27FC236}">
                      <a16:creationId xmlns:a16="http://schemas.microsoft.com/office/drawing/2014/main" id="{65CE6FD7-A6BD-4C33-A759-E7A14C59D448}"/>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 picture containing icon&#10;&#10;Description automatically generated">
                  <a:extLst>
                    <a:ext uri="{FF2B5EF4-FFF2-40B4-BE49-F238E27FC236}">
                      <a16:creationId xmlns:a16="http://schemas.microsoft.com/office/drawing/2014/main" id="{C632D4D8-CB04-4C41-9E0B-C88E3EDC575D}"/>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877777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4" name="Rectangle 3">
            <a:extLst>
              <a:ext uri="{FF2B5EF4-FFF2-40B4-BE49-F238E27FC236}">
                <a16:creationId xmlns:a16="http://schemas.microsoft.com/office/drawing/2014/main" id="{393109B5-42CB-4821-82BC-06B30C41FDE6}"/>
              </a:ext>
            </a:extLst>
          </p:cNvPr>
          <p:cNvSpPr/>
          <p:nvPr/>
        </p:nvSpPr>
        <p:spPr>
          <a:xfrm>
            <a:off x="955548" y="4370832"/>
            <a:ext cx="1627632" cy="772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344307" cy="2200602"/>
          </a:xfrm>
          <a:prstGeom prst="rect">
            <a:avLst/>
          </a:prstGeom>
          <a:noFill/>
        </p:spPr>
        <p:txBody>
          <a:bodyPr wrap="square" rtlCol="0">
            <a:spAutoFit/>
          </a:bodyPr>
          <a:lstStyle/>
          <a:p>
            <a:pPr>
              <a:spcAft>
                <a:spcPts val="600"/>
              </a:spcAft>
            </a:pPr>
            <a:r>
              <a:rPr lang="en-US" sz="1600">
                <a:solidFill>
                  <a:schemeClr val="tx1"/>
                </a:solidFill>
              </a:rPr>
              <a:t>Similar to any other command-line based tool, Packer uses a subcommand and additional arguments to execute Packer functionality</a:t>
            </a:r>
          </a:p>
          <a:p>
            <a:pPr>
              <a:spcAft>
                <a:spcPts val="600"/>
              </a:spcAft>
            </a:pPr>
            <a:endParaRPr lang="en-US" sz="1600">
              <a:solidFill>
                <a:schemeClr val="tx1"/>
              </a:solidFill>
            </a:endParaRPr>
          </a:p>
          <a:p>
            <a:pPr>
              <a:spcAft>
                <a:spcPts val="600"/>
              </a:spcAft>
            </a:pPr>
            <a:endParaRPr lang="en-US" sz="1600">
              <a:solidFill>
                <a:schemeClr val="tx1"/>
              </a:solidFill>
            </a:endParaRPr>
          </a:p>
          <a:p>
            <a:pPr>
              <a:spcAft>
                <a:spcPts val="600"/>
              </a:spcAft>
            </a:pPr>
            <a:endParaRPr lang="en-US" sz="1600">
              <a:solidFill>
                <a:schemeClr val="tx1"/>
              </a:solidFill>
            </a:endParaRPr>
          </a:p>
          <a:p>
            <a:pPr>
              <a:spcAft>
                <a:spcPts val="600"/>
              </a:spcAft>
            </a:pPr>
            <a:endParaRPr lang="en-US" sz="1600">
              <a:solidFill>
                <a:schemeClr val="tx1"/>
              </a:solidFill>
            </a:endParaRPr>
          </a:p>
          <a:p>
            <a:pPr>
              <a:spcAft>
                <a:spcPts val="600"/>
              </a:spcAft>
            </a:pPr>
            <a:r>
              <a:rPr lang="en-US" sz="1600">
                <a:solidFill>
                  <a:schemeClr val="tx1"/>
                </a:solidFill>
              </a:rPr>
              <a:t>All commands start with the '</a:t>
            </a:r>
            <a:r>
              <a:rPr lang="en-US" sz="1600">
                <a:solidFill>
                  <a:srgbClr val="0091EA"/>
                </a:solidFill>
                <a:latin typeface="Consolas" panose="020B0609020204030204" pitchFamily="49" charset="0"/>
              </a:rPr>
              <a:t>packer</a:t>
            </a:r>
            <a:r>
              <a:rPr lang="en-US" sz="1600">
                <a:solidFill>
                  <a:schemeClr val="tx1"/>
                </a:solidFill>
              </a:rPr>
              <a:t>' command</a:t>
            </a:r>
            <a:endParaRPr lang="en-US">
              <a:solidFill>
                <a:srgbClr val="0053A3"/>
              </a:solidFill>
            </a:endParaRPr>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19" name="Rectangle 18">
            <a:extLst>
              <a:ext uri="{FF2B5EF4-FFF2-40B4-BE49-F238E27FC236}">
                <a16:creationId xmlns:a16="http://schemas.microsoft.com/office/drawing/2014/main" id="{C3E69039-F361-4642-BB65-360E37DD50B2}"/>
              </a:ext>
            </a:extLst>
          </p:cNvPr>
          <p:cNvSpPr/>
          <p:nvPr/>
        </p:nvSpPr>
        <p:spPr>
          <a:xfrm>
            <a:off x="2289226" y="3996529"/>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FF89FE-DBDE-40A3-9FA4-6DDE071FFB82}"/>
              </a:ext>
            </a:extLst>
          </p:cNvPr>
          <p:cNvSpPr/>
          <p:nvPr/>
        </p:nvSpPr>
        <p:spPr>
          <a:xfrm>
            <a:off x="1168498" y="3579183"/>
            <a:ext cx="4313330" cy="695637"/>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a:extLst>
              <a:ext uri="{FF2B5EF4-FFF2-40B4-BE49-F238E27FC236}">
                <a16:creationId xmlns:a16="http://schemas.microsoft.com/office/drawing/2014/main" id="{7F0BEA1A-FF17-4C0F-825B-58BE0C637A3B}"/>
              </a:ext>
            </a:extLst>
          </p:cNvPr>
          <p:cNvSpPr/>
          <p:nvPr/>
        </p:nvSpPr>
        <p:spPr>
          <a:xfrm>
            <a:off x="1173783" y="3579182"/>
            <a:ext cx="4309509"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22" name="TextBox 21">
            <a:extLst>
              <a:ext uri="{FF2B5EF4-FFF2-40B4-BE49-F238E27FC236}">
                <a16:creationId xmlns:a16="http://schemas.microsoft.com/office/drawing/2014/main" id="{2C054C39-8806-4B87-982B-E843688280FE}"/>
              </a:ext>
            </a:extLst>
          </p:cNvPr>
          <p:cNvSpPr txBox="1"/>
          <p:nvPr/>
        </p:nvSpPr>
        <p:spPr>
          <a:xfrm>
            <a:off x="1210123" y="3882822"/>
            <a:ext cx="4285421" cy="253916"/>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packer build –var-file=</a:t>
            </a:r>
            <a:r>
              <a:rPr lang="en-US" sz="1050" err="1">
                <a:solidFill>
                  <a:schemeClr val="tx1"/>
                </a:solidFill>
                <a:latin typeface="Lucida Console" panose="020B0609040504020204" pitchFamily="49" charset="0"/>
              </a:rPr>
              <a:t>vars.pkr.hcl</a:t>
            </a:r>
            <a:r>
              <a:rPr lang="en-US" sz="1050">
                <a:solidFill>
                  <a:schemeClr val="tx1"/>
                </a:solidFill>
                <a:latin typeface="Lucida Console" panose="020B0609040504020204" pitchFamily="49" charset="0"/>
              </a:rPr>
              <a:t> </a:t>
            </a:r>
            <a:r>
              <a:rPr lang="en-US" sz="1050" err="1">
                <a:solidFill>
                  <a:schemeClr val="tx1"/>
                </a:solidFill>
                <a:latin typeface="Lucida Console" panose="020B0609040504020204" pitchFamily="49" charset="0"/>
              </a:rPr>
              <a:t>aws.pkr.hcl</a:t>
            </a:r>
            <a:endParaRPr lang="en-US" sz="1050">
              <a:solidFill>
                <a:schemeClr val="tx1"/>
              </a:solidFill>
              <a:latin typeface="Lucida Console" panose="020B0609040504020204" pitchFamily="49" charset="0"/>
            </a:endParaRPr>
          </a:p>
        </p:txBody>
      </p:sp>
      <p:sp>
        <p:nvSpPr>
          <p:cNvPr id="23" name="Oval 22">
            <a:extLst>
              <a:ext uri="{FF2B5EF4-FFF2-40B4-BE49-F238E27FC236}">
                <a16:creationId xmlns:a16="http://schemas.microsoft.com/office/drawing/2014/main" id="{D1DCD9A0-6478-450D-ADD1-04C88EFAC6FE}"/>
              </a:ext>
            </a:extLst>
          </p:cNvPr>
          <p:cNvSpPr/>
          <p:nvPr/>
        </p:nvSpPr>
        <p:spPr>
          <a:xfrm>
            <a:off x="1235698" y="3619466"/>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A78C00C-CFAC-4E06-A9B4-139E707C3B02}"/>
              </a:ext>
            </a:extLst>
          </p:cNvPr>
          <p:cNvSpPr/>
          <p:nvPr/>
        </p:nvSpPr>
        <p:spPr>
          <a:xfrm>
            <a:off x="1354760" y="3619466"/>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A2EB4BB-6A46-4039-B5EB-208A330DDBDE}"/>
              </a:ext>
            </a:extLst>
          </p:cNvPr>
          <p:cNvSpPr/>
          <p:nvPr/>
        </p:nvSpPr>
        <p:spPr>
          <a:xfrm>
            <a:off x="1473822" y="3619466"/>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F2CDD93F-DB82-4EF1-96E8-CDBD8C7A5751}"/>
              </a:ext>
            </a:extLst>
          </p:cNvPr>
          <p:cNvSpPr/>
          <p:nvPr/>
        </p:nvSpPr>
        <p:spPr>
          <a:xfrm rot="16200000">
            <a:off x="1568229" y="4208906"/>
            <a:ext cx="233172" cy="491490"/>
          </a:xfrm>
          <a:prstGeom prst="leftBrace">
            <a:avLst/>
          </a:prstGeom>
          <a:ln>
            <a:solidFill>
              <a:srgbClr val="0071E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675EEF5B-3F85-46BB-B5DE-0659A3A4D717}"/>
              </a:ext>
            </a:extLst>
          </p:cNvPr>
          <p:cNvSpPr/>
          <p:nvPr/>
        </p:nvSpPr>
        <p:spPr>
          <a:xfrm rot="16200000">
            <a:off x="2116281" y="4255214"/>
            <a:ext cx="233172" cy="398874"/>
          </a:xfrm>
          <a:prstGeom prst="lef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52D6BD05-B321-4563-90C7-B07337345871}"/>
              </a:ext>
            </a:extLst>
          </p:cNvPr>
          <p:cNvSpPr/>
          <p:nvPr/>
        </p:nvSpPr>
        <p:spPr>
          <a:xfrm rot="16200000">
            <a:off x="4710303" y="4022979"/>
            <a:ext cx="233172" cy="88011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538F696E-865E-4468-83FF-3275369F28E1}"/>
              </a:ext>
            </a:extLst>
          </p:cNvPr>
          <p:cNvSpPr txBox="1"/>
          <p:nvPr/>
        </p:nvSpPr>
        <p:spPr>
          <a:xfrm>
            <a:off x="1257367" y="4576242"/>
            <a:ext cx="854897" cy="407804"/>
          </a:xfrm>
          <a:prstGeom prst="rect">
            <a:avLst/>
          </a:prstGeom>
          <a:noFill/>
        </p:spPr>
        <p:txBody>
          <a:bodyPr wrap="square" rtlCol="0">
            <a:spAutoFit/>
          </a:bodyPr>
          <a:lstStyle/>
          <a:p>
            <a:pPr algn="ctr">
              <a:spcAft>
                <a:spcPts val="300"/>
              </a:spcAft>
            </a:pPr>
            <a:r>
              <a:rPr lang="en-US" sz="900">
                <a:solidFill>
                  <a:srgbClr val="0071E2"/>
                </a:solidFill>
                <a:latin typeface="Lucida Console" panose="020B0609040504020204" pitchFamily="49" charset="0"/>
              </a:rPr>
              <a:t>Packer</a:t>
            </a:r>
          </a:p>
          <a:p>
            <a:pPr algn="ctr">
              <a:spcAft>
                <a:spcPts val="300"/>
              </a:spcAft>
            </a:pPr>
            <a:r>
              <a:rPr lang="en-US" sz="900">
                <a:solidFill>
                  <a:srgbClr val="0071E2"/>
                </a:solidFill>
                <a:latin typeface="Lucida Console" panose="020B0609040504020204" pitchFamily="49" charset="0"/>
              </a:rPr>
              <a:t>command</a:t>
            </a:r>
          </a:p>
        </p:txBody>
      </p:sp>
      <p:sp>
        <p:nvSpPr>
          <p:cNvPr id="31" name="TextBox 30">
            <a:extLst>
              <a:ext uri="{FF2B5EF4-FFF2-40B4-BE49-F238E27FC236}">
                <a16:creationId xmlns:a16="http://schemas.microsoft.com/office/drawing/2014/main" id="{96FF77E2-87C9-4B3D-8143-381E94C23AA2}"/>
              </a:ext>
            </a:extLst>
          </p:cNvPr>
          <p:cNvSpPr txBox="1"/>
          <p:nvPr/>
        </p:nvSpPr>
        <p:spPr>
          <a:xfrm>
            <a:off x="1812103" y="4576242"/>
            <a:ext cx="854897" cy="407804"/>
          </a:xfrm>
          <a:prstGeom prst="rect">
            <a:avLst/>
          </a:prstGeom>
          <a:noFill/>
        </p:spPr>
        <p:txBody>
          <a:bodyPr wrap="square" rtlCol="0">
            <a:spAutoFit/>
          </a:bodyPr>
          <a:lstStyle/>
          <a:p>
            <a:pPr algn="ctr">
              <a:spcAft>
                <a:spcPts val="300"/>
              </a:spcAft>
            </a:pPr>
            <a:r>
              <a:rPr lang="en-US" sz="900">
                <a:solidFill>
                  <a:srgbClr val="D6A300"/>
                </a:solidFill>
                <a:latin typeface="Lucida Console" panose="020B0609040504020204" pitchFamily="49" charset="0"/>
              </a:rPr>
              <a:t>Sub</a:t>
            </a:r>
          </a:p>
          <a:p>
            <a:pPr algn="ctr">
              <a:spcAft>
                <a:spcPts val="300"/>
              </a:spcAft>
            </a:pPr>
            <a:r>
              <a:rPr lang="en-US" sz="900">
                <a:solidFill>
                  <a:srgbClr val="D6A300"/>
                </a:solidFill>
                <a:latin typeface="Lucida Console" panose="020B0609040504020204" pitchFamily="49" charset="0"/>
              </a:rPr>
              <a:t>command</a:t>
            </a:r>
          </a:p>
        </p:txBody>
      </p:sp>
      <p:sp>
        <p:nvSpPr>
          <p:cNvPr id="32" name="TextBox 31">
            <a:extLst>
              <a:ext uri="{FF2B5EF4-FFF2-40B4-BE49-F238E27FC236}">
                <a16:creationId xmlns:a16="http://schemas.microsoft.com/office/drawing/2014/main" id="{8AB59263-1D7A-42DC-96BC-D88D941BC0E1}"/>
              </a:ext>
            </a:extLst>
          </p:cNvPr>
          <p:cNvSpPr txBox="1"/>
          <p:nvPr/>
        </p:nvSpPr>
        <p:spPr>
          <a:xfrm>
            <a:off x="4399441" y="4585386"/>
            <a:ext cx="854897" cy="407804"/>
          </a:xfrm>
          <a:prstGeom prst="rect">
            <a:avLst/>
          </a:prstGeom>
          <a:noFill/>
        </p:spPr>
        <p:txBody>
          <a:bodyPr wrap="square" rtlCol="0">
            <a:spAutoFit/>
          </a:bodyPr>
          <a:lstStyle/>
          <a:p>
            <a:pPr algn="ctr">
              <a:spcAft>
                <a:spcPts val="300"/>
              </a:spcAft>
            </a:pPr>
            <a:r>
              <a:rPr lang="en-US" sz="900">
                <a:solidFill>
                  <a:srgbClr val="00B050"/>
                </a:solidFill>
                <a:latin typeface="Lucida Console" panose="020B0609040504020204" pitchFamily="49" charset="0"/>
              </a:rPr>
              <a:t>Template</a:t>
            </a:r>
          </a:p>
          <a:p>
            <a:pPr algn="ctr">
              <a:spcAft>
                <a:spcPts val="300"/>
              </a:spcAft>
            </a:pPr>
            <a:r>
              <a:rPr lang="en-US" sz="900">
                <a:solidFill>
                  <a:srgbClr val="00B050"/>
                </a:solidFill>
                <a:latin typeface="Lucida Console" panose="020B0609040504020204" pitchFamily="49" charset="0"/>
              </a:rPr>
              <a:t>Name</a:t>
            </a:r>
          </a:p>
        </p:txBody>
      </p:sp>
      <p:sp>
        <p:nvSpPr>
          <p:cNvPr id="34" name="Rectangle 33">
            <a:extLst>
              <a:ext uri="{FF2B5EF4-FFF2-40B4-BE49-F238E27FC236}">
                <a16:creationId xmlns:a16="http://schemas.microsoft.com/office/drawing/2014/main" id="{15798C2C-A32E-418D-8499-46A7AEE03966}"/>
              </a:ext>
            </a:extLst>
          </p:cNvPr>
          <p:cNvSpPr/>
          <p:nvPr/>
        </p:nvSpPr>
        <p:spPr>
          <a:xfrm>
            <a:off x="1778686" y="2452717"/>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313A89-00D4-4FF6-9CFB-C1B53E9E00DA}"/>
              </a:ext>
            </a:extLst>
          </p:cNvPr>
          <p:cNvSpPr/>
          <p:nvPr/>
        </p:nvSpPr>
        <p:spPr>
          <a:xfrm>
            <a:off x="657958" y="2035371"/>
            <a:ext cx="4572410" cy="695637"/>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6" name="Rectangle 35">
            <a:extLst>
              <a:ext uri="{FF2B5EF4-FFF2-40B4-BE49-F238E27FC236}">
                <a16:creationId xmlns:a16="http://schemas.microsoft.com/office/drawing/2014/main" id="{CE9B771F-7938-4915-9B10-B23A55792FE6}"/>
              </a:ext>
            </a:extLst>
          </p:cNvPr>
          <p:cNvSpPr/>
          <p:nvPr/>
        </p:nvSpPr>
        <p:spPr>
          <a:xfrm>
            <a:off x="663243" y="2035370"/>
            <a:ext cx="4568359"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37" name="TextBox 36">
            <a:extLst>
              <a:ext uri="{FF2B5EF4-FFF2-40B4-BE49-F238E27FC236}">
                <a16:creationId xmlns:a16="http://schemas.microsoft.com/office/drawing/2014/main" id="{30CF6D4F-F3C4-43C1-9BE2-E3263E26171F}"/>
              </a:ext>
            </a:extLst>
          </p:cNvPr>
          <p:cNvSpPr txBox="1"/>
          <p:nvPr/>
        </p:nvSpPr>
        <p:spPr>
          <a:xfrm>
            <a:off x="699583" y="2339010"/>
            <a:ext cx="4407341" cy="253916"/>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packer &lt;sub-command&gt; &lt;argument&gt; &lt;argument&gt;</a:t>
            </a:r>
          </a:p>
        </p:txBody>
      </p:sp>
      <p:sp>
        <p:nvSpPr>
          <p:cNvPr id="38" name="Oval 37">
            <a:extLst>
              <a:ext uri="{FF2B5EF4-FFF2-40B4-BE49-F238E27FC236}">
                <a16:creationId xmlns:a16="http://schemas.microsoft.com/office/drawing/2014/main" id="{C6D05A33-2B66-42C8-B897-DC9734DD76E9}"/>
              </a:ext>
            </a:extLst>
          </p:cNvPr>
          <p:cNvSpPr/>
          <p:nvPr/>
        </p:nvSpPr>
        <p:spPr>
          <a:xfrm>
            <a:off x="725158" y="2075654"/>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0BFD873-A862-4A79-A451-489F62921620}"/>
              </a:ext>
            </a:extLst>
          </p:cNvPr>
          <p:cNvSpPr/>
          <p:nvPr/>
        </p:nvSpPr>
        <p:spPr>
          <a:xfrm>
            <a:off x="844220" y="2075654"/>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1CE5CB6-9D5B-47BC-A176-3ED07A77B5C8}"/>
              </a:ext>
            </a:extLst>
          </p:cNvPr>
          <p:cNvSpPr/>
          <p:nvPr/>
        </p:nvSpPr>
        <p:spPr>
          <a:xfrm>
            <a:off x="963282" y="2075654"/>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 Brace 40">
            <a:extLst>
              <a:ext uri="{FF2B5EF4-FFF2-40B4-BE49-F238E27FC236}">
                <a16:creationId xmlns:a16="http://schemas.microsoft.com/office/drawing/2014/main" id="{C7A9E027-0A4F-43E2-B070-030ED1378598}"/>
              </a:ext>
            </a:extLst>
          </p:cNvPr>
          <p:cNvSpPr/>
          <p:nvPr/>
        </p:nvSpPr>
        <p:spPr>
          <a:xfrm rot="16200000">
            <a:off x="3293745" y="3553586"/>
            <a:ext cx="233172" cy="1802130"/>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0B1CB20C-ECC2-41E8-A2EE-C80F48F38C54}"/>
              </a:ext>
            </a:extLst>
          </p:cNvPr>
          <p:cNvSpPr txBox="1"/>
          <p:nvPr/>
        </p:nvSpPr>
        <p:spPr>
          <a:xfrm>
            <a:off x="2983645" y="4596054"/>
            <a:ext cx="854897" cy="407804"/>
          </a:xfrm>
          <a:prstGeom prst="rect">
            <a:avLst/>
          </a:prstGeom>
          <a:noFill/>
        </p:spPr>
        <p:txBody>
          <a:bodyPr wrap="square" rtlCol="0">
            <a:spAutoFit/>
          </a:bodyPr>
          <a:lstStyle/>
          <a:p>
            <a:pPr algn="ctr">
              <a:spcAft>
                <a:spcPts val="300"/>
              </a:spcAft>
            </a:pPr>
            <a:r>
              <a:rPr lang="en-US" sz="900">
                <a:solidFill>
                  <a:srgbClr val="00B0F0"/>
                </a:solidFill>
                <a:latin typeface="Lucida Console" panose="020B0609040504020204" pitchFamily="49" charset="0"/>
              </a:rPr>
              <a:t>Argument</a:t>
            </a:r>
          </a:p>
          <a:p>
            <a:pPr algn="ctr">
              <a:spcAft>
                <a:spcPts val="300"/>
              </a:spcAft>
            </a:pPr>
            <a:r>
              <a:rPr lang="en-US" sz="900">
                <a:solidFill>
                  <a:srgbClr val="00B0F0"/>
                </a:solidFill>
                <a:latin typeface="Lucida Console" panose="020B0609040504020204" pitchFamily="49" charset="0"/>
              </a:rPr>
              <a:t>(option)</a:t>
            </a:r>
          </a:p>
        </p:txBody>
      </p:sp>
      <p:grpSp>
        <p:nvGrpSpPr>
          <p:cNvPr id="44" name="Group 43">
            <a:extLst>
              <a:ext uri="{FF2B5EF4-FFF2-40B4-BE49-F238E27FC236}">
                <a16:creationId xmlns:a16="http://schemas.microsoft.com/office/drawing/2014/main" id="{473923B1-412C-402C-B9A1-0ECEF284B18F}"/>
              </a:ext>
            </a:extLst>
          </p:cNvPr>
          <p:cNvGrpSpPr/>
          <p:nvPr/>
        </p:nvGrpSpPr>
        <p:grpSpPr>
          <a:xfrm>
            <a:off x="7969959" y="4467221"/>
            <a:ext cx="1068163" cy="714636"/>
            <a:chOff x="544068" y="2551176"/>
            <a:chExt cx="4090321" cy="2736558"/>
          </a:xfrm>
        </p:grpSpPr>
        <p:grpSp>
          <p:nvGrpSpPr>
            <p:cNvPr id="46" name="Group 45">
              <a:extLst>
                <a:ext uri="{FF2B5EF4-FFF2-40B4-BE49-F238E27FC236}">
                  <a16:creationId xmlns:a16="http://schemas.microsoft.com/office/drawing/2014/main" id="{E7741406-4887-441F-93AE-76F2EB5B5405}"/>
                </a:ext>
              </a:extLst>
            </p:cNvPr>
            <p:cNvGrpSpPr/>
            <p:nvPr/>
          </p:nvGrpSpPr>
          <p:grpSpPr>
            <a:xfrm>
              <a:off x="544068" y="2551176"/>
              <a:ext cx="2146017" cy="2736558"/>
              <a:chOff x="42567" y="3384009"/>
              <a:chExt cx="1372346" cy="1860556"/>
            </a:xfrm>
          </p:grpSpPr>
          <p:pic>
            <p:nvPicPr>
              <p:cNvPr id="58" name="Picture 57" descr="Icon&#10;&#10;Description automatically generated">
                <a:extLst>
                  <a:ext uri="{FF2B5EF4-FFF2-40B4-BE49-F238E27FC236}">
                    <a16:creationId xmlns:a16="http://schemas.microsoft.com/office/drawing/2014/main" id="{83BC54D4-5BC4-40D4-9EDF-40FA560FCE7F}"/>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59" name="Picture 58" descr="A picture containing icon&#10;&#10;Description automatically generated">
                <a:extLst>
                  <a:ext uri="{FF2B5EF4-FFF2-40B4-BE49-F238E27FC236}">
                    <a16:creationId xmlns:a16="http://schemas.microsoft.com/office/drawing/2014/main" id="{2C396FB3-94CB-47DA-8A9C-05F6C1557012}"/>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47" name="Group 46">
              <a:extLst>
                <a:ext uri="{FF2B5EF4-FFF2-40B4-BE49-F238E27FC236}">
                  <a16:creationId xmlns:a16="http://schemas.microsoft.com/office/drawing/2014/main" id="{1F956512-32F4-4D81-BBCA-E52644C00B35}"/>
                </a:ext>
              </a:extLst>
            </p:cNvPr>
            <p:cNvGrpSpPr/>
            <p:nvPr/>
          </p:nvGrpSpPr>
          <p:grpSpPr>
            <a:xfrm>
              <a:off x="2488372" y="2712560"/>
              <a:ext cx="2146017" cy="2560735"/>
              <a:chOff x="3330701" y="1684501"/>
              <a:chExt cx="3653818" cy="4874559"/>
            </a:xfrm>
          </p:grpSpPr>
          <p:pic>
            <p:nvPicPr>
              <p:cNvPr id="48" name="Picture 47" descr="Icon&#10;&#10;Description automatically generated">
                <a:extLst>
                  <a:ext uri="{FF2B5EF4-FFF2-40B4-BE49-F238E27FC236}">
                    <a16:creationId xmlns:a16="http://schemas.microsoft.com/office/drawing/2014/main" id="{64A972AB-5963-482F-B5D4-2F695B7498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49" name="Group 48">
                <a:extLst>
                  <a:ext uri="{FF2B5EF4-FFF2-40B4-BE49-F238E27FC236}">
                    <a16:creationId xmlns:a16="http://schemas.microsoft.com/office/drawing/2014/main" id="{2F25A027-B1E5-4B66-B787-F71A6E7E2C21}"/>
                  </a:ext>
                </a:extLst>
              </p:cNvPr>
              <p:cNvGrpSpPr/>
              <p:nvPr/>
            </p:nvGrpSpPr>
            <p:grpSpPr>
              <a:xfrm>
                <a:off x="4019441" y="1684501"/>
                <a:ext cx="2322733" cy="1704906"/>
                <a:chOff x="4914899" y="2339788"/>
                <a:chExt cx="2322733" cy="1704906"/>
              </a:xfrm>
            </p:grpSpPr>
            <p:pic>
              <p:nvPicPr>
                <p:cNvPr id="50" name="Picture 4" descr="Blue cap illustration, Baseball cap Hat , Baseball Cap Blue transparent  background PNG clipart | HiClipart">
                  <a:extLst>
                    <a:ext uri="{FF2B5EF4-FFF2-40B4-BE49-F238E27FC236}">
                      <a16:creationId xmlns:a16="http://schemas.microsoft.com/office/drawing/2014/main" id="{26C00D30-7BB6-4041-8D1E-A1657BBD7CB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descr="A picture containing icon&#10;&#10;Description automatically generated">
                  <a:extLst>
                    <a:ext uri="{FF2B5EF4-FFF2-40B4-BE49-F238E27FC236}">
                      <a16:creationId xmlns:a16="http://schemas.microsoft.com/office/drawing/2014/main" id="{9D6A82B3-8F52-4FAA-83D2-744FF27F00CF}"/>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3798799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3" name="Rectangle 2">
            <a:extLst>
              <a:ext uri="{FF2B5EF4-FFF2-40B4-BE49-F238E27FC236}">
                <a16:creationId xmlns:a16="http://schemas.microsoft.com/office/drawing/2014/main" id="{AD3F601B-2297-4F54-AB76-A92881BB05A0}"/>
              </a:ext>
            </a:extLst>
          </p:cNvPr>
          <p:cNvSpPr/>
          <p:nvPr/>
        </p:nvSpPr>
        <p:spPr>
          <a:xfrm>
            <a:off x="310896" y="4165092"/>
            <a:ext cx="1645920" cy="397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8395867" cy="3185487"/>
          </a:xfrm>
          <a:prstGeom prst="rect">
            <a:avLst/>
          </a:prstGeom>
          <a:noFill/>
        </p:spPr>
        <p:txBody>
          <a:bodyPr wrap="square" rtlCol="0">
            <a:spAutoFit/>
          </a:bodyPr>
          <a:lstStyle/>
          <a:p>
            <a:pPr>
              <a:spcAft>
                <a:spcPts val="600"/>
              </a:spcAft>
            </a:pPr>
            <a:r>
              <a:rPr lang="en-US" sz="1600">
                <a:solidFill>
                  <a:schemeClr val="tx1"/>
                </a:solidFill>
              </a:rPr>
              <a:t>Subcommands available in Packer:</a:t>
            </a:r>
          </a:p>
          <a:p>
            <a:pPr marL="401638" indent="-57150">
              <a:spcAft>
                <a:spcPts val="600"/>
              </a:spcAft>
              <a:buFont typeface="Arial" panose="020B0604020202020204" pitchFamily="34" charset="0"/>
              <a:buChar char="•"/>
            </a:pPr>
            <a:r>
              <a:rPr lang="en-US"/>
              <a:t>    </a:t>
            </a:r>
            <a:r>
              <a:rPr lang="en-US" sz="1600">
                <a:solidFill>
                  <a:srgbClr val="00B0F0"/>
                </a:solidFill>
                <a:latin typeface="Consolas" panose="020B0609020204030204" pitchFamily="49" charset="0"/>
              </a:rPr>
              <a:t>build</a:t>
            </a:r>
            <a:r>
              <a:rPr lang="en-US"/>
              <a:t> - build image(s) from template</a:t>
            </a:r>
          </a:p>
          <a:p>
            <a:pPr marL="401638" indent="-57150">
              <a:spcAft>
                <a:spcPts val="600"/>
              </a:spcAft>
              <a:buFont typeface="Arial" panose="020B0604020202020204" pitchFamily="34" charset="0"/>
              <a:buChar char="•"/>
            </a:pPr>
            <a:r>
              <a:rPr lang="en-US"/>
              <a:t>    </a:t>
            </a:r>
            <a:r>
              <a:rPr lang="en-US" sz="1600">
                <a:solidFill>
                  <a:srgbClr val="0071E2"/>
                </a:solidFill>
                <a:latin typeface="Consolas" panose="020B0609020204030204" pitchFamily="49" charset="0"/>
              </a:rPr>
              <a:t>console</a:t>
            </a:r>
            <a:r>
              <a:rPr lang="en-US"/>
              <a:t> - creates a console for testing variable interpolation</a:t>
            </a:r>
          </a:p>
          <a:p>
            <a:pPr marL="401638" indent="-57150">
              <a:spcAft>
                <a:spcPts val="600"/>
              </a:spcAft>
              <a:buFont typeface="Arial" panose="020B0604020202020204" pitchFamily="34" charset="0"/>
              <a:buChar char="•"/>
            </a:pPr>
            <a:r>
              <a:rPr lang="en-US"/>
              <a:t>    </a:t>
            </a:r>
            <a:r>
              <a:rPr lang="en-US" sz="1600">
                <a:solidFill>
                  <a:schemeClr val="accent2">
                    <a:lumMod val="60000"/>
                    <a:lumOff val="40000"/>
                  </a:schemeClr>
                </a:solidFill>
                <a:latin typeface="Consolas" panose="020B0609020204030204" pitchFamily="49" charset="0"/>
              </a:rPr>
              <a:t>fix</a:t>
            </a:r>
            <a:r>
              <a:rPr lang="en-US"/>
              <a:t> - fixes templates from old versions of packer</a:t>
            </a:r>
          </a:p>
          <a:p>
            <a:pPr marL="401638" indent="-57150">
              <a:spcAft>
                <a:spcPts val="600"/>
              </a:spcAft>
              <a:buFont typeface="Arial" panose="020B0604020202020204" pitchFamily="34" charset="0"/>
              <a:buChar char="•"/>
            </a:pPr>
            <a:r>
              <a:rPr lang="en-US"/>
              <a:t>    </a:t>
            </a:r>
            <a:r>
              <a:rPr lang="en-US" sz="1600">
                <a:solidFill>
                  <a:schemeClr val="accent6">
                    <a:lumMod val="75000"/>
                  </a:schemeClr>
                </a:solidFill>
                <a:latin typeface="Consolas" panose="020B0609020204030204" pitchFamily="49" charset="0"/>
              </a:rPr>
              <a:t>hcl2_upgrade</a:t>
            </a:r>
            <a:r>
              <a:rPr lang="en-US" sz="1600">
                <a:solidFill>
                  <a:schemeClr val="accent6">
                    <a:lumMod val="75000"/>
                  </a:schemeClr>
                </a:solidFill>
              </a:rPr>
              <a:t> </a:t>
            </a:r>
            <a:r>
              <a:rPr lang="en-US"/>
              <a:t>- transform a JSON template into an HCL2 configuration</a:t>
            </a:r>
          </a:p>
          <a:p>
            <a:pPr marL="401638" indent="-57150">
              <a:spcAft>
                <a:spcPts val="600"/>
              </a:spcAft>
              <a:buFont typeface="Arial" panose="020B0604020202020204" pitchFamily="34" charset="0"/>
              <a:buChar char="•"/>
            </a:pPr>
            <a:r>
              <a:rPr lang="en-US"/>
              <a:t>    </a:t>
            </a:r>
            <a:r>
              <a:rPr lang="en-US" sz="1600">
                <a:solidFill>
                  <a:schemeClr val="accent2">
                    <a:lumMod val="75000"/>
                  </a:schemeClr>
                </a:solidFill>
                <a:latin typeface="Consolas" panose="020B0609020204030204" pitchFamily="49" charset="0"/>
              </a:rPr>
              <a:t>inspect</a:t>
            </a:r>
            <a:r>
              <a:rPr lang="en-US"/>
              <a:t> - see components of a template</a:t>
            </a:r>
          </a:p>
          <a:p>
            <a:pPr marL="401638" indent="-57150">
              <a:spcAft>
                <a:spcPts val="600"/>
              </a:spcAft>
              <a:buFont typeface="Arial" panose="020B0604020202020204" pitchFamily="34" charset="0"/>
              <a:buChar char="•"/>
            </a:pPr>
            <a:r>
              <a:rPr lang="en-US"/>
              <a:t>    </a:t>
            </a:r>
            <a:r>
              <a:rPr lang="en-US" sz="1600">
                <a:solidFill>
                  <a:schemeClr val="tx1">
                    <a:lumMod val="75000"/>
                    <a:lumOff val="25000"/>
                  </a:schemeClr>
                </a:solidFill>
                <a:latin typeface="Consolas" panose="020B0609020204030204" pitchFamily="49" charset="0"/>
              </a:rPr>
              <a:t>validate</a:t>
            </a:r>
            <a:r>
              <a:rPr lang="en-US"/>
              <a:t> - check that a template is valid</a:t>
            </a:r>
          </a:p>
          <a:p>
            <a:pPr marL="401638" indent="-57150">
              <a:spcAft>
                <a:spcPts val="600"/>
              </a:spcAft>
              <a:buFont typeface="Arial" panose="020B0604020202020204" pitchFamily="34" charset="0"/>
              <a:buChar char="•"/>
            </a:pPr>
            <a:r>
              <a:rPr lang="en-US"/>
              <a:t>    </a:t>
            </a:r>
            <a:r>
              <a:rPr lang="en-US" sz="1600">
                <a:solidFill>
                  <a:schemeClr val="bg2">
                    <a:lumMod val="75000"/>
                  </a:schemeClr>
                </a:solidFill>
                <a:latin typeface="Consolas" panose="020B0609020204030204" pitchFamily="49" charset="0"/>
              </a:rPr>
              <a:t>version</a:t>
            </a:r>
            <a:r>
              <a:rPr lang="en-US"/>
              <a:t> - prints the Packer version</a:t>
            </a:r>
          </a:p>
          <a:p>
            <a:pPr marL="401638" indent="-57150">
              <a:spcAft>
                <a:spcPts val="600"/>
              </a:spcAft>
              <a:buFont typeface="Arial" panose="020B0604020202020204" pitchFamily="34" charset="0"/>
              <a:buChar char="•"/>
            </a:pPr>
            <a:endParaRPr lang="en-US"/>
          </a:p>
          <a:p>
            <a:pPr>
              <a:spcAft>
                <a:spcPts val="600"/>
              </a:spcAft>
            </a:pPr>
            <a:r>
              <a:rPr lang="en-US" b="1">
                <a:solidFill>
                  <a:srgbClr val="0091EA"/>
                </a:solidFill>
              </a:rPr>
              <a:t>Most of the commands accept or require flags or arguments to execute the desired functionality</a:t>
            </a:r>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grpSp>
        <p:nvGrpSpPr>
          <p:cNvPr id="13" name="Group 12">
            <a:extLst>
              <a:ext uri="{FF2B5EF4-FFF2-40B4-BE49-F238E27FC236}">
                <a16:creationId xmlns:a16="http://schemas.microsoft.com/office/drawing/2014/main" id="{D810F144-B021-40A1-9BC0-D7E794D16B32}"/>
              </a:ext>
            </a:extLst>
          </p:cNvPr>
          <p:cNvGrpSpPr/>
          <p:nvPr/>
        </p:nvGrpSpPr>
        <p:grpSpPr>
          <a:xfrm>
            <a:off x="7969959" y="4467221"/>
            <a:ext cx="1068163" cy="714636"/>
            <a:chOff x="544068" y="2551176"/>
            <a:chExt cx="4090321" cy="2736558"/>
          </a:xfrm>
        </p:grpSpPr>
        <p:grpSp>
          <p:nvGrpSpPr>
            <p:cNvPr id="14" name="Group 13">
              <a:extLst>
                <a:ext uri="{FF2B5EF4-FFF2-40B4-BE49-F238E27FC236}">
                  <a16:creationId xmlns:a16="http://schemas.microsoft.com/office/drawing/2014/main" id="{ED6425A9-8E52-4221-9297-C69A421F6BB5}"/>
                </a:ext>
              </a:extLst>
            </p:cNvPr>
            <p:cNvGrpSpPr/>
            <p:nvPr/>
          </p:nvGrpSpPr>
          <p:grpSpPr>
            <a:xfrm>
              <a:off x="544068" y="2551176"/>
              <a:ext cx="2146017" cy="2736558"/>
              <a:chOff x="42567" y="3384009"/>
              <a:chExt cx="1372346" cy="1860556"/>
            </a:xfrm>
          </p:grpSpPr>
          <p:pic>
            <p:nvPicPr>
              <p:cNvPr id="21" name="Picture 20" descr="Icon&#10;&#10;Description automatically generated">
                <a:extLst>
                  <a:ext uri="{FF2B5EF4-FFF2-40B4-BE49-F238E27FC236}">
                    <a16:creationId xmlns:a16="http://schemas.microsoft.com/office/drawing/2014/main" id="{C556908F-8BB5-459E-8255-6274239303EA}"/>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22" name="Picture 21" descr="A picture containing icon&#10;&#10;Description automatically generated">
                <a:extLst>
                  <a:ext uri="{FF2B5EF4-FFF2-40B4-BE49-F238E27FC236}">
                    <a16:creationId xmlns:a16="http://schemas.microsoft.com/office/drawing/2014/main" id="{097AE237-166F-4F92-AAB6-6C610F95016F}"/>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15" name="Group 14">
              <a:extLst>
                <a:ext uri="{FF2B5EF4-FFF2-40B4-BE49-F238E27FC236}">
                  <a16:creationId xmlns:a16="http://schemas.microsoft.com/office/drawing/2014/main" id="{E589FACD-62E2-4A4E-ADCC-EEBA57550598}"/>
                </a:ext>
              </a:extLst>
            </p:cNvPr>
            <p:cNvGrpSpPr/>
            <p:nvPr/>
          </p:nvGrpSpPr>
          <p:grpSpPr>
            <a:xfrm>
              <a:off x="2488372" y="2712560"/>
              <a:ext cx="2146017" cy="2560735"/>
              <a:chOff x="3330701" y="1684501"/>
              <a:chExt cx="3653818" cy="4874559"/>
            </a:xfrm>
          </p:grpSpPr>
          <p:pic>
            <p:nvPicPr>
              <p:cNvPr id="16" name="Picture 15" descr="Icon&#10;&#10;Description automatically generated">
                <a:extLst>
                  <a:ext uri="{FF2B5EF4-FFF2-40B4-BE49-F238E27FC236}">
                    <a16:creationId xmlns:a16="http://schemas.microsoft.com/office/drawing/2014/main" id="{7692F6A1-B7B4-40F3-94F4-479D1E4718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18" name="Group 17">
                <a:extLst>
                  <a:ext uri="{FF2B5EF4-FFF2-40B4-BE49-F238E27FC236}">
                    <a16:creationId xmlns:a16="http://schemas.microsoft.com/office/drawing/2014/main" id="{F50B6D32-EE54-43EC-BBD8-498201D3DF59}"/>
                  </a:ext>
                </a:extLst>
              </p:cNvPr>
              <p:cNvGrpSpPr/>
              <p:nvPr/>
            </p:nvGrpSpPr>
            <p:grpSpPr>
              <a:xfrm>
                <a:off x="4019441" y="1684501"/>
                <a:ext cx="2322733" cy="1704906"/>
                <a:chOff x="4914899" y="2339788"/>
                <a:chExt cx="2322733" cy="1704906"/>
              </a:xfrm>
            </p:grpSpPr>
            <p:pic>
              <p:nvPicPr>
                <p:cNvPr id="19" name="Picture 4" descr="Blue cap illustration, Baseball cap Hat , Baseball Cap Blue transparent  background PNG clipart | HiClipart">
                  <a:extLst>
                    <a:ext uri="{FF2B5EF4-FFF2-40B4-BE49-F238E27FC236}">
                      <a16:creationId xmlns:a16="http://schemas.microsoft.com/office/drawing/2014/main" id="{37AA8D2C-F2CF-4E5A-8B36-CD1F51E5D228}"/>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A picture containing icon&#10;&#10;Description automatically generated">
                  <a:extLst>
                    <a:ext uri="{FF2B5EF4-FFF2-40B4-BE49-F238E27FC236}">
                      <a16:creationId xmlns:a16="http://schemas.microsoft.com/office/drawing/2014/main" id="{D791F4FE-0591-42E5-9F43-B03086113C60}"/>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516968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344307" cy="3416320"/>
          </a:xfrm>
          <a:prstGeom prst="rect">
            <a:avLst/>
          </a:prstGeom>
          <a:noFill/>
        </p:spPr>
        <p:txBody>
          <a:bodyPr wrap="square" rtlCol="0">
            <a:spAutoFit/>
          </a:bodyPr>
          <a:lstStyle/>
          <a:p>
            <a:pPr>
              <a:spcAft>
                <a:spcPts val="600"/>
              </a:spcAft>
            </a:pPr>
            <a:r>
              <a:rPr lang="en-US" sz="1600">
                <a:solidFill>
                  <a:schemeClr val="tx1"/>
                </a:solidFill>
              </a:rPr>
              <a:t>The </a:t>
            </a:r>
            <a:r>
              <a:rPr lang="en-US" sz="1600">
                <a:solidFill>
                  <a:srgbClr val="0071E2"/>
                </a:solidFill>
                <a:latin typeface="Consolas" panose="020B0609020204030204" pitchFamily="49" charset="0"/>
              </a:rPr>
              <a:t>packer build </a:t>
            </a:r>
            <a:r>
              <a:rPr lang="en-US" sz="1600">
                <a:solidFill>
                  <a:schemeClr val="tx1"/>
                </a:solidFill>
              </a:rPr>
              <a:t>command takes a Packer template and runs all the defined builds to generate the desired artifacts. The </a:t>
            </a:r>
            <a:r>
              <a:rPr lang="en-US" sz="1600">
                <a:solidFill>
                  <a:srgbClr val="0071E2"/>
                </a:solidFill>
                <a:latin typeface="Consolas" panose="020B0609020204030204" pitchFamily="49" charset="0"/>
              </a:rPr>
              <a:t>build</a:t>
            </a:r>
            <a:r>
              <a:rPr lang="en-US" sz="1600">
                <a:solidFill>
                  <a:schemeClr val="tx1"/>
                </a:solidFill>
              </a:rPr>
              <a:t> command provides the core functionality of Packer.</a:t>
            </a:r>
          </a:p>
          <a:p>
            <a:pPr>
              <a:spcAft>
                <a:spcPts val="600"/>
              </a:spcAft>
            </a:pPr>
            <a:endParaRPr lang="en-US" sz="1600">
              <a:solidFill>
                <a:schemeClr val="tx1"/>
              </a:solidFill>
            </a:endParaRPr>
          </a:p>
          <a:p>
            <a:pPr>
              <a:spcAft>
                <a:spcPts val="600"/>
              </a:spcAft>
            </a:pPr>
            <a:endParaRPr lang="en-US" sz="1600">
              <a:solidFill>
                <a:schemeClr val="tx1"/>
              </a:solidFill>
            </a:endParaRPr>
          </a:p>
          <a:p>
            <a:pPr>
              <a:spcAft>
                <a:spcPts val="600"/>
              </a:spcAft>
            </a:pPr>
            <a:endParaRPr lang="en-US" sz="1600">
              <a:solidFill>
                <a:schemeClr val="tx1"/>
              </a:solidFill>
            </a:endParaRPr>
          </a:p>
          <a:p>
            <a:pPr>
              <a:spcAft>
                <a:spcPts val="600"/>
              </a:spcAft>
            </a:pPr>
            <a:endParaRPr lang="en-US" sz="1600">
              <a:solidFill>
                <a:schemeClr val="tx1"/>
              </a:solidFill>
            </a:endParaRPr>
          </a:p>
          <a:p>
            <a:pPr>
              <a:spcAft>
                <a:spcPts val="600"/>
              </a:spcAft>
            </a:pPr>
            <a:r>
              <a:rPr lang="en-US" sz="1600" b="1">
                <a:solidFill>
                  <a:srgbClr val="0071E2"/>
                </a:solidFill>
              </a:rPr>
              <a:t>Important Options/Arguments</a:t>
            </a:r>
          </a:p>
          <a:p>
            <a:pPr marL="688975" indent="-231775">
              <a:spcAft>
                <a:spcPts val="600"/>
              </a:spcAft>
              <a:buFont typeface="Arial" panose="020B0604020202020204" pitchFamily="34" charset="0"/>
              <a:buChar char="•"/>
            </a:pPr>
            <a:r>
              <a:rPr lang="en-US" sz="1600">
                <a:solidFill>
                  <a:schemeClr val="accent1"/>
                </a:solidFill>
              </a:rPr>
              <a:t>-debug </a:t>
            </a:r>
            <a:r>
              <a:rPr lang="en-US" sz="1600">
                <a:solidFill>
                  <a:schemeClr val="tx1"/>
                </a:solidFill>
              </a:rPr>
              <a:t>– enables debug mode for step-by-step troubleshooting</a:t>
            </a:r>
          </a:p>
          <a:p>
            <a:pPr marL="688975" indent="-231775">
              <a:spcAft>
                <a:spcPts val="600"/>
              </a:spcAft>
              <a:buFont typeface="Arial" panose="020B0604020202020204" pitchFamily="34" charset="0"/>
              <a:buChar char="•"/>
            </a:pPr>
            <a:r>
              <a:rPr lang="en-US" sz="1600">
                <a:solidFill>
                  <a:schemeClr val="accent2">
                    <a:lumMod val="75000"/>
                  </a:schemeClr>
                </a:solidFill>
              </a:rPr>
              <a:t>-var </a:t>
            </a:r>
            <a:r>
              <a:rPr lang="en-US" sz="1600">
                <a:solidFill>
                  <a:schemeClr val="tx1"/>
                </a:solidFill>
              </a:rPr>
              <a:t>– sets a variable in the Packer template</a:t>
            </a:r>
          </a:p>
          <a:p>
            <a:pPr marL="688975" indent="-231775">
              <a:spcAft>
                <a:spcPts val="600"/>
              </a:spcAft>
              <a:buFont typeface="Arial" panose="020B0604020202020204" pitchFamily="34" charset="0"/>
              <a:buChar char="•"/>
            </a:pPr>
            <a:r>
              <a:rPr lang="en-US" sz="1600">
                <a:solidFill>
                  <a:schemeClr val="accent6">
                    <a:lumMod val="50000"/>
                  </a:schemeClr>
                </a:solidFill>
              </a:rPr>
              <a:t>-var-file </a:t>
            </a:r>
            <a:r>
              <a:rPr lang="en-US" sz="1600">
                <a:solidFill>
                  <a:schemeClr val="tx1"/>
                </a:solidFill>
              </a:rPr>
              <a:t>– use a separate variable file </a:t>
            </a:r>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2" name="TextBox 1">
            <a:extLst>
              <a:ext uri="{FF2B5EF4-FFF2-40B4-BE49-F238E27FC236}">
                <a16:creationId xmlns:a16="http://schemas.microsoft.com/office/drawing/2014/main" id="{EF10E9FC-C005-4BC5-A5A4-DFD0AF47467A}"/>
              </a:ext>
            </a:extLst>
          </p:cNvPr>
          <p:cNvSpPr txBox="1"/>
          <p:nvPr/>
        </p:nvSpPr>
        <p:spPr>
          <a:xfrm>
            <a:off x="242316" y="694944"/>
            <a:ext cx="1377300" cy="307777"/>
          </a:xfrm>
          <a:prstGeom prst="rect">
            <a:avLst/>
          </a:prstGeom>
          <a:noFill/>
        </p:spPr>
        <p:txBody>
          <a:bodyPr wrap="none" rtlCol="0">
            <a:spAutoFit/>
          </a:bodyPr>
          <a:lstStyle/>
          <a:p>
            <a:r>
              <a:rPr lang="en-US">
                <a:latin typeface="Consolas" panose="020B0609020204030204" pitchFamily="49" charset="0"/>
              </a:rPr>
              <a:t>packer </a:t>
            </a:r>
            <a:r>
              <a:rPr lang="en-US">
                <a:solidFill>
                  <a:srgbClr val="0071E2"/>
                </a:solidFill>
                <a:latin typeface="Consolas" panose="020B0609020204030204" pitchFamily="49" charset="0"/>
              </a:rPr>
              <a:t>build</a:t>
            </a:r>
          </a:p>
        </p:txBody>
      </p:sp>
      <p:sp>
        <p:nvSpPr>
          <p:cNvPr id="13" name="Rectangle 12">
            <a:extLst>
              <a:ext uri="{FF2B5EF4-FFF2-40B4-BE49-F238E27FC236}">
                <a16:creationId xmlns:a16="http://schemas.microsoft.com/office/drawing/2014/main" id="{81D808D7-F300-4A91-AA39-40E115C7136B}"/>
              </a:ext>
            </a:extLst>
          </p:cNvPr>
          <p:cNvSpPr/>
          <p:nvPr/>
        </p:nvSpPr>
        <p:spPr>
          <a:xfrm>
            <a:off x="2144847" y="2639367"/>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54D2D1-16D6-4608-A0E0-65D59C337A92}"/>
              </a:ext>
            </a:extLst>
          </p:cNvPr>
          <p:cNvSpPr/>
          <p:nvPr/>
        </p:nvSpPr>
        <p:spPr>
          <a:xfrm>
            <a:off x="1024119" y="2222021"/>
            <a:ext cx="4313330" cy="695637"/>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CF3DA1F2-3709-4D2B-ACA8-300739632DDD}"/>
              </a:ext>
            </a:extLst>
          </p:cNvPr>
          <p:cNvSpPr/>
          <p:nvPr/>
        </p:nvSpPr>
        <p:spPr>
          <a:xfrm>
            <a:off x="1029404" y="2222020"/>
            <a:ext cx="4309509"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16" name="TextBox 15">
            <a:extLst>
              <a:ext uri="{FF2B5EF4-FFF2-40B4-BE49-F238E27FC236}">
                <a16:creationId xmlns:a16="http://schemas.microsoft.com/office/drawing/2014/main" id="{31E09B50-F7C7-4D23-820C-D6B78C2ACBEB}"/>
              </a:ext>
            </a:extLst>
          </p:cNvPr>
          <p:cNvSpPr txBox="1"/>
          <p:nvPr/>
        </p:nvSpPr>
        <p:spPr>
          <a:xfrm>
            <a:off x="1065744" y="2525660"/>
            <a:ext cx="4285421" cy="253916"/>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packer build base-</a:t>
            </a:r>
            <a:r>
              <a:rPr lang="en-US" sz="1050" err="1">
                <a:solidFill>
                  <a:schemeClr val="tx1"/>
                </a:solidFill>
                <a:latin typeface="Lucida Console" panose="020B0609040504020204" pitchFamily="49" charset="0"/>
              </a:rPr>
              <a:t>image.pkr.hcl</a:t>
            </a:r>
            <a:endParaRPr lang="en-US" sz="1050">
              <a:solidFill>
                <a:schemeClr val="tx1"/>
              </a:solidFill>
              <a:latin typeface="Lucida Console" panose="020B0609040504020204" pitchFamily="49" charset="0"/>
            </a:endParaRPr>
          </a:p>
        </p:txBody>
      </p:sp>
      <p:sp>
        <p:nvSpPr>
          <p:cNvPr id="18" name="Oval 17">
            <a:extLst>
              <a:ext uri="{FF2B5EF4-FFF2-40B4-BE49-F238E27FC236}">
                <a16:creationId xmlns:a16="http://schemas.microsoft.com/office/drawing/2014/main" id="{D18724C8-1339-4B33-9FEE-844594256001}"/>
              </a:ext>
            </a:extLst>
          </p:cNvPr>
          <p:cNvSpPr/>
          <p:nvPr/>
        </p:nvSpPr>
        <p:spPr>
          <a:xfrm>
            <a:off x="1091319" y="2262304"/>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3757988-6424-464D-AF18-40AC7795FFE6}"/>
              </a:ext>
            </a:extLst>
          </p:cNvPr>
          <p:cNvSpPr/>
          <p:nvPr/>
        </p:nvSpPr>
        <p:spPr>
          <a:xfrm>
            <a:off x="1210381" y="2262304"/>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EF9C05-4F81-484C-B134-7D74686A7782}"/>
              </a:ext>
            </a:extLst>
          </p:cNvPr>
          <p:cNvSpPr/>
          <p:nvPr/>
        </p:nvSpPr>
        <p:spPr>
          <a:xfrm>
            <a:off x="1329443" y="2262304"/>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F6EA12-B9C8-42D8-B390-340286401BBA}"/>
              </a:ext>
            </a:extLst>
          </p:cNvPr>
          <p:cNvGrpSpPr/>
          <p:nvPr/>
        </p:nvGrpSpPr>
        <p:grpSpPr>
          <a:xfrm>
            <a:off x="7969959" y="4467221"/>
            <a:ext cx="1068163" cy="714636"/>
            <a:chOff x="544068" y="2551176"/>
            <a:chExt cx="4090321" cy="2736558"/>
          </a:xfrm>
        </p:grpSpPr>
        <p:grpSp>
          <p:nvGrpSpPr>
            <p:cNvPr id="22" name="Group 21">
              <a:extLst>
                <a:ext uri="{FF2B5EF4-FFF2-40B4-BE49-F238E27FC236}">
                  <a16:creationId xmlns:a16="http://schemas.microsoft.com/office/drawing/2014/main" id="{ED0B287C-D1A3-4FE8-BA42-B042D091BBF1}"/>
                </a:ext>
              </a:extLst>
            </p:cNvPr>
            <p:cNvGrpSpPr/>
            <p:nvPr/>
          </p:nvGrpSpPr>
          <p:grpSpPr>
            <a:xfrm>
              <a:off x="544068" y="2551176"/>
              <a:ext cx="2146017" cy="2736558"/>
              <a:chOff x="42567" y="3384009"/>
              <a:chExt cx="1372346" cy="1860556"/>
            </a:xfrm>
          </p:grpSpPr>
          <p:pic>
            <p:nvPicPr>
              <p:cNvPr id="28" name="Picture 27" descr="Icon&#10;&#10;Description automatically generated">
                <a:extLst>
                  <a:ext uri="{FF2B5EF4-FFF2-40B4-BE49-F238E27FC236}">
                    <a16:creationId xmlns:a16="http://schemas.microsoft.com/office/drawing/2014/main" id="{ED9D0BA4-2484-41B1-A0A7-9C5EBEE997AB}"/>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29" name="Picture 28" descr="A picture containing icon&#10;&#10;Description automatically generated">
                <a:extLst>
                  <a:ext uri="{FF2B5EF4-FFF2-40B4-BE49-F238E27FC236}">
                    <a16:creationId xmlns:a16="http://schemas.microsoft.com/office/drawing/2014/main" id="{2D45C0F0-655E-4E3A-94A5-C4AEF2F31132}"/>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3" name="Group 22">
              <a:extLst>
                <a:ext uri="{FF2B5EF4-FFF2-40B4-BE49-F238E27FC236}">
                  <a16:creationId xmlns:a16="http://schemas.microsoft.com/office/drawing/2014/main" id="{9988C624-56C8-4D98-8D7D-A230C1B9F347}"/>
                </a:ext>
              </a:extLst>
            </p:cNvPr>
            <p:cNvGrpSpPr/>
            <p:nvPr/>
          </p:nvGrpSpPr>
          <p:grpSpPr>
            <a:xfrm>
              <a:off x="2488372" y="2712560"/>
              <a:ext cx="2146017" cy="2560735"/>
              <a:chOff x="3330701" y="1684501"/>
              <a:chExt cx="3653818" cy="4874559"/>
            </a:xfrm>
          </p:grpSpPr>
          <p:pic>
            <p:nvPicPr>
              <p:cNvPr id="24" name="Picture 23" descr="Icon&#10;&#10;Description automatically generated">
                <a:extLst>
                  <a:ext uri="{FF2B5EF4-FFF2-40B4-BE49-F238E27FC236}">
                    <a16:creationId xmlns:a16="http://schemas.microsoft.com/office/drawing/2014/main" id="{E3A89097-8533-408B-8787-D7ABC7E022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5" name="Group 24">
                <a:extLst>
                  <a:ext uri="{FF2B5EF4-FFF2-40B4-BE49-F238E27FC236}">
                    <a16:creationId xmlns:a16="http://schemas.microsoft.com/office/drawing/2014/main" id="{08B2E1AC-5C71-4AAD-ACE7-9BC8C64679DE}"/>
                  </a:ext>
                </a:extLst>
              </p:cNvPr>
              <p:cNvGrpSpPr/>
              <p:nvPr/>
            </p:nvGrpSpPr>
            <p:grpSpPr>
              <a:xfrm>
                <a:off x="4019441" y="1684501"/>
                <a:ext cx="2322733" cy="1704906"/>
                <a:chOff x="4914899" y="2339788"/>
                <a:chExt cx="2322733" cy="1704906"/>
              </a:xfrm>
            </p:grpSpPr>
            <p:pic>
              <p:nvPicPr>
                <p:cNvPr id="26" name="Picture 4" descr="Blue cap illustration, Baseball cap Hat , Baseball Cap Blue transparent  background PNG clipart | HiClipart">
                  <a:extLst>
                    <a:ext uri="{FF2B5EF4-FFF2-40B4-BE49-F238E27FC236}">
                      <a16:creationId xmlns:a16="http://schemas.microsoft.com/office/drawing/2014/main" id="{5F945278-BE77-48E4-B9C3-9D01CD70BE3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picture containing icon&#10;&#10;Description automatically generated">
                  <a:extLst>
                    <a:ext uri="{FF2B5EF4-FFF2-40B4-BE49-F238E27FC236}">
                      <a16:creationId xmlns:a16="http://schemas.microsoft.com/office/drawing/2014/main" id="{B6FC04D9-2AC5-4BC7-A4AE-70E16CC89553}"/>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296063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63817" y="2083241"/>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Why Use Packer?</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047999" y="1447800"/>
            <a:ext cx="2941831" cy="584775"/>
          </a:xfrm>
          <a:prstGeom prst="rect">
            <a:avLst/>
          </a:prstGeom>
          <a:noFill/>
        </p:spPr>
        <p:txBody>
          <a:bodyPr wrap="none" rtlCol="0">
            <a:spAutoFit/>
          </a:bodyPr>
          <a:lstStyle/>
          <a:p>
            <a:r>
              <a:rPr lang="en-US" sz="3200"/>
              <a:t>New Video File</a:t>
            </a:r>
          </a:p>
        </p:txBody>
      </p:sp>
    </p:spTree>
    <p:extLst>
      <p:ext uri="{BB962C8B-B14F-4D97-AF65-F5344CB8AC3E}">
        <p14:creationId xmlns:p14="http://schemas.microsoft.com/office/powerpoint/2010/main" val="2220007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548122" cy="2662267"/>
          </a:xfrm>
          <a:prstGeom prst="rect">
            <a:avLst/>
          </a:prstGeom>
          <a:noFill/>
        </p:spPr>
        <p:txBody>
          <a:bodyPr wrap="square" rtlCol="0">
            <a:spAutoFit/>
          </a:bodyPr>
          <a:lstStyle/>
          <a:p>
            <a:pPr>
              <a:spcAft>
                <a:spcPts val="600"/>
              </a:spcAft>
            </a:pPr>
            <a:r>
              <a:rPr lang="en-US" sz="1600">
                <a:solidFill>
                  <a:schemeClr val="tx1"/>
                </a:solidFill>
              </a:rPr>
              <a:t>The </a:t>
            </a:r>
            <a:r>
              <a:rPr lang="en-US" sz="1600">
                <a:solidFill>
                  <a:srgbClr val="0071E2"/>
                </a:solidFill>
                <a:latin typeface="Consolas" panose="020B0609020204030204" pitchFamily="49" charset="0"/>
              </a:rPr>
              <a:t>packer fix </a:t>
            </a:r>
            <a:r>
              <a:rPr lang="en-US" sz="1600">
                <a:solidFill>
                  <a:schemeClr val="tx1"/>
                </a:solidFill>
              </a:rPr>
              <a:t>command takes a template and finds backwards incompatible parts of it and brings it up to date so it can be used with the latest version of Packer. Use after you update Packer to a new release version.</a:t>
            </a:r>
          </a:p>
          <a:p>
            <a:pPr>
              <a:spcAft>
                <a:spcPts val="600"/>
              </a:spcAft>
            </a:pPr>
            <a:endParaRPr lang="en-US" sz="1600">
              <a:solidFill>
                <a:schemeClr val="tx1"/>
              </a:solidFill>
            </a:endParaRPr>
          </a:p>
          <a:p>
            <a:pPr>
              <a:spcAft>
                <a:spcPts val="600"/>
              </a:spcAft>
            </a:pPr>
            <a:r>
              <a:rPr lang="en-US" sz="1600">
                <a:solidFill>
                  <a:srgbClr val="0071E2"/>
                </a:solidFill>
              </a:rPr>
              <a:t>JSON ONLY COMMAND</a:t>
            </a:r>
          </a:p>
          <a:p>
            <a:pPr marL="514350" indent="-173038">
              <a:spcAft>
                <a:spcPts val="600"/>
              </a:spcAft>
              <a:buFont typeface="Arial" panose="020B0604020202020204" pitchFamily="34" charset="0"/>
              <a:buChar char="•"/>
            </a:pPr>
            <a:r>
              <a:rPr lang="en-US" sz="1600">
                <a:solidFill>
                  <a:schemeClr val="tx1"/>
                </a:solidFill>
              </a:rPr>
              <a:t>As of Packer 1.7.2, the command is not yet available with HCL2 templates yet, as it is not yet needed.</a:t>
            </a:r>
          </a:p>
          <a:p>
            <a:pPr marL="514350" indent="-173038">
              <a:spcAft>
                <a:spcPts val="600"/>
              </a:spcAft>
              <a:buFont typeface="Arial" panose="020B0604020202020204" pitchFamily="34" charset="0"/>
              <a:buChar char="•"/>
            </a:pPr>
            <a:endParaRPr lang="en-US" sz="1600">
              <a:solidFill>
                <a:schemeClr val="tx1"/>
              </a:solidFill>
            </a:endParaRPr>
          </a:p>
          <a:p>
            <a:pPr marL="341312">
              <a:spcAft>
                <a:spcPts val="600"/>
              </a:spcAft>
            </a:pPr>
            <a:endParaRPr lang="en-US"/>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2" name="TextBox 1">
            <a:extLst>
              <a:ext uri="{FF2B5EF4-FFF2-40B4-BE49-F238E27FC236}">
                <a16:creationId xmlns:a16="http://schemas.microsoft.com/office/drawing/2014/main" id="{EF10E9FC-C005-4BC5-A5A4-DFD0AF47467A}"/>
              </a:ext>
            </a:extLst>
          </p:cNvPr>
          <p:cNvSpPr txBox="1"/>
          <p:nvPr/>
        </p:nvSpPr>
        <p:spPr>
          <a:xfrm>
            <a:off x="242316" y="694944"/>
            <a:ext cx="1178528" cy="307777"/>
          </a:xfrm>
          <a:prstGeom prst="rect">
            <a:avLst/>
          </a:prstGeom>
          <a:noFill/>
        </p:spPr>
        <p:txBody>
          <a:bodyPr wrap="none" rtlCol="0">
            <a:spAutoFit/>
          </a:bodyPr>
          <a:lstStyle/>
          <a:p>
            <a:r>
              <a:rPr lang="en-US">
                <a:latin typeface="Consolas" panose="020B0609020204030204" pitchFamily="49" charset="0"/>
              </a:rPr>
              <a:t>packer </a:t>
            </a:r>
            <a:r>
              <a:rPr lang="en-US">
                <a:solidFill>
                  <a:srgbClr val="0071E2"/>
                </a:solidFill>
                <a:latin typeface="Consolas" panose="020B0609020204030204" pitchFamily="49" charset="0"/>
              </a:rPr>
              <a:t>fix</a:t>
            </a:r>
          </a:p>
        </p:txBody>
      </p:sp>
      <p:sp>
        <p:nvSpPr>
          <p:cNvPr id="13" name="Rectangle 12">
            <a:extLst>
              <a:ext uri="{FF2B5EF4-FFF2-40B4-BE49-F238E27FC236}">
                <a16:creationId xmlns:a16="http://schemas.microsoft.com/office/drawing/2014/main" id="{372B5FCE-109A-4EA4-B0DC-3B65247B7FD8}"/>
              </a:ext>
            </a:extLst>
          </p:cNvPr>
          <p:cNvSpPr/>
          <p:nvPr/>
        </p:nvSpPr>
        <p:spPr>
          <a:xfrm>
            <a:off x="2212224" y="3958028"/>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BA0875-B2CE-4482-9ED7-B6E4A0CEDE11}"/>
              </a:ext>
            </a:extLst>
          </p:cNvPr>
          <p:cNvSpPr/>
          <p:nvPr/>
        </p:nvSpPr>
        <p:spPr>
          <a:xfrm>
            <a:off x="1091496" y="3540682"/>
            <a:ext cx="4544096" cy="695637"/>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1008440F-C5CD-4733-89FA-C9C11B6160CE}"/>
              </a:ext>
            </a:extLst>
          </p:cNvPr>
          <p:cNvSpPr/>
          <p:nvPr/>
        </p:nvSpPr>
        <p:spPr>
          <a:xfrm>
            <a:off x="1096781" y="3540681"/>
            <a:ext cx="4540071"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16" name="TextBox 15">
            <a:extLst>
              <a:ext uri="{FF2B5EF4-FFF2-40B4-BE49-F238E27FC236}">
                <a16:creationId xmlns:a16="http://schemas.microsoft.com/office/drawing/2014/main" id="{2DE5ED4D-D151-47ED-839A-E742AE3649AB}"/>
              </a:ext>
            </a:extLst>
          </p:cNvPr>
          <p:cNvSpPr txBox="1"/>
          <p:nvPr/>
        </p:nvSpPr>
        <p:spPr>
          <a:xfrm>
            <a:off x="1133121" y="3844321"/>
            <a:ext cx="4285421" cy="253916"/>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packer fix old-</a:t>
            </a:r>
            <a:r>
              <a:rPr lang="en-US" sz="1050" err="1">
                <a:solidFill>
                  <a:schemeClr val="tx1"/>
                </a:solidFill>
                <a:latin typeface="Lucida Console" panose="020B0609040504020204" pitchFamily="49" charset="0"/>
              </a:rPr>
              <a:t>template.json</a:t>
            </a:r>
            <a:r>
              <a:rPr lang="en-US" sz="1050">
                <a:solidFill>
                  <a:schemeClr val="tx1"/>
                </a:solidFill>
                <a:latin typeface="Lucida Console" panose="020B0609040504020204" pitchFamily="49" charset="0"/>
              </a:rPr>
              <a:t> &gt; new-</a:t>
            </a:r>
            <a:r>
              <a:rPr lang="en-US" sz="1050" err="1">
                <a:solidFill>
                  <a:schemeClr val="tx1"/>
                </a:solidFill>
                <a:latin typeface="Lucida Console" panose="020B0609040504020204" pitchFamily="49" charset="0"/>
              </a:rPr>
              <a:t>template.json</a:t>
            </a:r>
            <a:endParaRPr lang="en-US" sz="1050">
              <a:solidFill>
                <a:schemeClr val="tx1"/>
              </a:solidFill>
              <a:latin typeface="Lucida Console" panose="020B0609040504020204" pitchFamily="49" charset="0"/>
            </a:endParaRPr>
          </a:p>
        </p:txBody>
      </p:sp>
      <p:sp>
        <p:nvSpPr>
          <p:cNvPr id="18" name="Oval 17">
            <a:extLst>
              <a:ext uri="{FF2B5EF4-FFF2-40B4-BE49-F238E27FC236}">
                <a16:creationId xmlns:a16="http://schemas.microsoft.com/office/drawing/2014/main" id="{8D551012-86DA-4BD4-B95C-A6DE2D1C22D1}"/>
              </a:ext>
            </a:extLst>
          </p:cNvPr>
          <p:cNvSpPr/>
          <p:nvPr/>
        </p:nvSpPr>
        <p:spPr>
          <a:xfrm>
            <a:off x="1158696" y="3580965"/>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F6083D2-96F5-4ED5-A1D0-39693DDD07C3}"/>
              </a:ext>
            </a:extLst>
          </p:cNvPr>
          <p:cNvSpPr/>
          <p:nvPr/>
        </p:nvSpPr>
        <p:spPr>
          <a:xfrm>
            <a:off x="1277758" y="3580965"/>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1A803CD-B11A-4AB2-BA45-26BBBB0354F7}"/>
              </a:ext>
            </a:extLst>
          </p:cNvPr>
          <p:cNvSpPr/>
          <p:nvPr/>
        </p:nvSpPr>
        <p:spPr>
          <a:xfrm>
            <a:off x="1396820" y="3580965"/>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A980325-90E4-40C7-A3E3-F21E1A427E4D}"/>
              </a:ext>
            </a:extLst>
          </p:cNvPr>
          <p:cNvGrpSpPr/>
          <p:nvPr/>
        </p:nvGrpSpPr>
        <p:grpSpPr>
          <a:xfrm>
            <a:off x="7969959" y="4467221"/>
            <a:ext cx="1068163" cy="714636"/>
            <a:chOff x="544068" y="2551176"/>
            <a:chExt cx="4090321" cy="2736558"/>
          </a:xfrm>
        </p:grpSpPr>
        <p:grpSp>
          <p:nvGrpSpPr>
            <p:cNvPr id="22" name="Group 21">
              <a:extLst>
                <a:ext uri="{FF2B5EF4-FFF2-40B4-BE49-F238E27FC236}">
                  <a16:creationId xmlns:a16="http://schemas.microsoft.com/office/drawing/2014/main" id="{6D09EF0B-546D-4834-8D43-B51AA389B5B0}"/>
                </a:ext>
              </a:extLst>
            </p:cNvPr>
            <p:cNvGrpSpPr/>
            <p:nvPr/>
          </p:nvGrpSpPr>
          <p:grpSpPr>
            <a:xfrm>
              <a:off x="544068" y="2551176"/>
              <a:ext cx="2146017" cy="2736558"/>
              <a:chOff x="42567" y="3384009"/>
              <a:chExt cx="1372346" cy="1860556"/>
            </a:xfrm>
          </p:grpSpPr>
          <p:pic>
            <p:nvPicPr>
              <p:cNvPr id="28" name="Picture 27" descr="Icon&#10;&#10;Description automatically generated">
                <a:extLst>
                  <a:ext uri="{FF2B5EF4-FFF2-40B4-BE49-F238E27FC236}">
                    <a16:creationId xmlns:a16="http://schemas.microsoft.com/office/drawing/2014/main" id="{F11CA6D8-AFE2-414C-B22D-3EE3D58297B4}"/>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29" name="Picture 28" descr="A picture containing icon&#10;&#10;Description automatically generated">
                <a:extLst>
                  <a:ext uri="{FF2B5EF4-FFF2-40B4-BE49-F238E27FC236}">
                    <a16:creationId xmlns:a16="http://schemas.microsoft.com/office/drawing/2014/main" id="{B77A9686-99C9-430A-A9BA-B9A5D5640FC8}"/>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3" name="Group 22">
              <a:extLst>
                <a:ext uri="{FF2B5EF4-FFF2-40B4-BE49-F238E27FC236}">
                  <a16:creationId xmlns:a16="http://schemas.microsoft.com/office/drawing/2014/main" id="{A1961A3A-2A91-4738-B2FA-70BF24D83632}"/>
                </a:ext>
              </a:extLst>
            </p:cNvPr>
            <p:cNvGrpSpPr/>
            <p:nvPr/>
          </p:nvGrpSpPr>
          <p:grpSpPr>
            <a:xfrm>
              <a:off x="2488372" y="2712560"/>
              <a:ext cx="2146017" cy="2560735"/>
              <a:chOff x="3330701" y="1684501"/>
              <a:chExt cx="3653818" cy="4874559"/>
            </a:xfrm>
          </p:grpSpPr>
          <p:pic>
            <p:nvPicPr>
              <p:cNvPr id="24" name="Picture 23" descr="Icon&#10;&#10;Description automatically generated">
                <a:extLst>
                  <a:ext uri="{FF2B5EF4-FFF2-40B4-BE49-F238E27FC236}">
                    <a16:creationId xmlns:a16="http://schemas.microsoft.com/office/drawing/2014/main" id="{CC8271A0-8D2D-4585-BC59-6C77E296F3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5" name="Group 24">
                <a:extLst>
                  <a:ext uri="{FF2B5EF4-FFF2-40B4-BE49-F238E27FC236}">
                    <a16:creationId xmlns:a16="http://schemas.microsoft.com/office/drawing/2014/main" id="{C3F49051-4249-4C91-8C8B-C0CC0F6ACC4F}"/>
                  </a:ext>
                </a:extLst>
              </p:cNvPr>
              <p:cNvGrpSpPr/>
              <p:nvPr/>
            </p:nvGrpSpPr>
            <p:grpSpPr>
              <a:xfrm>
                <a:off x="4019441" y="1684501"/>
                <a:ext cx="2322733" cy="1704906"/>
                <a:chOff x="4914899" y="2339788"/>
                <a:chExt cx="2322733" cy="1704906"/>
              </a:xfrm>
            </p:grpSpPr>
            <p:pic>
              <p:nvPicPr>
                <p:cNvPr id="26" name="Picture 4" descr="Blue cap illustration, Baseball cap Hat , Baseball Cap Blue transparent  background PNG clipart | HiClipart">
                  <a:extLst>
                    <a:ext uri="{FF2B5EF4-FFF2-40B4-BE49-F238E27FC236}">
                      <a16:creationId xmlns:a16="http://schemas.microsoft.com/office/drawing/2014/main" id="{EC44493A-60B2-44F1-89AC-7E8C3C2A4AD3}"/>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picture containing icon&#10;&#10;Description automatically generated">
                  <a:extLst>
                    <a:ext uri="{FF2B5EF4-FFF2-40B4-BE49-F238E27FC236}">
                      <a16:creationId xmlns:a16="http://schemas.microsoft.com/office/drawing/2014/main" id="{0254C4D6-8967-4340-BF1F-F4182D5931AD}"/>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431509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344307" cy="584775"/>
          </a:xfrm>
          <a:prstGeom prst="rect">
            <a:avLst/>
          </a:prstGeom>
          <a:noFill/>
        </p:spPr>
        <p:txBody>
          <a:bodyPr wrap="square" rtlCol="0">
            <a:spAutoFit/>
          </a:bodyPr>
          <a:lstStyle/>
          <a:p>
            <a:pPr>
              <a:spcAft>
                <a:spcPts val="600"/>
              </a:spcAft>
            </a:pPr>
            <a:r>
              <a:rPr lang="en-US" sz="1600">
                <a:solidFill>
                  <a:schemeClr val="tx1"/>
                </a:solidFill>
              </a:rPr>
              <a:t>The </a:t>
            </a:r>
            <a:r>
              <a:rPr lang="en-US" sz="1600">
                <a:solidFill>
                  <a:srgbClr val="0071E2"/>
                </a:solidFill>
                <a:latin typeface="Consolas" panose="020B0609020204030204" pitchFamily="49" charset="0"/>
              </a:rPr>
              <a:t>packer </a:t>
            </a:r>
            <a:r>
              <a:rPr lang="en-US" sz="1600" err="1">
                <a:solidFill>
                  <a:srgbClr val="0071E2"/>
                </a:solidFill>
                <a:latin typeface="Consolas" panose="020B0609020204030204" pitchFamily="49" charset="0"/>
              </a:rPr>
              <a:t>fmt</a:t>
            </a:r>
            <a:r>
              <a:rPr lang="en-US" sz="1600">
                <a:solidFill>
                  <a:srgbClr val="0071E2"/>
                </a:solidFill>
                <a:latin typeface="Consolas" panose="020B0609020204030204" pitchFamily="49" charset="0"/>
              </a:rPr>
              <a:t> </a:t>
            </a:r>
            <a:r>
              <a:rPr lang="en-US" sz="1600">
                <a:solidFill>
                  <a:schemeClr val="tx1"/>
                </a:solidFill>
              </a:rPr>
              <a:t>command is used to format your Packer templates and files to the preferred HCL canonical format and style.</a:t>
            </a:r>
            <a:endParaRPr lang="en-US"/>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2" name="TextBox 1">
            <a:extLst>
              <a:ext uri="{FF2B5EF4-FFF2-40B4-BE49-F238E27FC236}">
                <a16:creationId xmlns:a16="http://schemas.microsoft.com/office/drawing/2014/main" id="{EF10E9FC-C005-4BC5-A5A4-DFD0AF47467A}"/>
              </a:ext>
            </a:extLst>
          </p:cNvPr>
          <p:cNvSpPr txBox="1"/>
          <p:nvPr/>
        </p:nvSpPr>
        <p:spPr>
          <a:xfrm>
            <a:off x="242316" y="694944"/>
            <a:ext cx="1178528" cy="307777"/>
          </a:xfrm>
          <a:prstGeom prst="rect">
            <a:avLst/>
          </a:prstGeom>
          <a:noFill/>
        </p:spPr>
        <p:txBody>
          <a:bodyPr wrap="none" rtlCol="0">
            <a:spAutoFit/>
          </a:bodyPr>
          <a:lstStyle/>
          <a:p>
            <a:r>
              <a:rPr lang="en-US">
                <a:latin typeface="Consolas" panose="020B0609020204030204" pitchFamily="49" charset="0"/>
              </a:rPr>
              <a:t>packer </a:t>
            </a:r>
            <a:r>
              <a:rPr lang="en-US" err="1">
                <a:solidFill>
                  <a:srgbClr val="0071E2"/>
                </a:solidFill>
                <a:latin typeface="Consolas" panose="020B0609020204030204" pitchFamily="49" charset="0"/>
              </a:rPr>
              <a:t>fmt</a:t>
            </a:r>
            <a:endParaRPr lang="en-US">
              <a:solidFill>
                <a:srgbClr val="0071E2"/>
              </a:solidFill>
              <a:latin typeface="Consolas" panose="020B0609020204030204" pitchFamily="49" charset="0"/>
            </a:endParaRPr>
          </a:p>
        </p:txBody>
      </p:sp>
      <p:sp>
        <p:nvSpPr>
          <p:cNvPr id="13" name="Rectangle 12">
            <a:extLst>
              <a:ext uri="{FF2B5EF4-FFF2-40B4-BE49-F238E27FC236}">
                <a16:creationId xmlns:a16="http://schemas.microsoft.com/office/drawing/2014/main" id="{B89F39CB-0BEE-4A4B-88F9-5BEFB2B66348}"/>
              </a:ext>
            </a:extLst>
          </p:cNvPr>
          <p:cNvSpPr/>
          <p:nvPr/>
        </p:nvSpPr>
        <p:spPr>
          <a:xfrm>
            <a:off x="1618366" y="3775048"/>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DA1EA8-1A22-4A23-9961-8C35F81A8255}"/>
              </a:ext>
            </a:extLst>
          </p:cNvPr>
          <p:cNvSpPr/>
          <p:nvPr/>
        </p:nvSpPr>
        <p:spPr>
          <a:xfrm>
            <a:off x="497638" y="3357703"/>
            <a:ext cx="3239873" cy="132383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031CA5DF-3BFB-4D02-ACD4-6D8DD6B41239}"/>
              </a:ext>
            </a:extLst>
          </p:cNvPr>
          <p:cNvSpPr/>
          <p:nvPr/>
        </p:nvSpPr>
        <p:spPr>
          <a:xfrm>
            <a:off x="502923" y="3357701"/>
            <a:ext cx="3237003" cy="1983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a:t>
            </a:r>
          </a:p>
        </p:txBody>
      </p:sp>
      <p:sp>
        <p:nvSpPr>
          <p:cNvPr id="16" name="TextBox 15">
            <a:extLst>
              <a:ext uri="{FF2B5EF4-FFF2-40B4-BE49-F238E27FC236}">
                <a16:creationId xmlns:a16="http://schemas.microsoft.com/office/drawing/2014/main" id="{BBCC6ABC-7FCF-4E9D-A1E6-C5C5EF976C9E}"/>
              </a:ext>
            </a:extLst>
          </p:cNvPr>
          <p:cNvSpPr txBox="1"/>
          <p:nvPr/>
        </p:nvSpPr>
        <p:spPr>
          <a:xfrm>
            <a:off x="534451" y="3638281"/>
            <a:ext cx="3246374" cy="954107"/>
          </a:xfrm>
          <a:prstGeom prst="rect">
            <a:avLst/>
          </a:prstGeom>
          <a:noFill/>
        </p:spPr>
        <p:txBody>
          <a:bodyPr wrap="square" rtlCol="0">
            <a:spAutoFit/>
          </a:bodyPr>
          <a:lstStyle/>
          <a:p>
            <a:r>
              <a:rPr lang="en-US" b="0">
                <a:solidFill>
                  <a:srgbClr val="4EC9B0"/>
                </a:solidFill>
                <a:effectLst/>
                <a:latin typeface="Consolas" panose="020B0609020204030204" pitchFamily="49" charset="0"/>
              </a:rPr>
              <a:t>variable</a:t>
            </a:r>
            <a:r>
              <a:rPr lang="en-US" b="0">
                <a:solidFill>
                  <a:srgbClr val="D4D4D4"/>
                </a:solidFill>
                <a:effectLst/>
                <a:latin typeface="Consolas" panose="020B0609020204030204" pitchFamily="49" charset="0"/>
              </a:rPr>
              <a:t> </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vpc_id</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 </a:t>
            </a:r>
            <a:r>
              <a:rPr lang="en-US" b="0">
                <a:solidFill>
                  <a:schemeClr val="bg1">
                    <a:lumMod val="50000"/>
                  </a:schemeClr>
                </a:solidFill>
                <a:effectLst/>
                <a:latin typeface="Consolas" panose="020B0609020204030204" pitchFamily="49" charset="0"/>
              </a:rPr>
              <a:t>{</a:t>
            </a:r>
          </a:p>
          <a:p>
            <a:r>
              <a:rPr lang="en-US" b="0">
                <a:solidFill>
                  <a:srgbClr val="00B0F0"/>
                </a:solidFill>
                <a:effectLst/>
                <a:latin typeface="Consolas" panose="020B0609020204030204" pitchFamily="49" charset="0"/>
              </a:rPr>
              <a:t>type</a:t>
            </a:r>
            <a:r>
              <a:rPr lang="en-US" b="0">
                <a:solidFill>
                  <a:schemeClr val="bg1">
                    <a:lumMod val="50000"/>
                  </a:schemeClr>
                </a:solidFill>
                <a:effectLst/>
                <a:latin typeface="Consolas" panose="020B0609020204030204" pitchFamily="49" charset="0"/>
              </a:rPr>
              <a:t>=</a:t>
            </a:r>
            <a:r>
              <a:rPr lang="en-US" b="0">
                <a:solidFill>
                  <a:srgbClr val="569CD6"/>
                </a:solidFill>
                <a:effectLst/>
                <a:latin typeface="Consolas" panose="020B0609020204030204" pitchFamily="49" charset="0"/>
              </a:rPr>
              <a:t>string</a:t>
            </a:r>
            <a:endParaRPr lang="en-US" b="0">
              <a:solidFill>
                <a:srgbClr val="D4D4D4"/>
              </a:solidFill>
              <a:effectLst/>
              <a:latin typeface="Consolas" panose="020B0609020204030204" pitchFamily="49" charset="0"/>
            </a:endParaRPr>
          </a:p>
          <a:p>
            <a:r>
              <a:rPr lang="en-US" b="0">
                <a:solidFill>
                  <a:srgbClr val="00B0F0"/>
                </a:solidFill>
                <a:effectLst/>
                <a:latin typeface="Consolas" panose="020B0609020204030204" pitchFamily="49" charset="0"/>
              </a:rPr>
              <a:t>default</a:t>
            </a:r>
            <a:r>
              <a:rPr lang="en-US" b="0">
                <a:solidFill>
                  <a:schemeClr val="bg1">
                    <a:lumMod val="50000"/>
                  </a:schemeClr>
                </a:solidFill>
                <a:effectLst/>
                <a:latin typeface="Consolas" panose="020B0609020204030204" pitchFamily="49" charset="0"/>
              </a:rPr>
              <a:t>=</a:t>
            </a:r>
            <a:r>
              <a:rPr lang="en-US" b="0">
                <a:solidFill>
                  <a:srgbClr val="CE9178"/>
                </a:solidFill>
                <a:effectLst/>
                <a:latin typeface="Consolas" panose="020B0609020204030204" pitchFamily="49" charset="0"/>
              </a:rPr>
              <a:t>"vpc-06626bb552084b94b"</a:t>
            </a:r>
            <a:endParaRPr lang="en-US" b="0">
              <a:solidFill>
                <a:srgbClr val="D4D4D4"/>
              </a:solidFill>
              <a:effectLst/>
              <a:latin typeface="Consolas" panose="020B0609020204030204" pitchFamily="49" charset="0"/>
            </a:endParaRPr>
          </a:p>
          <a:p>
            <a:r>
              <a:rPr lang="en-US" b="0">
                <a:solidFill>
                  <a:schemeClr val="bg1">
                    <a:lumMod val="50000"/>
                  </a:schemeClr>
                </a:solidFill>
                <a:effectLst/>
                <a:latin typeface="Consolas" panose="020B0609020204030204" pitchFamily="49" charset="0"/>
              </a:rPr>
              <a:t>}</a:t>
            </a:r>
          </a:p>
        </p:txBody>
      </p:sp>
      <p:sp>
        <p:nvSpPr>
          <p:cNvPr id="18" name="Oval 17">
            <a:extLst>
              <a:ext uri="{FF2B5EF4-FFF2-40B4-BE49-F238E27FC236}">
                <a16:creationId xmlns:a16="http://schemas.microsoft.com/office/drawing/2014/main" id="{9C17F345-CB4C-4ECB-B559-886E7B67589F}"/>
              </a:ext>
            </a:extLst>
          </p:cNvPr>
          <p:cNvSpPr/>
          <p:nvPr/>
        </p:nvSpPr>
        <p:spPr>
          <a:xfrm>
            <a:off x="564838" y="3397985"/>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41B5C92-1D89-4C6E-B4F9-817AA0D6D995}"/>
              </a:ext>
            </a:extLst>
          </p:cNvPr>
          <p:cNvSpPr/>
          <p:nvPr/>
        </p:nvSpPr>
        <p:spPr>
          <a:xfrm>
            <a:off x="683900" y="3397985"/>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B7ACB5C-0B8D-4A34-8013-9383CA4ADB4E}"/>
              </a:ext>
            </a:extLst>
          </p:cNvPr>
          <p:cNvSpPr/>
          <p:nvPr/>
        </p:nvSpPr>
        <p:spPr>
          <a:xfrm>
            <a:off x="802962" y="3397985"/>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EFC2E1-3A14-4AD6-9ECD-3A3AB295ED5D}"/>
              </a:ext>
            </a:extLst>
          </p:cNvPr>
          <p:cNvSpPr/>
          <p:nvPr/>
        </p:nvSpPr>
        <p:spPr>
          <a:xfrm>
            <a:off x="5784501" y="3768631"/>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8E7113-AD28-479F-9F99-2028CC116BD3}"/>
              </a:ext>
            </a:extLst>
          </p:cNvPr>
          <p:cNvSpPr/>
          <p:nvPr/>
        </p:nvSpPr>
        <p:spPr>
          <a:xfrm>
            <a:off x="4663773" y="3351285"/>
            <a:ext cx="3693864" cy="135406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a:extLst>
              <a:ext uri="{FF2B5EF4-FFF2-40B4-BE49-F238E27FC236}">
                <a16:creationId xmlns:a16="http://schemas.microsoft.com/office/drawing/2014/main" id="{6632FD9D-1DAD-4BF1-91C4-B337D11F0369}"/>
              </a:ext>
            </a:extLst>
          </p:cNvPr>
          <p:cNvSpPr/>
          <p:nvPr/>
        </p:nvSpPr>
        <p:spPr>
          <a:xfrm>
            <a:off x="4669059" y="3351284"/>
            <a:ext cx="3689127" cy="1983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a:t>
            </a:r>
          </a:p>
        </p:txBody>
      </p:sp>
      <p:sp>
        <p:nvSpPr>
          <p:cNvPr id="24" name="TextBox 23">
            <a:extLst>
              <a:ext uri="{FF2B5EF4-FFF2-40B4-BE49-F238E27FC236}">
                <a16:creationId xmlns:a16="http://schemas.microsoft.com/office/drawing/2014/main" id="{4C6C522A-2481-4612-847E-ECBCEE2FADC6}"/>
              </a:ext>
            </a:extLst>
          </p:cNvPr>
          <p:cNvSpPr txBox="1"/>
          <p:nvPr/>
        </p:nvSpPr>
        <p:spPr>
          <a:xfrm>
            <a:off x="4719686" y="3636976"/>
            <a:ext cx="3652238" cy="954107"/>
          </a:xfrm>
          <a:prstGeom prst="rect">
            <a:avLst/>
          </a:prstGeom>
          <a:noFill/>
        </p:spPr>
        <p:txBody>
          <a:bodyPr wrap="square" rtlCol="0">
            <a:spAutoFit/>
          </a:bodyPr>
          <a:lstStyle/>
          <a:p>
            <a:r>
              <a:rPr lang="en-US" b="0">
                <a:solidFill>
                  <a:srgbClr val="4EC9B0"/>
                </a:solidFill>
                <a:effectLst/>
                <a:latin typeface="Consolas" panose="020B0609020204030204" pitchFamily="49" charset="0"/>
              </a:rPr>
              <a:t>variable</a:t>
            </a:r>
            <a:r>
              <a:rPr lang="en-US" b="0">
                <a:solidFill>
                  <a:srgbClr val="D4D4D4"/>
                </a:solidFill>
                <a:effectLst/>
                <a:latin typeface="Consolas" panose="020B0609020204030204" pitchFamily="49" charset="0"/>
              </a:rPr>
              <a:t> </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vpc_id</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 </a:t>
            </a:r>
            <a:r>
              <a:rPr lang="en-US" b="0">
                <a:solidFill>
                  <a:schemeClr val="bg1">
                    <a:lumMod val="50000"/>
                  </a:schemeClr>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00B0F0"/>
                </a:solidFill>
                <a:effectLst/>
                <a:latin typeface="Consolas" panose="020B0609020204030204" pitchFamily="49" charset="0"/>
              </a:rPr>
              <a:t>type</a:t>
            </a:r>
            <a:r>
              <a:rPr lang="en-US" b="0">
                <a:solidFill>
                  <a:srgbClr val="9CDCFE"/>
                </a:solidFill>
                <a:effectLst/>
                <a:latin typeface="Consolas" panose="020B0609020204030204" pitchFamily="49" charset="0"/>
              </a:rPr>
              <a:t>    </a:t>
            </a:r>
            <a:r>
              <a:rPr lang="en-US" b="0">
                <a:solidFill>
                  <a:schemeClr val="bg1">
                    <a:lumMod val="50000"/>
                  </a:schemeClr>
                </a:solidFill>
                <a:effectLst/>
                <a:latin typeface="Consolas" panose="020B0609020204030204" pitchFamily="49" charset="0"/>
              </a:rPr>
              <a:t>=</a:t>
            </a:r>
            <a:r>
              <a:rPr lang="en-US" b="0">
                <a:solidFill>
                  <a:srgbClr val="9CDCFE"/>
                </a:solidFill>
                <a:effectLst/>
                <a:latin typeface="Consolas" panose="020B0609020204030204" pitchFamily="49" charset="0"/>
              </a:rPr>
              <a:t> </a:t>
            </a:r>
            <a:r>
              <a:rPr lang="en-US" b="0">
                <a:solidFill>
                  <a:srgbClr val="569CD6"/>
                </a:solidFill>
                <a:effectLst/>
                <a:latin typeface="Consolas" panose="020B0609020204030204" pitchFamily="49" charset="0"/>
              </a:rPr>
              <a:t>string</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00B0F0"/>
                </a:solidFill>
                <a:effectLst/>
                <a:latin typeface="Consolas" panose="020B0609020204030204" pitchFamily="49" charset="0"/>
              </a:rPr>
              <a:t>default</a:t>
            </a:r>
            <a:r>
              <a:rPr lang="en-US" b="0">
                <a:solidFill>
                  <a:srgbClr val="9CDCFE"/>
                </a:solidFill>
                <a:effectLst/>
                <a:latin typeface="Consolas" panose="020B0609020204030204" pitchFamily="49" charset="0"/>
              </a:rPr>
              <a:t> </a:t>
            </a:r>
            <a:r>
              <a:rPr lang="en-US" b="0">
                <a:solidFill>
                  <a:schemeClr val="bg1">
                    <a:lumMod val="50000"/>
                  </a:schemeClr>
                </a:solidFill>
                <a:effectLst/>
                <a:latin typeface="Consolas" panose="020B0609020204030204" pitchFamily="49" charset="0"/>
              </a:rPr>
              <a:t>=</a:t>
            </a:r>
            <a:r>
              <a:rPr lang="en-US" b="0">
                <a:solidFill>
                  <a:srgbClr val="9CDCFE"/>
                </a:solidFill>
                <a:effectLst/>
                <a:latin typeface="Consolas" panose="020B0609020204030204" pitchFamily="49" charset="0"/>
              </a:rPr>
              <a:t> </a:t>
            </a:r>
            <a:r>
              <a:rPr lang="en-US" b="0">
                <a:solidFill>
                  <a:srgbClr val="CE9178"/>
                </a:solidFill>
                <a:effectLst/>
                <a:latin typeface="Consolas" panose="020B0609020204030204" pitchFamily="49" charset="0"/>
              </a:rPr>
              <a:t>"vpc-06626bb552084b94b"</a:t>
            </a:r>
            <a:endParaRPr lang="en-US" b="0">
              <a:solidFill>
                <a:srgbClr val="D4D4D4"/>
              </a:solidFill>
              <a:effectLst/>
              <a:latin typeface="Consolas" panose="020B0609020204030204" pitchFamily="49" charset="0"/>
            </a:endParaRPr>
          </a:p>
          <a:p>
            <a:r>
              <a:rPr lang="en-US" b="0">
                <a:solidFill>
                  <a:schemeClr val="bg1">
                    <a:lumMod val="50000"/>
                  </a:schemeClr>
                </a:solidFill>
                <a:effectLst/>
                <a:latin typeface="Consolas" panose="020B0609020204030204" pitchFamily="49" charset="0"/>
              </a:rPr>
              <a:t>}</a:t>
            </a:r>
          </a:p>
        </p:txBody>
      </p:sp>
      <p:sp>
        <p:nvSpPr>
          <p:cNvPr id="25" name="Oval 24">
            <a:extLst>
              <a:ext uri="{FF2B5EF4-FFF2-40B4-BE49-F238E27FC236}">
                <a16:creationId xmlns:a16="http://schemas.microsoft.com/office/drawing/2014/main" id="{B0297FB1-A886-4082-8F35-2DFB1252F754}"/>
              </a:ext>
            </a:extLst>
          </p:cNvPr>
          <p:cNvSpPr/>
          <p:nvPr/>
        </p:nvSpPr>
        <p:spPr>
          <a:xfrm>
            <a:off x="4730973" y="3391568"/>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3C154A0-1582-470B-A788-9B67B0B65656}"/>
              </a:ext>
            </a:extLst>
          </p:cNvPr>
          <p:cNvSpPr/>
          <p:nvPr/>
        </p:nvSpPr>
        <p:spPr>
          <a:xfrm>
            <a:off x="4850035" y="3391568"/>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EA5FAEE-23A6-4FEB-A3BA-5E25AD56F77E}"/>
              </a:ext>
            </a:extLst>
          </p:cNvPr>
          <p:cNvSpPr/>
          <p:nvPr/>
        </p:nvSpPr>
        <p:spPr>
          <a:xfrm>
            <a:off x="4969097" y="3391568"/>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17BC0A7D-A7B4-4FD1-AB3E-4BDA11E9D475}"/>
              </a:ext>
            </a:extLst>
          </p:cNvPr>
          <p:cNvGrpSpPr/>
          <p:nvPr/>
        </p:nvGrpSpPr>
        <p:grpSpPr>
          <a:xfrm>
            <a:off x="3763855" y="3869530"/>
            <a:ext cx="841484" cy="473067"/>
            <a:chOff x="3768617" y="4031455"/>
            <a:chExt cx="841484" cy="473067"/>
          </a:xfrm>
        </p:grpSpPr>
        <p:sp>
          <p:nvSpPr>
            <p:cNvPr id="3" name="Arrow: Right 2">
              <a:extLst>
                <a:ext uri="{FF2B5EF4-FFF2-40B4-BE49-F238E27FC236}">
                  <a16:creationId xmlns:a16="http://schemas.microsoft.com/office/drawing/2014/main" id="{F0A59683-CB04-4DCB-9BC8-1FF958F01C66}"/>
                </a:ext>
              </a:extLst>
            </p:cNvPr>
            <p:cNvSpPr/>
            <p:nvPr/>
          </p:nvSpPr>
          <p:spPr>
            <a:xfrm>
              <a:off x="3793333" y="4031455"/>
              <a:ext cx="816768" cy="473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5364BF9-5BEA-4B48-B04B-8D23E2C99F32}"/>
                </a:ext>
              </a:extLst>
            </p:cNvPr>
            <p:cNvSpPr txBox="1"/>
            <p:nvPr/>
          </p:nvSpPr>
          <p:spPr>
            <a:xfrm>
              <a:off x="3768617" y="4148388"/>
              <a:ext cx="825867" cy="230832"/>
            </a:xfrm>
            <a:prstGeom prst="rect">
              <a:avLst/>
            </a:prstGeom>
            <a:noFill/>
          </p:spPr>
          <p:txBody>
            <a:bodyPr wrap="none" rtlCol="0">
              <a:spAutoFit/>
            </a:bodyPr>
            <a:lstStyle/>
            <a:p>
              <a:r>
                <a:rPr lang="en-US" sz="900">
                  <a:solidFill>
                    <a:schemeClr val="bg1"/>
                  </a:solidFill>
                  <a:latin typeface="Consolas" panose="020B0609020204030204" pitchFamily="49" charset="0"/>
                </a:rPr>
                <a:t>packer </a:t>
              </a:r>
              <a:r>
                <a:rPr lang="en-US" sz="900" err="1">
                  <a:solidFill>
                    <a:schemeClr val="bg1"/>
                  </a:solidFill>
                  <a:latin typeface="Consolas" panose="020B0609020204030204" pitchFamily="49" charset="0"/>
                </a:rPr>
                <a:t>fmt</a:t>
              </a:r>
              <a:endParaRPr lang="en-US" sz="900">
                <a:solidFill>
                  <a:schemeClr val="bg1"/>
                </a:solidFill>
              </a:endParaRPr>
            </a:p>
          </p:txBody>
        </p:sp>
      </p:grpSp>
      <p:sp>
        <p:nvSpPr>
          <p:cNvPr id="29" name="Rectangle 28">
            <a:extLst>
              <a:ext uri="{FF2B5EF4-FFF2-40B4-BE49-F238E27FC236}">
                <a16:creationId xmlns:a16="http://schemas.microsoft.com/office/drawing/2014/main" id="{8490259C-9268-412B-9681-3F14DA91A071}"/>
              </a:ext>
            </a:extLst>
          </p:cNvPr>
          <p:cNvSpPr/>
          <p:nvPr/>
        </p:nvSpPr>
        <p:spPr>
          <a:xfrm>
            <a:off x="1878849" y="2410216"/>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B7A0F7C-3F80-4FD9-B59A-4834A1129FAE}"/>
              </a:ext>
            </a:extLst>
          </p:cNvPr>
          <p:cNvSpPr/>
          <p:nvPr/>
        </p:nvSpPr>
        <p:spPr>
          <a:xfrm>
            <a:off x="758121" y="1992870"/>
            <a:ext cx="4544096" cy="695637"/>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Rectangle 30">
            <a:extLst>
              <a:ext uri="{FF2B5EF4-FFF2-40B4-BE49-F238E27FC236}">
                <a16:creationId xmlns:a16="http://schemas.microsoft.com/office/drawing/2014/main" id="{4D5C1A3E-1A4C-4DE4-A0EA-DF4986D451A6}"/>
              </a:ext>
            </a:extLst>
          </p:cNvPr>
          <p:cNvSpPr/>
          <p:nvPr/>
        </p:nvSpPr>
        <p:spPr>
          <a:xfrm>
            <a:off x="763406" y="1992869"/>
            <a:ext cx="4540071"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32" name="TextBox 31">
            <a:extLst>
              <a:ext uri="{FF2B5EF4-FFF2-40B4-BE49-F238E27FC236}">
                <a16:creationId xmlns:a16="http://schemas.microsoft.com/office/drawing/2014/main" id="{40959D1A-73D1-4A4C-A4E6-CBC78BEFB631}"/>
              </a:ext>
            </a:extLst>
          </p:cNvPr>
          <p:cNvSpPr txBox="1"/>
          <p:nvPr/>
        </p:nvSpPr>
        <p:spPr>
          <a:xfrm>
            <a:off x="799746" y="2296509"/>
            <a:ext cx="4285421" cy="253916"/>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packer </a:t>
            </a:r>
            <a:r>
              <a:rPr lang="en-US" sz="1050" err="1">
                <a:solidFill>
                  <a:schemeClr val="tx1"/>
                </a:solidFill>
                <a:latin typeface="Lucida Console" panose="020B0609040504020204" pitchFamily="49" charset="0"/>
              </a:rPr>
              <a:t>fmt</a:t>
            </a:r>
            <a:r>
              <a:rPr lang="en-US" sz="1050">
                <a:solidFill>
                  <a:schemeClr val="tx1"/>
                </a:solidFill>
                <a:latin typeface="Lucida Console" panose="020B0609040504020204" pitchFamily="49" charset="0"/>
              </a:rPr>
              <a:t> base-</a:t>
            </a:r>
            <a:r>
              <a:rPr lang="en-US" sz="1050" err="1">
                <a:solidFill>
                  <a:schemeClr val="tx1"/>
                </a:solidFill>
                <a:latin typeface="Lucida Console" panose="020B0609040504020204" pitchFamily="49" charset="0"/>
              </a:rPr>
              <a:t>image.pkr.hcl</a:t>
            </a:r>
            <a:endParaRPr lang="en-US" sz="1050">
              <a:solidFill>
                <a:schemeClr val="tx1"/>
              </a:solidFill>
              <a:latin typeface="Lucida Console" panose="020B0609040504020204" pitchFamily="49" charset="0"/>
            </a:endParaRPr>
          </a:p>
        </p:txBody>
      </p:sp>
      <p:sp>
        <p:nvSpPr>
          <p:cNvPr id="33" name="Oval 32">
            <a:extLst>
              <a:ext uri="{FF2B5EF4-FFF2-40B4-BE49-F238E27FC236}">
                <a16:creationId xmlns:a16="http://schemas.microsoft.com/office/drawing/2014/main" id="{4F560E1F-9358-40D4-BE17-A13B4A887277}"/>
              </a:ext>
            </a:extLst>
          </p:cNvPr>
          <p:cNvSpPr/>
          <p:nvPr/>
        </p:nvSpPr>
        <p:spPr>
          <a:xfrm>
            <a:off x="825321" y="2033153"/>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BD29E9D-871E-4414-BD7F-D380F1127365}"/>
              </a:ext>
            </a:extLst>
          </p:cNvPr>
          <p:cNvSpPr/>
          <p:nvPr/>
        </p:nvSpPr>
        <p:spPr>
          <a:xfrm>
            <a:off x="944383" y="2033153"/>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02214D7-8608-4779-9188-AFF719518750}"/>
              </a:ext>
            </a:extLst>
          </p:cNvPr>
          <p:cNvSpPr/>
          <p:nvPr/>
        </p:nvSpPr>
        <p:spPr>
          <a:xfrm>
            <a:off x="1063445" y="2033153"/>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3C30F9-00C0-4E45-8B8A-052607A89D58}"/>
              </a:ext>
            </a:extLst>
          </p:cNvPr>
          <p:cNvSpPr txBox="1"/>
          <p:nvPr/>
        </p:nvSpPr>
        <p:spPr>
          <a:xfrm>
            <a:off x="2190750" y="3333750"/>
            <a:ext cx="1569660" cy="246221"/>
          </a:xfrm>
          <a:prstGeom prst="rect">
            <a:avLst/>
          </a:prstGeom>
          <a:noFill/>
        </p:spPr>
        <p:txBody>
          <a:bodyPr wrap="none" rtlCol="0">
            <a:spAutoFit/>
          </a:bodyPr>
          <a:lstStyle/>
          <a:p>
            <a:r>
              <a:rPr lang="en-US" sz="1000">
                <a:solidFill>
                  <a:schemeClr val="bg1"/>
                </a:solidFill>
                <a:latin typeface="Lucida Console" panose="020B0609040504020204" pitchFamily="49" charset="0"/>
              </a:rPr>
              <a:t>base-</a:t>
            </a:r>
            <a:r>
              <a:rPr lang="en-US" sz="1000" err="1">
                <a:solidFill>
                  <a:schemeClr val="bg1"/>
                </a:solidFill>
                <a:latin typeface="Lucida Console" panose="020B0609040504020204" pitchFamily="49" charset="0"/>
              </a:rPr>
              <a:t>image.pkr.hcl</a:t>
            </a:r>
            <a:endParaRPr lang="en-US" sz="1000">
              <a:solidFill>
                <a:schemeClr val="bg1"/>
              </a:solidFill>
            </a:endParaRPr>
          </a:p>
        </p:txBody>
      </p:sp>
      <p:sp>
        <p:nvSpPr>
          <p:cNvPr id="37" name="TextBox 36">
            <a:extLst>
              <a:ext uri="{FF2B5EF4-FFF2-40B4-BE49-F238E27FC236}">
                <a16:creationId xmlns:a16="http://schemas.microsoft.com/office/drawing/2014/main" id="{925EE06A-7741-41FB-AD43-19A1772772BD}"/>
              </a:ext>
            </a:extLst>
          </p:cNvPr>
          <p:cNvSpPr txBox="1"/>
          <p:nvPr/>
        </p:nvSpPr>
        <p:spPr>
          <a:xfrm>
            <a:off x="6829425" y="3324225"/>
            <a:ext cx="1569660" cy="246221"/>
          </a:xfrm>
          <a:prstGeom prst="rect">
            <a:avLst/>
          </a:prstGeom>
          <a:noFill/>
        </p:spPr>
        <p:txBody>
          <a:bodyPr wrap="none" rtlCol="0">
            <a:spAutoFit/>
          </a:bodyPr>
          <a:lstStyle/>
          <a:p>
            <a:r>
              <a:rPr lang="en-US" sz="1000">
                <a:solidFill>
                  <a:schemeClr val="bg1"/>
                </a:solidFill>
                <a:latin typeface="Lucida Console" panose="020B0609040504020204" pitchFamily="49" charset="0"/>
              </a:rPr>
              <a:t>base-</a:t>
            </a:r>
            <a:r>
              <a:rPr lang="en-US" sz="1000" err="1">
                <a:solidFill>
                  <a:schemeClr val="bg1"/>
                </a:solidFill>
                <a:latin typeface="Lucida Console" panose="020B0609040504020204" pitchFamily="49" charset="0"/>
              </a:rPr>
              <a:t>image.pkr.hcl</a:t>
            </a:r>
            <a:endParaRPr lang="en-US" sz="1000">
              <a:solidFill>
                <a:schemeClr val="bg1"/>
              </a:solidFill>
            </a:endParaRPr>
          </a:p>
        </p:txBody>
      </p:sp>
      <p:sp>
        <p:nvSpPr>
          <p:cNvPr id="9" name="TextBox 8">
            <a:extLst>
              <a:ext uri="{FF2B5EF4-FFF2-40B4-BE49-F238E27FC236}">
                <a16:creationId xmlns:a16="http://schemas.microsoft.com/office/drawing/2014/main" id="{7AA66101-5350-4F62-985E-B71A454E7C71}"/>
              </a:ext>
            </a:extLst>
          </p:cNvPr>
          <p:cNvSpPr txBox="1"/>
          <p:nvPr/>
        </p:nvSpPr>
        <p:spPr>
          <a:xfrm>
            <a:off x="1233488" y="2981325"/>
            <a:ext cx="1327608" cy="307777"/>
          </a:xfrm>
          <a:prstGeom prst="rect">
            <a:avLst/>
          </a:prstGeom>
          <a:noFill/>
        </p:spPr>
        <p:txBody>
          <a:bodyPr wrap="none" rtlCol="0">
            <a:spAutoFit/>
          </a:bodyPr>
          <a:lstStyle/>
          <a:p>
            <a:r>
              <a:rPr lang="en-US">
                <a:solidFill>
                  <a:srgbClr val="C00000"/>
                </a:solidFill>
              </a:rPr>
              <a:t>Not Formatted</a:t>
            </a:r>
          </a:p>
        </p:txBody>
      </p:sp>
      <p:sp>
        <p:nvSpPr>
          <p:cNvPr id="43" name="TextBox 42">
            <a:extLst>
              <a:ext uri="{FF2B5EF4-FFF2-40B4-BE49-F238E27FC236}">
                <a16:creationId xmlns:a16="http://schemas.microsoft.com/office/drawing/2014/main" id="{B87D807B-5EF9-4484-9161-9674221EA5ED}"/>
              </a:ext>
            </a:extLst>
          </p:cNvPr>
          <p:cNvSpPr txBox="1"/>
          <p:nvPr/>
        </p:nvSpPr>
        <p:spPr>
          <a:xfrm>
            <a:off x="5391151" y="2943225"/>
            <a:ext cx="1765227" cy="307777"/>
          </a:xfrm>
          <a:prstGeom prst="rect">
            <a:avLst/>
          </a:prstGeom>
          <a:noFill/>
        </p:spPr>
        <p:txBody>
          <a:bodyPr wrap="none" rtlCol="0">
            <a:spAutoFit/>
          </a:bodyPr>
          <a:lstStyle/>
          <a:p>
            <a:r>
              <a:rPr lang="en-US">
                <a:solidFill>
                  <a:srgbClr val="00B050"/>
                </a:solidFill>
              </a:rPr>
              <a:t>Formatted Correctly</a:t>
            </a:r>
          </a:p>
        </p:txBody>
      </p:sp>
      <p:pic>
        <p:nvPicPr>
          <p:cNvPr id="11" name="Graphic 10" descr="Thumbs up sign with solid fill">
            <a:extLst>
              <a:ext uri="{FF2B5EF4-FFF2-40B4-BE49-F238E27FC236}">
                <a16:creationId xmlns:a16="http://schemas.microsoft.com/office/drawing/2014/main" id="{D0889E31-EC19-48D1-A250-B11115C624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2787" y="2883675"/>
            <a:ext cx="364350" cy="364350"/>
          </a:xfrm>
          <a:prstGeom prst="rect">
            <a:avLst/>
          </a:prstGeom>
        </p:spPr>
      </p:pic>
      <p:pic>
        <p:nvPicPr>
          <p:cNvPr id="28" name="Graphic 27" descr="Thumbs Down with solid fill">
            <a:extLst>
              <a:ext uri="{FF2B5EF4-FFF2-40B4-BE49-F238E27FC236}">
                <a16:creationId xmlns:a16="http://schemas.microsoft.com/office/drawing/2014/main" id="{37B43A56-4842-4E74-BC5D-68F482AAC2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21725" y="2952713"/>
            <a:ext cx="364350" cy="364350"/>
          </a:xfrm>
          <a:prstGeom prst="rect">
            <a:avLst/>
          </a:prstGeom>
        </p:spPr>
      </p:pic>
      <p:grpSp>
        <p:nvGrpSpPr>
          <p:cNvPr id="44" name="Group 43">
            <a:extLst>
              <a:ext uri="{FF2B5EF4-FFF2-40B4-BE49-F238E27FC236}">
                <a16:creationId xmlns:a16="http://schemas.microsoft.com/office/drawing/2014/main" id="{D4C04E7A-3CE6-4D13-94A2-83B59A7A508A}"/>
              </a:ext>
            </a:extLst>
          </p:cNvPr>
          <p:cNvGrpSpPr/>
          <p:nvPr/>
        </p:nvGrpSpPr>
        <p:grpSpPr>
          <a:xfrm>
            <a:off x="7969959" y="4467221"/>
            <a:ext cx="1068163" cy="714636"/>
            <a:chOff x="544068" y="2551176"/>
            <a:chExt cx="4090321" cy="2736558"/>
          </a:xfrm>
        </p:grpSpPr>
        <p:grpSp>
          <p:nvGrpSpPr>
            <p:cNvPr id="46" name="Group 45">
              <a:extLst>
                <a:ext uri="{FF2B5EF4-FFF2-40B4-BE49-F238E27FC236}">
                  <a16:creationId xmlns:a16="http://schemas.microsoft.com/office/drawing/2014/main" id="{548DA0FE-9F39-494A-AC66-09C7DC965C86}"/>
                </a:ext>
              </a:extLst>
            </p:cNvPr>
            <p:cNvGrpSpPr/>
            <p:nvPr/>
          </p:nvGrpSpPr>
          <p:grpSpPr>
            <a:xfrm>
              <a:off x="544068" y="2551176"/>
              <a:ext cx="2146017" cy="2736558"/>
              <a:chOff x="42567" y="3384009"/>
              <a:chExt cx="1372346" cy="1860556"/>
            </a:xfrm>
          </p:grpSpPr>
          <p:pic>
            <p:nvPicPr>
              <p:cNvPr id="58" name="Picture 57" descr="Icon&#10;&#10;Description automatically generated">
                <a:extLst>
                  <a:ext uri="{FF2B5EF4-FFF2-40B4-BE49-F238E27FC236}">
                    <a16:creationId xmlns:a16="http://schemas.microsoft.com/office/drawing/2014/main" id="{F409934A-760B-4DE7-BCC9-29B0EE1F0866}"/>
                  </a:ext>
                </a:extLst>
              </p:cNvPr>
              <p:cNvPicPr>
                <a:picLocks noChangeAspect="1"/>
              </p:cNvPicPr>
              <p:nvPr/>
            </p:nvPicPr>
            <p:blipFill>
              <a:blip r:embed="rId8"/>
              <a:stretch>
                <a:fillRect/>
              </a:stretch>
            </p:blipFill>
            <p:spPr>
              <a:xfrm>
                <a:off x="42567" y="3384009"/>
                <a:ext cx="1372346" cy="1860556"/>
              </a:xfrm>
              <a:prstGeom prst="rect">
                <a:avLst/>
              </a:prstGeom>
            </p:spPr>
          </p:pic>
          <p:pic>
            <p:nvPicPr>
              <p:cNvPr id="59" name="Picture 58" descr="A picture containing icon&#10;&#10;Description automatically generated">
                <a:extLst>
                  <a:ext uri="{FF2B5EF4-FFF2-40B4-BE49-F238E27FC236}">
                    <a16:creationId xmlns:a16="http://schemas.microsoft.com/office/drawing/2014/main" id="{3741A4E9-835A-4F86-8E33-81AD8C01CC74}"/>
                  </a:ext>
                </a:extLst>
              </p:cNvPr>
              <p:cNvPicPr>
                <a:picLocks noChangeAspect="1"/>
              </p:cNvPicPr>
              <p:nvPr/>
            </p:nvPicPr>
            <p:blipFill rotWithShape="1">
              <a:blip r:embed="rId9"/>
              <a:srcRect l="22785" t="3910" r="23310" b="35355"/>
              <a:stretch/>
            </p:blipFill>
            <p:spPr>
              <a:xfrm>
                <a:off x="649707" y="4904072"/>
                <a:ext cx="153820" cy="244241"/>
              </a:xfrm>
              <a:prstGeom prst="rect">
                <a:avLst/>
              </a:prstGeom>
            </p:spPr>
          </p:pic>
        </p:grpSp>
        <p:grpSp>
          <p:nvGrpSpPr>
            <p:cNvPr id="47" name="Group 46">
              <a:extLst>
                <a:ext uri="{FF2B5EF4-FFF2-40B4-BE49-F238E27FC236}">
                  <a16:creationId xmlns:a16="http://schemas.microsoft.com/office/drawing/2014/main" id="{708784BC-F31B-4DCA-8D19-27CA1654D20F}"/>
                </a:ext>
              </a:extLst>
            </p:cNvPr>
            <p:cNvGrpSpPr/>
            <p:nvPr/>
          </p:nvGrpSpPr>
          <p:grpSpPr>
            <a:xfrm>
              <a:off x="2488372" y="2712560"/>
              <a:ext cx="2146017" cy="2560735"/>
              <a:chOff x="3330701" y="1684501"/>
              <a:chExt cx="3653818" cy="4874559"/>
            </a:xfrm>
          </p:grpSpPr>
          <p:pic>
            <p:nvPicPr>
              <p:cNvPr id="48" name="Picture 47" descr="Icon&#10;&#10;Description automatically generated">
                <a:extLst>
                  <a:ext uri="{FF2B5EF4-FFF2-40B4-BE49-F238E27FC236}">
                    <a16:creationId xmlns:a16="http://schemas.microsoft.com/office/drawing/2014/main" id="{1D6B3CD5-7B7E-469D-BC09-D929E0B328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49" name="Group 48">
                <a:extLst>
                  <a:ext uri="{FF2B5EF4-FFF2-40B4-BE49-F238E27FC236}">
                    <a16:creationId xmlns:a16="http://schemas.microsoft.com/office/drawing/2014/main" id="{09D78D26-3981-415F-9807-2DBA3F0F1EC4}"/>
                  </a:ext>
                </a:extLst>
              </p:cNvPr>
              <p:cNvGrpSpPr/>
              <p:nvPr/>
            </p:nvGrpSpPr>
            <p:grpSpPr>
              <a:xfrm>
                <a:off x="4019441" y="1684501"/>
                <a:ext cx="2322733" cy="1704906"/>
                <a:chOff x="4914899" y="2339788"/>
                <a:chExt cx="2322733" cy="1704906"/>
              </a:xfrm>
            </p:grpSpPr>
            <p:pic>
              <p:nvPicPr>
                <p:cNvPr id="50" name="Picture 4" descr="Blue cap illustration, Baseball cap Hat , Baseball Cap Blue transparent  background PNG clipart | HiClipart">
                  <a:extLst>
                    <a:ext uri="{FF2B5EF4-FFF2-40B4-BE49-F238E27FC236}">
                      <a16:creationId xmlns:a16="http://schemas.microsoft.com/office/drawing/2014/main" id="{D1290961-FF0C-44CB-AC85-901D951ADC5B}"/>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descr="A picture containing icon&#10;&#10;Description automatically generated">
                  <a:extLst>
                    <a:ext uri="{FF2B5EF4-FFF2-40B4-BE49-F238E27FC236}">
                      <a16:creationId xmlns:a16="http://schemas.microsoft.com/office/drawing/2014/main" id="{ACDBA398-178A-4B62-81FF-9971318DA128}"/>
                    </a:ext>
                  </a:extLst>
                </p:cNvPr>
                <p:cNvPicPr>
                  <a:picLocks noChangeAspect="1"/>
                </p:cNvPicPr>
                <p:nvPr/>
              </p:nvPicPr>
              <p:blipFill rotWithShape="1">
                <a:blip r:embed="rId9"/>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503965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344307" cy="584775"/>
          </a:xfrm>
          <a:prstGeom prst="rect">
            <a:avLst/>
          </a:prstGeom>
          <a:noFill/>
        </p:spPr>
        <p:txBody>
          <a:bodyPr wrap="square" rtlCol="0">
            <a:spAutoFit/>
          </a:bodyPr>
          <a:lstStyle/>
          <a:p>
            <a:pPr>
              <a:spcAft>
                <a:spcPts val="600"/>
              </a:spcAft>
            </a:pPr>
            <a:r>
              <a:rPr lang="en-US" sz="1600">
                <a:solidFill>
                  <a:schemeClr val="tx1"/>
                </a:solidFill>
              </a:rPr>
              <a:t>The </a:t>
            </a:r>
            <a:r>
              <a:rPr lang="en-US" sz="1600">
                <a:solidFill>
                  <a:srgbClr val="0071E2"/>
                </a:solidFill>
                <a:latin typeface="Consolas" panose="020B0609020204030204" pitchFamily="49" charset="0"/>
              </a:rPr>
              <a:t>packer inspect </a:t>
            </a:r>
            <a:r>
              <a:rPr lang="en-US" sz="1600">
                <a:solidFill>
                  <a:schemeClr val="tx1"/>
                </a:solidFill>
              </a:rPr>
              <a:t>shows all components of a Packer template including variables, builds, sources, provisioners and post-</a:t>
            </a:r>
            <a:r>
              <a:rPr lang="en-US" sz="1600" err="1">
                <a:solidFill>
                  <a:schemeClr val="tx1"/>
                </a:solidFill>
              </a:rPr>
              <a:t>processsors</a:t>
            </a:r>
            <a:endParaRPr lang="en-US" sz="1600">
              <a:solidFill>
                <a:schemeClr val="tx1"/>
              </a:solidFill>
            </a:endParaRPr>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2" name="TextBox 1">
            <a:extLst>
              <a:ext uri="{FF2B5EF4-FFF2-40B4-BE49-F238E27FC236}">
                <a16:creationId xmlns:a16="http://schemas.microsoft.com/office/drawing/2014/main" id="{EF10E9FC-C005-4BC5-A5A4-DFD0AF47467A}"/>
              </a:ext>
            </a:extLst>
          </p:cNvPr>
          <p:cNvSpPr txBox="1"/>
          <p:nvPr/>
        </p:nvSpPr>
        <p:spPr>
          <a:xfrm>
            <a:off x="242316" y="694944"/>
            <a:ext cx="1576072" cy="307777"/>
          </a:xfrm>
          <a:prstGeom prst="rect">
            <a:avLst/>
          </a:prstGeom>
          <a:noFill/>
        </p:spPr>
        <p:txBody>
          <a:bodyPr wrap="none" rtlCol="0">
            <a:spAutoFit/>
          </a:bodyPr>
          <a:lstStyle/>
          <a:p>
            <a:r>
              <a:rPr lang="en-US">
                <a:latin typeface="Consolas" panose="020B0609020204030204" pitchFamily="49" charset="0"/>
              </a:rPr>
              <a:t>packer </a:t>
            </a:r>
            <a:r>
              <a:rPr lang="en-US">
                <a:solidFill>
                  <a:srgbClr val="0071E2"/>
                </a:solidFill>
                <a:latin typeface="Consolas" panose="020B0609020204030204" pitchFamily="49" charset="0"/>
              </a:rPr>
              <a:t>inspect</a:t>
            </a:r>
          </a:p>
        </p:txBody>
      </p:sp>
      <p:sp>
        <p:nvSpPr>
          <p:cNvPr id="15" name="Rectangle 14">
            <a:extLst>
              <a:ext uri="{FF2B5EF4-FFF2-40B4-BE49-F238E27FC236}">
                <a16:creationId xmlns:a16="http://schemas.microsoft.com/office/drawing/2014/main" id="{6D92FE72-FAAA-2745-86B1-57DF74E48BD4}"/>
              </a:ext>
            </a:extLst>
          </p:cNvPr>
          <p:cNvSpPr/>
          <p:nvPr/>
        </p:nvSpPr>
        <p:spPr>
          <a:xfrm>
            <a:off x="1071042" y="2086604"/>
            <a:ext cx="4275842" cy="2827092"/>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9FB624C5-397B-8C45-8DDC-A62915378E45}"/>
              </a:ext>
            </a:extLst>
          </p:cNvPr>
          <p:cNvSpPr/>
          <p:nvPr/>
        </p:nvSpPr>
        <p:spPr>
          <a:xfrm>
            <a:off x="1076326" y="2086603"/>
            <a:ext cx="4275319"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18" name="TextBox 17">
            <a:extLst>
              <a:ext uri="{FF2B5EF4-FFF2-40B4-BE49-F238E27FC236}">
                <a16:creationId xmlns:a16="http://schemas.microsoft.com/office/drawing/2014/main" id="{B9B99741-C80A-1540-90A0-C686E08C171B}"/>
              </a:ext>
            </a:extLst>
          </p:cNvPr>
          <p:cNvSpPr txBox="1"/>
          <p:nvPr/>
        </p:nvSpPr>
        <p:spPr>
          <a:xfrm>
            <a:off x="1093617" y="2328330"/>
            <a:ext cx="4096104" cy="2731517"/>
          </a:xfrm>
          <a:prstGeom prst="rect">
            <a:avLst/>
          </a:prstGeom>
          <a:noFill/>
        </p:spPr>
        <p:txBody>
          <a:bodyPr wrap="square" rtlCol="0">
            <a:spAutoFit/>
          </a:bodyPr>
          <a:lstStyle/>
          <a:p>
            <a:pPr>
              <a:spcAft>
                <a:spcPts val="300"/>
              </a:spcAft>
            </a:pPr>
            <a:r>
              <a:rPr lang="en-US" sz="900">
                <a:solidFill>
                  <a:schemeClr val="tx1"/>
                </a:solidFill>
                <a:latin typeface="Lucida Console" panose="020B0609040504020204" pitchFamily="49" charset="0"/>
              </a:rPr>
              <a:t>$ packer inspect aws-</a:t>
            </a:r>
            <a:r>
              <a:rPr lang="en-US" sz="900" err="1">
                <a:solidFill>
                  <a:schemeClr val="tx1"/>
                </a:solidFill>
                <a:latin typeface="Lucida Console" panose="020B0609040504020204" pitchFamily="49" charset="0"/>
              </a:rPr>
              <a:t>ubuntu.pkr.hcl</a:t>
            </a:r>
            <a:endParaRPr lang="en-US" sz="900">
              <a:solidFill>
                <a:schemeClr val="tx1"/>
              </a:solidFill>
              <a:latin typeface="Lucida Console" panose="020B0609040504020204" pitchFamily="49" charset="0"/>
            </a:endParaRPr>
          </a:p>
          <a:p>
            <a:pPr>
              <a:spcAft>
                <a:spcPts val="300"/>
              </a:spcAft>
            </a:pPr>
            <a:r>
              <a:rPr lang="en-US" sz="900">
                <a:solidFill>
                  <a:schemeClr val="tx1"/>
                </a:solidFill>
                <a:latin typeface="Lucida Console" panose="020B0609040504020204" pitchFamily="49" charset="0"/>
              </a:rPr>
              <a:t>Packer Inspect: HCL2 mode</a:t>
            </a:r>
          </a:p>
          <a:p>
            <a:pPr>
              <a:spcAft>
                <a:spcPts val="300"/>
              </a:spcAft>
            </a:pPr>
            <a:endParaRPr lang="en-US" sz="900">
              <a:solidFill>
                <a:schemeClr val="tx1"/>
              </a:solidFill>
              <a:latin typeface="Lucida Console" panose="020B0609040504020204" pitchFamily="49" charset="0"/>
            </a:endParaRPr>
          </a:p>
          <a:p>
            <a:pPr>
              <a:spcAft>
                <a:spcPts val="300"/>
              </a:spcAft>
            </a:pPr>
            <a:r>
              <a:rPr lang="en-US" sz="900">
                <a:solidFill>
                  <a:schemeClr val="tx1"/>
                </a:solidFill>
                <a:latin typeface="Lucida Console" panose="020B0609040504020204" pitchFamily="49" charset="0"/>
              </a:rPr>
              <a:t>&gt; input-variables:</a:t>
            </a:r>
          </a:p>
          <a:p>
            <a:pPr>
              <a:spcAft>
                <a:spcPts val="300"/>
              </a:spcAft>
            </a:pPr>
            <a:r>
              <a:rPr lang="en-US" sz="900">
                <a:solidFill>
                  <a:schemeClr val="tx1"/>
                </a:solidFill>
                <a:latin typeface="Lucida Console" panose="020B0609040504020204" pitchFamily="49" charset="0"/>
              </a:rPr>
              <a:t>&gt; local-variables:</a:t>
            </a:r>
          </a:p>
          <a:p>
            <a:pPr>
              <a:spcAft>
                <a:spcPts val="300"/>
              </a:spcAft>
            </a:pPr>
            <a:r>
              <a:rPr lang="en-US" sz="900">
                <a:solidFill>
                  <a:schemeClr val="tx1"/>
                </a:solidFill>
                <a:latin typeface="Lucida Console" panose="020B0609040504020204" pitchFamily="49" charset="0"/>
              </a:rPr>
              <a:t>&gt; builds:</a:t>
            </a:r>
          </a:p>
          <a:p>
            <a:pPr>
              <a:spcAft>
                <a:spcPts val="300"/>
              </a:spcAft>
            </a:pPr>
            <a:r>
              <a:rPr lang="en-US" sz="900">
                <a:solidFill>
                  <a:schemeClr val="tx1"/>
                </a:solidFill>
                <a:latin typeface="Lucida Console" panose="020B0609040504020204" pitchFamily="49" charset="0"/>
              </a:rPr>
              <a:t>  &gt; Amazon AMI:</a:t>
            </a:r>
          </a:p>
          <a:p>
            <a:pPr>
              <a:spcAft>
                <a:spcPts val="300"/>
              </a:spcAft>
            </a:pPr>
            <a:r>
              <a:rPr lang="en-US" sz="900">
                <a:solidFill>
                  <a:schemeClr val="tx1"/>
                </a:solidFill>
                <a:latin typeface="Lucida Console" panose="020B0609040504020204" pitchFamily="49" charset="0"/>
              </a:rPr>
              <a:t>    sources:</a:t>
            </a:r>
          </a:p>
          <a:p>
            <a:pPr>
              <a:spcAft>
                <a:spcPts val="300"/>
              </a:spcAft>
            </a:pPr>
            <a:r>
              <a:rPr lang="en-US" sz="900">
                <a:solidFill>
                  <a:schemeClr val="tx1"/>
                </a:solidFill>
                <a:latin typeface="Lucida Console" panose="020B0609040504020204" pitchFamily="49" charset="0"/>
              </a:rPr>
              <a:t>      amazon-</a:t>
            </a:r>
            <a:r>
              <a:rPr lang="en-US" sz="900" err="1">
                <a:solidFill>
                  <a:schemeClr val="tx1"/>
                </a:solidFill>
                <a:latin typeface="Lucida Console" panose="020B0609040504020204" pitchFamily="49" charset="0"/>
              </a:rPr>
              <a:t>ebs.ubuntu</a:t>
            </a:r>
            <a:endParaRPr lang="en-US" sz="900">
              <a:solidFill>
                <a:schemeClr val="tx1"/>
              </a:solidFill>
              <a:latin typeface="Lucida Console" panose="020B0609040504020204" pitchFamily="49" charset="0"/>
            </a:endParaRPr>
          </a:p>
          <a:p>
            <a:pPr>
              <a:spcAft>
                <a:spcPts val="300"/>
              </a:spcAft>
            </a:pPr>
            <a:r>
              <a:rPr lang="en-US" sz="900">
                <a:solidFill>
                  <a:schemeClr val="tx1"/>
                </a:solidFill>
                <a:latin typeface="Lucida Console" panose="020B0609040504020204" pitchFamily="49" charset="0"/>
              </a:rPr>
              <a:t>    provisioners:</a:t>
            </a:r>
          </a:p>
          <a:p>
            <a:pPr>
              <a:spcAft>
                <a:spcPts val="300"/>
              </a:spcAft>
            </a:pPr>
            <a:r>
              <a:rPr lang="en-US" sz="900">
                <a:solidFill>
                  <a:schemeClr val="tx1"/>
                </a:solidFill>
                <a:latin typeface="Lucida Console" panose="020B0609040504020204" pitchFamily="49" charset="0"/>
              </a:rPr>
              <a:t>      shell</a:t>
            </a:r>
          </a:p>
          <a:p>
            <a:pPr>
              <a:spcAft>
                <a:spcPts val="300"/>
              </a:spcAft>
            </a:pPr>
            <a:r>
              <a:rPr lang="en-US" sz="900">
                <a:solidFill>
                  <a:schemeClr val="tx1"/>
                </a:solidFill>
                <a:latin typeface="Lucida Console" panose="020B0609040504020204" pitchFamily="49" charset="0"/>
              </a:rPr>
              <a:t>    post-processors:</a:t>
            </a:r>
          </a:p>
          <a:p>
            <a:pPr>
              <a:spcAft>
                <a:spcPts val="300"/>
              </a:spcAft>
            </a:pPr>
            <a:r>
              <a:rPr lang="en-US" sz="900">
                <a:solidFill>
                  <a:schemeClr val="tx1"/>
                </a:solidFill>
                <a:latin typeface="Lucida Console" panose="020B0609040504020204" pitchFamily="49" charset="0"/>
              </a:rPr>
              <a:t>      0:</a:t>
            </a:r>
          </a:p>
          <a:p>
            <a:pPr>
              <a:spcAft>
                <a:spcPts val="300"/>
              </a:spcAft>
            </a:pPr>
            <a:r>
              <a:rPr lang="en-US" sz="900">
                <a:solidFill>
                  <a:schemeClr val="tx1"/>
                </a:solidFill>
                <a:latin typeface="Lucida Console" panose="020B0609040504020204" pitchFamily="49" charset="0"/>
              </a:rPr>
              <a:t>        manifest</a:t>
            </a:r>
          </a:p>
          <a:p>
            <a:pPr>
              <a:spcAft>
                <a:spcPts val="300"/>
              </a:spcAft>
            </a:pPr>
            <a:endParaRPr lang="en-US" sz="1050">
              <a:solidFill>
                <a:schemeClr val="tx1"/>
              </a:solidFill>
              <a:latin typeface="Lucida Console" panose="020B0609040504020204" pitchFamily="49" charset="0"/>
            </a:endParaRPr>
          </a:p>
        </p:txBody>
      </p:sp>
      <p:sp>
        <p:nvSpPr>
          <p:cNvPr id="19" name="Oval 18">
            <a:extLst>
              <a:ext uri="{FF2B5EF4-FFF2-40B4-BE49-F238E27FC236}">
                <a16:creationId xmlns:a16="http://schemas.microsoft.com/office/drawing/2014/main" id="{C04A6832-12A1-D747-8BF8-ACC830A1847F}"/>
              </a:ext>
            </a:extLst>
          </p:cNvPr>
          <p:cNvSpPr/>
          <p:nvPr/>
        </p:nvSpPr>
        <p:spPr>
          <a:xfrm>
            <a:off x="1138242" y="2126887"/>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76EB3D3-F1BA-3548-ADDF-31200A97B704}"/>
              </a:ext>
            </a:extLst>
          </p:cNvPr>
          <p:cNvSpPr/>
          <p:nvPr/>
        </p:nvSpPr>
        <p:spPr>
          <a:xfrm>
            <a:off x="1257304" y="2126887"/>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9DB323D-F7BA-124D-B4F0-233280E109D9}"/>
              </a:ext>
            </a:extLst>
          </p:cNvPr>
          <p:cNvSpPr/>
          <p:nvPr/>
        </p:nvSpPr>
        <p:spPr>
          <a:xfrm>
            <a:off x="1376366" y="2126887"/>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D003F43-1331-44B8-AB62-FC09CFDD48C5}"/>
              </a:ext>
            </a:extLst>
          </p:cNvPr>
          <p:cNvGrpSpPr/>
          <p:nvPr/>
        </p:nvGrpSpPr>
        <p:grpSpPr>
          <a:xfrm>
            <a:off x="7969959" y="4467221"/>
            <a:ext cx="1068163" cy="714636"/>
            <a:chOff x="544068" y="2551176"/>
            <a:chExt cx="4090321" cy="2736558"/>
          </a:xfrm>
        </p:grpSpPr>
        <p:grpSp>
          <p:nvGrpSpPr>
            <p:cNvPr id="23" name="Group 22">
              <a:extLst>
                <a:ext uri="{FF2B5EF4-FFF2-40B4-BE49-F238E27FC236}">
                  <a16:creationId xmlns:a16="http://schemas.microsoft.com/office/drawing/2014/main" id="{6D04897A-53A6-48C4-A394-8E8CCD420029}"/>
                </a:ext>
              </a:extLst>
            </p:cNvPr>
            <p:cNvGrpSpPr/>
            <p:nvPr/>
          </p:nvGrpSpPr>
          <p:grpSpPr>
            <a:xfrm>
              <a:off x="544068" y="2551176"/>
              <a:ext cx="2146017" cy="2736558"/>
              <a:chOff x="42567" y="3384009"/>
              <a:chExt cx="1372346" cy="1860556"/>
            </a:xfrm>
          </p:grpSpPr>
          <p:pic>
            <p:nvPicPr>
              <p:cNvPr id="29" name="Picture 28" descr="Icon&#10;&#10;Description automatically generated">
                <a:extLst>
                  <a:ext uri="{FF2B5EF4-FFF2-40B4-BE49-F238E27FC236}">
                    <a16:creationId xmlns:a16="http://schemas.microsoft.com/office/drawing/2014/main" id="{4FEB15F9-C6F2-4FA5-B18B-665904B286EC}"/>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69AF93A0-B2F4-44B1-AD54-48CE1E15E89C}"/>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4" name="Group 23">
              <a:extLst>
                <a:ext uri="{FF2B5EF4-FFF2-40B4-BE49-F238E27FC236}">
                  <a16:creationId xmlns:a16="http://schemas.microsoft.com/office/drawing/2014/main" id="{76094B97-D235-4832-8611-B4121666A829}"/>
                </a:ext>
              </a:extLst>
            </p:cNvPr>
            <p:cNvGrpSpPr/>
            <p:nvPr/>
          </p:nvGrpSpPr>
          <p:grpSpPr>
            <a:xfrm>
              <a:off x="2488372" y="2712560"/>
              <a:ext cx="2146017" cy="2560735"/>
              <a:chOff x="3330701" y="1684501"/>
              <a:chExt cx="3653818" cy="4874559"/>
            </a:xfrm>
          </p:grpSpPr>
          <p:pic>
            <p:nvPicPr>
              <p:cNvPr id="25" name="Picture 24" descr="Icon&#10;&#10;Description automatically generated">
                <a:extLst>
                  <a:ext uri="{FF2B5EF4-FFF2-40B4-BE49-F238E27FC236}">
                    <a16:creationId xmlns:a16="http://schemas.microsoft.com/office/drawing/2014/main" id="{750A9D19-C1A4-4C28-B322-1B7D9335D0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6" name="Group 25">
                <a:extLst>
                  <a:ext uri="{FF2B5EF4-FFF2-40B4-BE49-F238E27FC236}">
                    <a16:creationId xmlns:a16="http://schemas.microsoft.com/office/drawing/2014/main" id="{6FDC4B15-C961-4454-A2CD-42E8231CB6C0}"/>
                  </a:ext>
                </a:extLst>
              </p:cNvPr>
              <p:cNvGrpSpPr/>
              <p:nvPr/>
            </p:nvGrpSpPr>
            <p:grpSpPr>
              <a:xfrm>
                <a:off x="4019441" y="1684501"/>
                <a:ext cx="2322733" cy="1704906"/>
                <a:chOff x="4914899" y="2339788"/>
                <a:chExt cx="2322733" cy="1704906"/>
              </a:xfrm>
            </p:grpSpPr>
            <p:pic>
              <p:nvPicPr>
                <p:cNvPr id="27" name="Picture 4" descr="Blue cap illustration, Baseball cap Hat , Baseball Cap Blue transparent  background PNG clipart | HiClipart">
                  <a:extLst>
                    <a:ext uri="{FF2B5EF4-FFF2-40B4-BE49-F238E27FC236}">
                      <a16:creationId xmlns:a16="http://schemas.microsoft.com/office/drawing/2014/main" id="{A08653E5-E560-49A6-91CE-3566386E9564}"/>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picture containing icon&#10;&#10;Description automatically generated">
                  <a:extLst>
                    <a:ext uri="{FF2B5EF4-FFF2-40B4-BE49-F238E27FC236}">
                      <a16:creationId xmlns:a16="http://schemas.microsoft.com/office/drawing/2014/main" id="{750BC8BB-E452-4F70-A67E-4A980FDCCFE2}"/>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2103518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666633" cy="830997"/>
          </a:xfrm>
          <a:prstGeom prst="rect">
            <a:avLst/>
          </a:prstGeom>
          <a:noFill/>
        </p:spPr>
        <p:txBody>
          <a:bodyPr wrap="square" rtlCol="0">
            <a:spAutoFit/>
          </a:bodyPr>
          <a:lstStyle/>
          <a:p>
            <a:pPr>
              <a:spcAft>
                <a:spcPts val="600"/>
              </a:spcAft>
            </a:pPr>
            <a:r>
              <a:rPr lang="en-US" sz="1600">
                <a:solidFill>
                  <a:schemeClr val="tx1"/>
                </a:solidFill>
              </a:rPr>
              <a:t>The </a:t>
            </a:r>
            <a:r>
              <a:rPr lang="en-US" sz="1600">
                <a:solidFill>
                  <a:srgbClr val="0071E2"/>
                </a:solidFill>
                <a:latin typeface="Consolas" panose="020B0609020204030204" pitchFamily="49" charset="0"/>
              </a:rPr>
              <a:t>packer validate </a:t>
            </a:r>
            <a:r>
              <a:rPr lang="en-US" sz="1600">
                <a:solidFill>
                  <a:schemeClr val="tx1"/>
                </a:solidFill>
              </a:rPr>
              <a:t>will validate the syntax and the configuration of your Packer template. This is your first validation for templates after writing or updating them.</a:t>
            </a:r>
            <a:endParaRPr lang="en-US"/>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2" name="TextBox 1">
            <a:extLst>
              <a:ext uri="{FF2B5EF4-FFF2-40B4-BE49-F238E27FC236}">
                <a16:creationId xmlns:a16="http://schemas.microsoft.com/office/drawing/2014/main" id="{EF10E9FC-C005-4BC5-A5A4-DFD0AF47467A}"/>
              </a:ext>
            </a:extLst>
          </p:cNvPr>
          <p:cNvSpPr txBox="1"/>
          <p:nvPr/>
        </p:nvSpPr>
        <p:spPr>
          <a:xfrm>
            <a:off x="242316" y="694944"/>
            <a:ext cx="1675459" cy="307777"/>
          </a:xfrm>
          <a:prstGeom prst="rect">
            <a:avLst/>
          </a:prstGeom>
          <a:noFill/>
        </p:spPr>
        <p:txBody>
          <a:bodyPr wrap="none" rtlCol="0">
            <a:spAutoFit/>
          </a:bodyPr>
          <a:lstStyle/>
          <a:p>
            <a:r>
              <a:rPr lang="en-US">
                <a:latin typeface="Consolas" panose="020B0609020204030204" pitchFamily="49" charset="0"/>
              </a:rPr>
              <a:t>packer </a:t>
            </a:r>
            <a:r>
              <a:rPr lang="en-US">
                <a:solidFill>
                  <a:srgbClr val="0071E2"/>
                </a:solidFill>
                <a:latin typeface="Consolas" panose="020B0609020204030204" pitchFamily="49" charset="0"/>
              </a:rPr>
              <a:t>validate</a:t>
            </a:r>
          </a:p>
        </p:txBody>
      </p:sp>
      <p:sp>
        <p:nvSpPr>
          <p:cNvPr id="13" name="Rectangle 12">
            <a:extLst>
              <a:ext uri="{FF2B5EF4-FFF2-40B4-BE49-F238E27FC236}">
                <a16:creationId xmlns:a16="http://schemas.microsoft.com/office/drawing/2014/main" id="{C729654C-C36B-483B-B3D0-02A53C46A791}"/>
              </a:ext>
            </a:extLst>
          </p:cNvPr>
          <p:cNvSpPr/>
          <p:nvPr/>
        </p:nvSpPr>
        <p:spPr>
          <a:xfrm>
            <a:off x="2293186" y="3729428"/>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607B40-BDF9-4C7B-8F65-4C1D31C006D8}"/>
              </a:ext>
            </a:extLst>
          </p:cNvPr>
          <p:cNvSpPr/>
          <p:nvPr/>
        </p:nvSpPr>
        <p:spPr>
          <a:xfrm>
            <a:off x="1172458" y="3312081"/>
            <a:ext cx="4913084" cy="1717119"/>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8B2A9ABD-DE76-4A74-8A4A-10A54F813128}"/>
              </a:ext>
            </a:extLst>
          </p:cNvPr>
          <p:cNvSpPr/>
          <p:nvPr/>
        </p:nvSpPr>
        <p:spPr>
          <a:xfrm>
            <a:off x="1177743" y="3312081"/>
            <a:ext cx="4908732"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16" name="TextBox 15">
            <a:extLst>
              <a:ext uri="{FF2B5EF4-FFF2-40B4-BE49-F238E27FC236}">
                <a16:creationId xmlns:a16="http://schemas.microsoft.com/office/drawing/2014/main" id="{5E5F9E9E-EFA5-4F91-A4D4-A9134FDA7845}"/>
              </a:ext>
            </a:extLst>
          </p:cNvPr>
          <p:cNvSpPr txBox="1"/>
          <p:nvPr/>
        </p:nvSpPr>
        <p:spPr>
          <a:xfrm>
            <a:off x="1195033" y="3572858"/>
            <a:ext cx="4586642" cy="1254189"/>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packer validate </a:t>
            </a:r>
            <a:r>
              <a:rPr lang="en-US" sz="1050" err="1">
                <a:solidFill>
                  <a:schemeClr val="tx1"/>
                </a:solidFill>
                <a:latin typeface="Lucida Console" panose="020B0609040504020204" pitchFamily="49" charset="0"/>
              </a:rPr>
              <a:t>vmware-image.pkr.hcl</a:t>
            </a:r>
            <a:endParaRPr lang="en-US" sz="1050">
              <a:solidFill>
                <a:schemeClr val="tx1"/>
              </a:solidFill>
              <a:latin typeface="Lucida Console" panose="020B0609040504020204" pitchFamily="49" charset="0"/>
            </a:endParaRPr>
          </a:p>
          <a:p>
            <a:pPr>
              <a:spcAft>
                <a:spcPts val="300"/>
              </a:spcAft>
            </a:pPr>
            <a:r>
              <a:rPr lang="en-US" sz="1050">
                <a:solidFill>
                  <a:schemeClr val="tx1"/>
                </a:solidFill>
                <a:latin typeface="Lucida Console" panose="020B0609040504020204" pitchFamily="49" charset="0"/>
              </a:rPr>
              <a:t>Template validation failed. Errors are shown below.</a:t>
            </a:r>
          </a:p>
          <a:p>
            <a:pPr>
              <a:spcAft>
                <a:spcPts val="300"/>
              </a:spcAft>
            </a:pPr>
            <a:endParaRPr lang="en-US" sz="1050">
              <a:solidFill>
                <a:schemeClr val="tx1"/>
              </a:solidFill>
              <a:latin typeface="Lucida Console" panose="020B0609040504020204" pitchFamily="49" charset="0"/>
            </a:endParaRPr>
          </a:p>
          <a:p>
            <a:pPr>
              <a:spcAft>
                <a:spcPts val="300"/>
              </a:spcAft>
            </a:pPr>
            <a:r>
              <a:rPr lang="en-US" sz="1050">
                <a:solidFill>
                  <a:schemeClr val="tx1"/>
                </a:solidFill>
                <a:latin typeface="Lucida Console" panose="020B0609040504020204" pitchFamily="49" charset="0"/>
              </a:rPr>
              <a:t>Errors validating build '</a:t>
            </a:r>
            <a:r>
              <a:rPr lang="en-US" sz="1050" err="1">
                <a:solidFill>
                  <a:schemeClr val="tx1"/>
                </a:solidFill>
                <a:latin typeface="Lucida Console" panose="020B0609040504020204" pitchFamily="49" charset="0"/>
              </a:rPr>
              <a:t>vmware</a:t>
            </a:r>
            <a:r>
              <a:rPr lang="en-US" sz="1050">
                <a:solidFill>
                  <a:schemeClr val="tx1"/>
                </a:solidFill>
                <a:latin typeface="Lucida Console" panose="020B0609040504020204" pitchFamily="49" charset="0"/>
              </a:rPr>
              <a:t>'. 1 error(s) occurred:</a:t>
            </a:r>
          </a:p>
          <a:p>
            <a:pPr>
              <a:spcAft>
                <a:spcPts val="300"/>
              </a:spcAft>
            </a:pPr>
            <a:endParaRPr lang="en-US" sz="1050">
              <a:solidFill>
                <a:schemeClr val="tx1"/>
              </a:solidFill>
              <a:latin typeface="Lucida Console" panose="020B0609040504020204" pitchFamily="49" charset="0"/>
            </a:endParaRPr>
          </a:p>
          <a:p>
            <a:pPr>
              <a:spcAft>
                <a:spcPts val="300"/>
              </a:spcAft>
            </a:pPr>
            <a:r>
              <a:rPr lang="en-US" sz="1050">
                <a:solidFill>
                  <a:schemeClr val="tx1"/>
                </a:solidFill>
                <a:latin typeface="Lucida Console" panose="020B0609040504020204" pitchFamily="49" charset="0"/>
              </a:rPr>
              <a:t>* Either a path or inline script must be specified.</a:t>
            </a:r>
          </a:p>
        </p:txBody>
      </p:sp>
      <p:sp>
        <p:nvSpPr>
          <p:cNvPr id="18" name="Oval 17">
            <a:extLst>
              <a:ext uri="{FF2B5EF4-FFF2-40B4-BE49-F238E27FC236}">
                <a16:creationId xmlns:a16="http://schemas.microsoft.com/office/drawing/2014/main" id="{5D134951-8735-4941-98F1-5EA959D20210}"/>
              </a:ext>
            </a:extLst>
          </p:cNvPr>
          <p:cNvSpPr/>
          <p:nvPr/>
        </p:nvSpPr>
        <p:spPr>
          <a:xfrm>
            <a:off x="1239658" y="3352365"/>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5437E7F-8DD8-474A-BC09-0B98FA849904}"/>
              </a:ext>
            </a:extLst>
          </p:cNvPr>
          <p:cNvSpPr/>
          <p:nvPr/>
        </p:nvSpPr>
        <p:spPr>
          <a:xfrm>
            <a:off x="1358720" y="3352365"/>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C60428-A358-4494-A620-8EA6E7AF40AC}"/>
              </a:ext>
            </a:extLst>
          </p:cNvPr>
          <p:cNvSpPr/>
          <p:nvPr/>
        </p:nvSpPr>
        <p:spPr>
          <a:xfrm>
            <a:off x="1477782" y="3352365"/>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DB9FE-6887-4EAA-9D53-650A3B136BBA}"/>
              </a:ext>
            </a:extLst>
          </p:cNvPr>
          <p:cNvSpPr/>
          <p:nvPr/>
        </p:nvSpPr>
        <p:spPr>
          <a:xfrm>
            <a:off x="2288424" y="2643577"/>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AA4D703-0C83-4430-A7B3-8900E9F40450}"/>
              </a:ext>
            </a:extLst>
          </p:cNvPr>
          <p:cNvSpPr/>
          <p:nvPr/>
        </p:nvSpPr>
        <p:spPr>
          <a:xfrm>
            <a:off x="1167696" y="2226230"/>
            <a:ext cx="3128080" cy="769383"/>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a:extLst>
              <a:ext uri="{FF2B5EF4-FFF2-40B4-BE49-F238E27FC236}">
                <a16:creationId xmlns:a16="http://schemas.microsoft.com/office/drawing/2014/main" id="{F298DE65-C709-43A3-A260-CC65C5F27C47}"/>
              </a:ext>
            </a:extLst>
          </p:cNvPr>
          <p:cNvSpPr/>
          <p:nvPr/>
        </p:nvSpPr>
        <p:spPr>
          <a:xfrm>
            <a:off x="1172981" y="2226230"/>
            <a:ext cx="3132320"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24" name="TextBox 23">
            <a:extLst>
              <a:ext uri="{FF2B5EF4-FFF2-40B4-BE49-F238E27FC236}">
                <a16:creationId xmlns:a16="http://schemas.microsoft.com/office/drawing/2014/main" id="{FE5E76AF-68F3-46C3-8E70-6E1CE7843A11}"/>
              </a:ext>
            </a:extLst>
          </p:cNvPr>
          <p:cNvSpPr txBox="1"/>
          <p:nvPr/>
        </p:nvSpPr>
        <p:spPr>
          <a:xfrm>
            <a:off x="1190271" y="2487007"/>
            <a:ext cx="2891192" cy="253916"/>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packer validate </a:t>
            </a:r>
            <a:r>
              <a:rPr lang="en-US" sz="1050" err="1">
                <a:solidFill>
                  <a:schemeClr val="tx1"/>
                </a:solidFill>
                <a:latin typeface="Lucida Console" panose="020B0609040504020204" pitchFamily="49" charset="0"/>
              </a:rPr>
              <a:t>temp.pkr.hcl</a:t>
            </a:r>
            <a:endParaRPr lang="en-US" sz="1050">
              <a:solidFill>
                <a:schemeClr val="tx1"/>
              </a:solidFill>
              <a:latin typeface="Lucida Console" panose="020B0609040504020204" pitchFamily="49" charset="0"/>
            </a:endParaRPr>
          </a:p>
        </p:txBody>
      </p:sp>
      <p:sp>
        <p:nvSpPr>
          <p:cNvPr id="25" name="Oval 24">
            <a:extLst>
              <a:ext uri="{FF2B5EF4-FFF2-40B4-BE49-F238E27FC236}">
                <a16:creationId xmlns:a16="http://schemas.microsoft.com/office/drawing/2014/main" id="{AEFF76CB-C758-40E8-A754-AC9D7662B3F9}"/>
              </a:ext>
            </a:extLst>
          </p:cNvPr>
          <p:cNvSpPr/>
          <p:nvPr/>
        </p:nvSpPr>
        <p:spPr>
          <a:xfrm>
            <a:off x="1234896" y="2266514"/>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2F19D0F-78F7-424E-83DE-987F3152111C}"/>
              </a:ext>
            </a:extLst>
          </p:cNvPr>
          <p:cNvSpPr/>
          <p:nvPr/>
        </p:nvSpPr>
        <p:spPr>
          <a:xfrm>
            <a:off x="1353958" y="2266514"/>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D29D7AF-44FF-470D-9B52-1DC178EC7D32}"/>
              </a:ext>
            </a:extLst>
          </p:cNvPr>
          <p:cNvSpPr/>
          <p:nvPr/>
        </p:nvSpPr>
        <p:spPr>
          <a:xfrm>
            <a:off x="1473020" y="2266514"/>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Thumbs up sign with solid fill">
            <a:extLst>
              <a:ext uri="{FF2B5EF4-FFF2-40B4-BE49-F238E27FC236}">
                <a16:creationId xmlns:a16="http://schemas.microsoft.com/office/drawing/2014/main" id="{FDC1789F-9879-43F2-B830-8BB6B06478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19912" y="2355039"/>
            <a:ext cx="497700" cy="497700"/>
          </a:xfrm>
          <a:prstGeom prst="rect">
            <a:avLst/>
          </a:prstGeom>
        </p:spPr>
      </p:pic>
      <p:pic>
        <p:nvPicPr>
          <p:cNvPr id="30" name="Graphic 29" descr="Thumbs Down with solid fill">
            <a:extLst>
              <a:ext uri="{FF2B5EF4-FFF2-40B4-BE49-F238E27FC236}">
                <a16:creationId xmlns:a16="http://schemas.microsoft.com/office/drawing/2014/main" id="{EF08AB13-9BFD-4562-8721-DB9C1EDE39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7702" y="3719476"/>
            <a:ext cx="562012" cy="562012"/>
          </a:xfrm>
          <a:prstGeom prst="rect">
            <a:avLst/>
          </a:prstGeom>
        </p:spPr>
      </p:pic>
      <p:sp>
        <p:nvSpPr>
          <p:cNvPr id="3" name="TextBox 2">
            <a:extLst>
              <a:ext uri="{FF2B5EF4-FFF2-40B4-BE49-F238E27FC236}">
                <a16:creationId xmlns:a16="http://schemas.microsoft.com/office/drawing/2014/main" id="{D0B294E0-9BB2-4014-ABE3-B344E0A9A5D3}"/>
              </a:ext>
            </a:extLst>
          </p:cNvPr>
          <p:cNvSpPr txBox="1"/>
          <p:nvPr/>
        </p:nvSpPr>
        <p:spPr>
          <a:xfrm>
            <a:off x="5167312" y="2381250"/>
            <a:ext cx="2162175" cy="523220"/>
          </a:xfrm>
          <a:prstGeom prst="rect">
            <a:avLst/>
          </a:prstGeom>
          <a:noFill/>
        </p:spPr>
        <p:txBody>
          <a:bodyPr wrap="square" rtlCol="0">
            <a:spAutoFit/>
          </a:bodyPr>
          <a:lstStyle/>
          <a:p>
            <a:r>
              <a:rPr lang="en-US">
                <a:solidFill>
                  <a:srgbClr val="00B050"/>
                </a:solidFill>
              </a:rPr>
              <a:t>Template validated</a:t>
            </a:r>
          </a:p>
          <a:p>
            <a:r>
              <a:rPr lang="en-US">
                <a:solidFill>
                  <a:srgbClr val="00B050"/>
                </a:solidFill>
              </a:rPr>
              <a:t>(no error message)</a:t>
            </a:r>
          </a:p>
        </p:txBody>
      </p:sp>
      <p:cxnSp>
        <p:nvCxnSpPr>
          <p:cNvPr id="5" name="Straight Arrow Connector 4">
            <a:extLst>
              <a:ext uri="{FF2B5EF4-FFF2-40B4-BE49-F238E27FC236}">
                <a16:creationId xmlns:a16="http://schemas.microsoft.com/office/drawing/2014/main" id="{4C0DF549-E4F2-4055-9AF6-6291D7E658F5}"/>
              </a:ext>
            </a:extLst>
          </p:cNvPr>
          <p:cNvCxnSpPr>
            <a:stCxn id="3" idx="1"/>
          </p:cNvCxnSpPr>
          <p:nvPr/>
        </p:nvCxnSpPr>
        <p:spPr>
          <a:xfrm flipH="1">
            <a:off x="4500563" y="2642860"/>
            <a:ext cx="666749" cy="4795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842F6A4-B59C-4202-AD6D-281A1A5B0FAA}"/>
              </a:ext>
            </a:extLst>
          </p:cNvPr>
          <p:cNvSpPr txBox="1"/>
          <p:nvPr/>
        </p:nvSpPr>
        <p:spPr>
          <a:xfrm>
            <a:off x="6700838" y="3462337"/>
            <a:ext cx="2205037" cy="738664"/>
          </a:xfrm>
          <a:prstGeom prst="rect">
            <a:avLst/>
          </a:prstGeom>
          <a:noFill/>
        </p:spPr>
        <p:txBody>
          <a:bodyPr wrap="square" rtlCol="0">
            <a:spAutoFit/>
          </a:bodyPr>
          <a:lstStyle/>
          <a:p>
            <a:pPr algn="ctr"/>
            <a:r>
              <a:rPr lang="en-US">
                <a:solidFill>
                  <a:srgbClr val="C00000"/>
                </a:solidFill>
              </a:rPr>
              <a:t>Template did not validate</a:t>
            </a:r>
          </a:p>
          <a:p>
            <a:pPr algn="ctr"/>
            <a:r>
              <a:rPr lang="en-US">
                <a:solidFill>
                  <a:srgbClr val="C00000"/>
                </a:solidFill>
              </a:rPr>
              <a:t>successfully</a:t>
            </a:r>
          </a:p>
          <a:p>
            <a:pPr algn="ctr"/>
            <a:r>
              <a:rPr lang="en-US">
                <a:solidFill>
                  <a:srgbClr val="C00000"/>
                </a:solidFill>
              </a:rPr>
              <a:t>(error shown)</a:t>
            </a:r>
          </a:p>
        </p:txBody>
      </p:sp>
      <p:cxnSp>
        <p:nvCxnSpPr>
          <p:cNvPr id="34" name="Straight Arrow Connector 33">
            <a:extLst>
              <a:ext uri="{FF2B5EF4-FFF2-40B4-BE49-F238E27FC236}">
                <a16:creationId xmlns:a16="http://schemas.microsoft.com/office/drawing/2014/main" id="{4B434FE1-D55C-4B5C-9546-E3E4B4793E7B}"/>
              </a:ext>
            </a:extLst>
          </p:cNvPr>
          <p:cNvCxnSpPr>
            <a:cxnSpLocks/>
          </p:cNvCxnSpPr>
          <p:nvPr/>
        </p:nvCxnSpPr>
        <p:spPr>
          <a:xfrm flipH="1">
            <a:off x="5915026" y="3900488"/>
            <a:ext cx="1109662" cy="11906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D926C0CA-10C3-48D0-90E4-58F4143C45D1}"/>
              </a:ext>
            </a:extLst>
          </p:cNvPr>
          <p:cNvGrpSpPr/>
          <p:nvPr/>
        </p:nvGrpSpPr>
        <p:grpSpPr>
          <a:xfrm>
            <a:off x="7969959" y="4467221"/>
            <a:ext cx="1068163" cy="714636"/>
            <a:chOff x="544068" y="2551176"/>
            <a:chExt cx="4090321" cy="2736558"/>
          </a:xfrm>
        </p:grpSpPr>
        <p:grpSp>
          <p:nvGrpSpPr>
            <p:cNvPr id="36" name="Group 35">
              <a:extLst>
                <a:ext uri="{FF2B5EF4-FFF2-40B4-BE49-F238E27FC236}">
                  <a16:creationId xmlns:a16="http://schemas.microsoft.com/office/drawing/2014/main" id="{B0711A79-31D4-4F18-B71E-09578F046471}"/>
                </a:ext>
              </a:extLst>
            </p:cNvPr>
            <p:cNvGrpSpPr/>
            <p:nvPr/>
          </p:nvGrpSpPr>
          <p:grpSpPr>
            <a:xfrm>
              <a:off x="544068" y="2551176"/>
              <a:ext cx="2146017" cy="2736558"/>
              <a:chOff x="42567" y="3384009"/>
              <a:chExt cx="1372346" cy="1860556"/>
            </a:xfrm>
          </p:grpSpPr>
          <p:pic>
            <p:nvPicPr>
              <p:cNvPr id="43" name="Picture 42" descr="Icon&#10;&#10;Description automatically generated">
                <a:extLst>
                  <a:ext uri="{FF2B5EF4-FFF2-40B4-BE49-F238E27FC236}">
                    <a16:creationId xmlns:a16="http://schemas.microsoft.com/office/drawing/2014/main" id="{68B52971-147A-48A6-8B74-ADAF19183B26}"/>
                  </a:ext>
                </a:extLst>
              </p:cNvPr>
              <p:cNvPicPr>
                <a:picLocks noChangeAspect="1"/>
              </p:cNvPicPr>
              <p:nvPr/>
            </p:nvPicPr>
            <p:blipFill>
              <a:blip r:embed="rId8"/>
              <a:stretch>
                <a:fillRect/>
              </a:stretch>
            </p:blipFill>
            <p:spPr>
              <a:xfrm>
                <a:off x="42567" y="3384009"/>
                <a:ext cx="1372346" cy="1860556"/>
              </a:xfrm>
              <a:prstGeom prst="rect">
                <a:avLst/>
              </a:prstGeom>
            </p:spPr>
          </p:pic>
          <p:pic>
            <p:nvPicPr>
              <p:cNvPr id="44" name="Picture 43" descr="A picture containing icon&#10;&#10;Description automatically generated">
                <a:extLst>
                  <a:ext uri="{FF2B5EF4-FFF2-40B4-BE49-F238E27FC236}">
                    <a16:creationId xmlns:a16="http://schemas.microsoft.com/office/drawing/2014/main" id="{44550225-6ECD-4CB4-A436-2464D6036506}"/>
                  </a:ext>
                </a:extLst>
              </p:cNvPr>
              <p:cNvPicPr>
                <a:picLocks noChangeAspect="1"/>
              </p:cNvPicPr>
              <p:nvPr/>
            </p:nvPicPr>
            <p:blipFill rotWithShape="1">
              <a:blip r:embed="rId9"/>
              <a:srcRect l="22785" t="3910" r="23310" b="35355"/>
              <a:stretch/>
            </p:blipFill>
            <p:spPr>
              <a:xfrm>
                <a:off x="649707" y="4904072"/>
                <a:ext cx="153820" cy="244241"/>
              </a:xfrm>
              <a:prstGeom prst="rect">
                <a:avLst/>
              </a:prstGeom>
            </p:spPr>
          </p:pic>
        </p:grpSp>
        <p:grpSp>
          <p:nvGrpSpPr>
            <p:cNvPr id="37" name="Group 36">
              <a:extLst>
                <a:ext uri="{FF2B5EF4-FFF2-40B4-BE49-F238E27FC236}">
                  <a16:creationId xmlns:a16="http://schemas.microsoft.com/office/drawing/2014/main" id="{1A59F7B7-0608-43A2-8EDA-5AEB285ED682}"/>
                </a:ext>
              </a:extLst>
            </p:cNvPr>
            <p:cNvGrpSpPr/>
            <p:nvPr/>
          </p:nvGrpSpPr>
          <p:grpSpPr>
            <a:xfrm>
              <a:off x="2488372" y="2712560"/>
              <a:ext cx="2146017" cy="2560735"/>
              <a:chOff x="3330701" y="1684501"/>
              <a:chExt cx="3653818" cy="4874559"/>
            </a:xfrm>
          </p:grpSpPr>
          <p:pic>
            <p:nvPicPr>
              <p:cNvPr id="38" name="Picture 37" descr="Icon&#10;&#10;Description automatically generated">
                <a:extLst>
                  <a:ext uri="{FF2B5EF4-FFF2-40B4-BE49-F238E27FC236}">
                    <a16:creationId xmlns:a16="http://schemas.microsoft.com/office/drawing/2014/main" id="{E54C79E8-8F85-4918-AB45-4C4548CADF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39" name="Group 38">
                <a:extLst>
                  <a:ext uri="{FF2B5EF4-FFF2-40B4-BE49-F238E27FC236}">
                    <a16:creationId xmlns:a16="http://schemas.microsoft.com/office/drawing/2014/main" id="{39975915-7B74-40B1-857D-6BB69DBE392A}"/>
                  </a:ext>
                </a:extLst>
              </p:cNvPr>
              <p:cNvGrpSpPr/>
              <p:nvPr/>
            </p:nvGrpSpPr>
            <p:grpSpPr>
              <a:xfrm>
                <a:off x="4019441" y="1684501"/>
                <a:ext cx="2322733" cy="1704906"/>
                <a:chOff x="4914899" y="2339788"/>
                <a:chExt cx="2322733" cy="1704906"/>
              </a:xfrm>
            </p:grpSpPr>
            <p:pic>
              <p:nvPicPr>
                <p:cNvPr id="40" name="Picture 4" descr="Blue cap illustration, Baseball cap Hat , Baseball Cap Blue transparent  background PNG clipart | HiClipart">
                  <a:extLst>
                    <a:ext uri="{FF2B5EF4-FFF2-40B4-BE49-F238E27FC236}">
                      <a16:creationId xmlns:a16="http://schemas.microsoft.com/office/drawing/2014/main" id="{73CBB397-9097-4754-BA11-ABBD4C2F302C}"/>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A picture containing icon&#10;&#10;Description automatically generated">
                  <a:extLst>
                    <a:ext uri="{FF2B5EF4-FFF2-40B4-BE49-F238E27FC236}">
                      <a16:creationId xmlns:a16="http://schemas.microsoft.com/office/drawing/2014/main" id="{6CEF52B2-B549-4E9F-AF51-F8F499A436DC}"/>
                    </a:ext>
                  </a:extLst>
                </p:cNvPr>
                <p:cNvPicPr>
                  <a:picLocks noChangeAspect="1"/>
                </p:cNvPicPr>
                <p:nvPr/>
              </p:nvPicPr>
              <p:blipFill rotWithShape="1">
                <a:blip r:embed="rId9"/>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367604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7344307" cy="584775"/>
          </a:xfrm>
          <a:prstGeom prst="rect">
            <a:avLst/>
          </a:prstGeom>
          <a:noFill/>
        </p:spPr>
        <p:txBody>
          <a:bodyPr wrap="square" rtlCol="0">
            <a:spAutoFit/>
          </a:bodyPr>
          <a:lstStyle/>
          <a:p>
            <a:pPr>
              <a:spcAft>
                <a:spcPts val="600"/>
              </a:spcAft>
            </a:pPr>
            <a:r>
              <a:rPr lang="en-US" sz="1600">
                <a:solidFill>
                  <a:schemeClr val="tx1"/>
                </a:solidFill>
              </a:rPr>
              <a:t>The </a:t>
            </a:r>
            <a:r>
              <a:rPr lang="en-US" sz="1600">
                <a:solidFill>
                  <a:srgbClr val="0071E2"/>
                </a:solidFill>
                <a:latin typeface="Consolas" panose="020B0609020204030204" pitchFamily="49" charset="0"/>
              </a:rPr>
              <a:t>packer hcl2_upgrade </a:t>
            </a:r>
            <a:r>
              <a:rPr lang="en-US" sz="1600">
                <a:solidFill>
                  <a:schemeClr val="tx1"/>
                </a:solidFill>
              </a:rPr>
              <a:t>translates a template written in the older JSON format to the new HCL2 format.</a:t>
            </a:r>
            <a:endParaRPr lang="en-US"/>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2" name="TextBox 1">
            <a:extLst>
              <a:ext uri="{FF2B5EF4-FFF2-40B4-BE49-F238E27FC236}">
                <a16:creationId xmlns:a16="http://schemas.microsoft.com/office/drawing/2014/main" id="{EF10E9FC-C005-4BC5-A5A4-DFD0AF47467A}"/>
              </a:ext>
            </a:extLst>
          </p:cNvPr>
          <p:cNvSpPr txBox="1"/>
          <p:nvPr/>
        </p:nvSpPr>
        <p:spPr>
          <a:xfrm>
            <a:off x="242316" y="694944"/>
            <a:ext cx="2073003" cy="307777"/>
          </a:xfrm>
          <a:prstGeom prst="rect">
            <a:avLst/>
          </a:prstGeom>
          <a:noFill/>
        </p:spPr>
        <p:txBody>
          <a:bodyPr wrap="none" rtlCol="0">
            <a:spAutoFit/>
          </a:bodyPr>
          <a:lstStyle/>
          <a:p>
            <a:r>
              <a:rPr lang="en-US">
                <a:latin typeface="Consolas" panose="020B0609020204030204" pitchFamily="49" charset="0"/>
              </a:rPr>
              <a:t>packer </a:t>
            </a:r>
            <a:r>
              <a:rPr lang="en-US">
                <a:solidFill>
                  <a:srgbClr val="0071E2"/>
                </a:solidFill>
                <a:latin typeface="Consolas" panose="020B0609020204030204" pitchFamily="49" charset="0"/>
              </a:rPr>
              <a:t>hcl2_upgrade</a:t>
            </a:r>
          </a:p>
        </p:txBody>
      </p:sp>
      <p:sp>
        <p:nvSpPr>
          <p:cNvPr id="15" name="Rectangle 14">
            <a:extLst>
              <a:ext uri="{FF2B5EF4-FFF2-40B4-BE49-F238E27FC236}">
                <a16:creationId xmlns:a16="http://schemas.microsoft.com/office/drawing/2014/main" id="{4494D3B6-806D-41AD-9660-C2F4E1B1DCA0}"/>
              </a:ext>
            </a:extLst>
          </p:cNvPr>
          <p:cNvSpPr/>
          <p:nvPr/>
        </p:nvSpPr>
        <p:spPr>
          <a:xfrm>
            <a:off x="648583" y="1954768"/>
            <a:ext cx="4275842" cy="869396"/>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358A08AE-A3BF-43C6-A71E-821FD58CB91F}"/>
              </a:ext>
            </a:extLst>
          </p:cNvPr>
          <p:cNvSpPr/>
          <p:nvPr/>
        </p:nvSpPr>
        <p:spPr>
          <a:xfrm>
            <a:off x="653867" y="1954767"/>
            <a:ext cx="4275319"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18" name="TextBox 17">
            <a:extLst>
              <a:ext uri="{FF2B5EF4-FFF2-40B4-BE49-F238E27FC236}">
                <a16:creationId xmlns:a16="http://schemas.microsoft.com/office/drawing/2014/main" id="{73887551-0FE1-4904-B123-561A307C3CEA}"/>
              </a:ext>
            </a:extLst>
          </p:cNvPr>
          <p:cNvSpPr txBox="1"/>
          <p:nvPr/>
        </p:nvSpPr>
        <p:spPr>
          <a:xfrm>
            <a:off x="671158" y="2196494"/>
            <a:ext cx="4096104" cy="553998"/>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packer hcl2_upgrade base-</a:t>
            </a:r>
            <a:r>
              <a:rPr lang="en-US" sz="1050" err="1">
                <a:solidFill>
                  <a:schemeClr val="tx1"/>
                </a:solidFill>
                <a:latin typeface="Lucida Console" panose="020B0609040504020204" pitchFamily="49" charset="0"/>
              </a:rPr>
              <a:t>image.json</a:t>
            </a:r>
            <a:endParaRPr lang="en-US" sz="1050">
              <a:solidFill>
                <a:schemeClr val="tx1"/>
              </a:solidFill>
              <a:latin typeface="Lucida Console" panose="020B0609040504020204" pitchFamily="49" charset="0"/>
            </a:endParaRPr>
          </a:p>
          <a:p>
            <a:pPr>
              <a:spcAft>
                <a:spcPts val="300"/>
              </a:spcAft>
            </a:pPr>
            <a:endParaRPr lang="en-US" sz="300">
              <a:solidFill>
                <a:schemeClr val="tx1"/>
              </a:solidFill>
              <a:latin typeface="Lucida Console" panose="020B0609040504020204" pitchFamily="49" charset="0"/>
            </a:endParaRPr>
          </a:p>
          <a:p>
            <a:pPr>
              <a:spcAft>
                <a:spcPts val="300"/>
              </a:spcAft>
            </a:pPr>
            <a:r>
              <a:rPr lang="en-US" sz="1050">
                <a:solidFill>
                  <a:schemeClr val="tx1"/>
                </a:solidFill>
                <a:latin typeface="Lucida Console" panose="020B0609040504020204" pitchFamily="49" charset="0"/>
              </a:rPr>
              <a:t>Successfully created base-</a:t>
            </a:r>
            <a:r>
              <a:rPr lang="en-US" sz="1050" err="1">
                <a:solidFill>
                  <a:schemeClr val="tx1"/>
                </a:solidFill>
                <a:latin typeface="Lucida Console" panose="020B0609040504020204" pitchFamily="49" charset="0"/>
              </a:rPr>
              <a:t>image.json.pkr.hcl</a:t>
            </a:r>
            <a:endParaRPr lang="en-US" sz="1050">
              <a:solidFill>
                <a:schemeClr val="tx1"/>
              </a:solidFill>
              <a:latin typeface="Lucida Console" panose="020B0609040504020204" pitchFamily="49" charset="0"/>
            </a:endParaRPr>
          </a:p>
        </p:txBody>
      </p:sp>
      <p:sp>
        <p:nvSpPr>
          <p:cNvPr id="19" name="Oval 18">
            <a:extLst>
              <a:ext uri="{FF2B5EF4-FFF2-40B4-BE49-F238E27FC236}">
                <a16:creationId xmlns:a16="http://schemas.microsoft.com/office/drawing/2014/main" id="{65A4C87B-D95B-480E-9530-64E9F55C529C}"/>
              </a:ext>
            </a:extLst>
          </p:cNvPr>
          <p:cNvSpPr/>
          <p:nvPr/>
        </p:nvSpPr>
        <p:spPr>
          <a:xfrm>
            <a:off x="715783" y="1995051"/>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D59A63-565E-4E03-86FB-028931DF3051}"/>
              </a:ext>
            </a:extLst>
          </p:cNvPr>
          <p:cNvSpPr/>
          <p:nvPr/>
        </p:nvSpPr>
        <p:spPr>
          <a:xfrm>
            <a:off x="834845" y="1995051"/>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2A60490-FF4F-4B67-A917-9C13345CAE52}"/>
              </a:ext>
            </a:extLst>
          </p:cNvPr>
          <p:cNvSpPr/>
          <p:nvPr/>
        </p:nvSpPr>
        <p:spPr>
          <a:xfrm>
            <a:off x="953907" y="1995051"/>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A2F6994-5FAA-47E6-800D-CDDF1E8A5C29}"/>
              </a:ext>
            </a:extLst>
          </p:cNvPr>
          <p:cNvSpPr/>
          <p:nvPr/>
        </p:nvSpPr>
        <p:spPr>
          <a:xfrm>
            <a:off x="429509" y="3021566"/>
            <a:ext cx="3509080" cy="2064783"/>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a:extLst>
              <a:ext uri="{FF2B5EF4-FFF2-40B4-BE49-F238E27FC236}">
                <a16:creationId xmlns:a16="http://schemas.microsoft.com/office/drawing/2014/main" id="{D3D74CCC-C968-4A5C-A570-84BFF7E8A5C6}"/>
              </a:ext>
            </a:extLst>
          </p:cNvPr>
          <p:cNvSpPr/>
          <p:nvPr/>
        </p:nvSpPr>
        <p:spPr>
          <a:xfrm>
            <a:off x="434794" y="3021567"/>
            <a:ext cx="3508558" cy="1983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a:t>
            </a:r>
          </a:p>
        </p:txBody>
      </p:sp>
      <p:sp>
        <p:nvSpPr>
          <p:cNvPr id="24" name="TextBox 23">
            <a:extLst>
              <a:ext uri="{FF2B5EF4-FFF2-40B4-BE49-F238E27FC236}">
                <a16:creationId xmlns:a16="http://schemas.microsoft.com/office/drawing/2014/main" id="{687D06ED-145B-46B2-8137-E7653D758450}"/>
              </a:ext>
            </a:extLst>
          </p:cNvPr>
          <p:cNvSpPr txBox="1"/>
          <p:nvPr/>
        </p:nvSpPr>
        <p:spPr>
          <a:xfrm>
            <a:off x="452084" y="3282344"/>
            <a:ext cx="3391255" cy="1384995"/>
          </a:xfrm>
          <a:prstGeom prst="rect">
            <a:avLst/>
          </a:prstGeom>
          <a:noFill/>
        </p:spPr>
        <p:txBody>
          <a:bodyPr wrap="square" rtlCol="0">
            <a:spAutoFit/>
          </a:bodyPr>
          <a:lstStyle/>
          <a:p>
            <a:r>
              <a:rPr lang="en-US" sz="1200" b="0">
                <a:solidFill>
                  <a:schemeClr val="bg1">
                    <a:lumMod val="50000"/>
                  </a:schemeClr>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00B0F0"/>
                </a:solidFill>
                <a:effectLst/>
                <a:latin typeface="Consolas" panose="020B0609020204030204" pitchFamily="49" charset="0"/>
              </a:rPr>
              <a:t>"variables"</a:t>
            </a:r>
            <a:r>
              <a:rPr lang="en-US" sz="1200" b="0">
                <a:solidFill>
                  <a:schemeClr val="bg1">
                    <a:lumMod val="50000"/>
                  </a:schemeClr>
                </a:solidFill>
                <a:effectLst/>
                <a:latin typeface="Consolas" panose="020B0609020204030204" pitchFamily="49" charset="0"/>
              </a:rPr>
              <a:t>: {</a:t>
            </a:r>
          </a:p>
          <a:p>
            <a:r>
              <a:rPr lang="en-US" sz="1200" b="0">
                <a:solidFill>
                  <a:srgbClr val="D4D4D4"/>
                </a:solidFill>
                <a:effectLst/>
                <a:latin typeface="Consolas" panose="020B0609020204030204" pitchFamily="49" charset="0"/>
              </a:rPr>
              <a:t>    </a:t>
            </a:r>
            <a:r>
              <a:rPr lang="en-US" sz="1200" b="0">
                <a:solidFill>
                  <a:srgbClr val="00B0F0"/>
                </a:solidFill>
                <a:effectLst/>
                <a:latin typeface="Consolas" panose="020B0609020204030204" pitchFamily="49" charset="0"/>
              </a:rPr>
              <a:t>"</a:t>
            </a:r>
            <a:r>
              <a:rPr lang="en-US" sz="1200" b="0" err="1">
                <a:solidFill>
                  <a:srgbClr val="00B0F0"/>
                </a:solidFill>
                <a:effectLst/>
                <a:latin typeface="Consolas" panose="020B0609020204030204" pitchFamily="49" charset="0"/>
              </a:rPr>
              <a:t>deployment_version</a:t>
            </a:r>
            <a:r>
              <a:rPr lang="en-US" sz="1200" b="0">
                <a:solidFill>
                  <a:srgbClr val="00B0F0"/>
                </a:solidFill>
                <a:effectLst/>
                <a:latin typeface="Consolas" panose="020B0609020204030204" pitchFamily="49" charset="0"/>
              </a:rPr>
              <a:t>"</a:t>
            </a:r>
            <a:r>
              <a:rPr lang="en-US" sz="1200" b="0">
                <a:solidFill>
                  <a:schemeClr val="bg1">
                    <a:lumMod val="50000"/>
                  </a:schemeClr>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"version-1"</a:t>
            </a:r>
            <a:r>
              <a:rPr lang="en-US" sz="1200" b="0">
                <a:solidFill>
                  <a:schemeClr val="bg1">
                    <a:lumMod val="50000"/>
                  </a:schemeClr>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00B0F0"/>
                </a:solidFill>
                <a:effectLst/>
                <a:latin typeface="Consolas" panose="020B0609020204030204" pitchFamily="49" charset="0"/>
              </a:rPr>
              <a:t>"</a:t>
            </a:r>
            <a:r>
              <a:rPr lang="en-US" sz="1200" b="0" err="1">
                <a:solidFill>
                  <a:srgbClr val="00B0F0"/>
                </a:solidFill>
                <a:effectLst/>
                <a:latin typeface="Consolas" panose="020B0609020204030204" pitchFamily="49" charset="0"/>
              </a:rPr>
              <a:t>ami_prefix</a:t>
            </a:r>
            <a:r>
              <a:rPr lang="en-US" sz="1200" b="0">
                <a:solidFill>
                  <a:srgbClr val="00B0F0"/>
                </a:solidFill>
                <a:effectLst/>
                <a:latin typeface="Consolas" panose="020B0609020204030204" pitchFamily="49" charset="0"/>
              </a:rPr>
              <a:t>"</a:t>
            </a:r>
            <a:r>
              <a:rPr lang="en-US" sz="1200" b="0">
                <a:solidFill>
                  <a:schemeClr val="bg1">
                    <a:lumMod val="50000"/>
                  </a:schemeClr>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"amzn2"</a:t>
            </a:r>
            <a:r>
              <a:rPr lang="en-US" sz="1200" b="0">
                <a:solidFill>
                  <a:schemeClr val="bg1">
                    <a:lumMod val="50000"/>
                  </a:schemeClr>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00B0F0"/>
                </a:solidFill>
                <a:effectLst/>
                <a:latin typeface="Consolas" panose="020B0609020204030204" pitchFamily="49" charset="0"/>
              </a:rPr>
              <a:t> "</a:t>
            </a:r>
            <a:r>
              <a:rPr lang="en-US" sz="1200" b="0" err="1">
                <a:solidFill>
                  <a:srgbClr val="00B0F0"/>
                </a:solidFill>
                <a:effectLst/>
                <a:latin typeface="Consolas" panose="020B0609020204030204" pitchFamily="49" charset="0"/>
              </a:rPr>
              <a:t>app_name</a:t>
            </a:r>
            <a:r>
              <a:rPr lang="en-US" sz="1200" b="0">
                <a:solidFill>
                  <a:srgbClr val="00B0F0"/>
                </a:solidFill>
                <a:effectLst/>
                <a:latin typeface="Consolas" panose="020B0609020204030204" pitchFamily="49" charset="0"/>
              </a:rPr>
              <a:t>"</a:t>
            </a:r>
            <a:r>
              <a:rPr lang="en-US" sz="1200" b="0">
                <a:solidFill>
                  <a:schemeClr val="bg1">
                    <a:lumMod val="50000"/>
                  </a:schemeClr>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"consul"</a:t>
            </a:r>
            <a:r>
              <a:rPr lang="en-US" sz="1200" b="0">
                <a:solidFill>
                  <a:schemeClr val="bg1">
                    <a:lumMod val="50000"/>
                  </a:schemeClr>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00B0F0"/>
                </a:solidFill>
                <a:effectLst/>
                <a:latin typeface="Consolas" panose="020B0609020204030204" pitchFamily="49" charset="0"/>
              </a:rPr>
              <a:t>"</a:t>
            </a:r>
            <a:r>
              <a:rPr lang="en-US" sz="1200" b="0" err="1">
                <a:solidFill>
                  <a:srgbClr val="00B0F0"/>
                </a:solidFill>
                <a:effectLst/>
                <a:latin typeface="Consolas" panose="020B0609020204030204" pitchFamily="49" charset="0"/>
              </a:rPr>
              <a:t>consul_version</a:t>
            </a:r>
            <a:r>
              <a:rPr lang="en-US" sz="1200" b="0">
                <a:solidFill>
                  <a:srgbClr val="00B0F0"/>
                </a:solidFill>
                <a:effectLst/>
                <a:latin typeface="Consolas" panose="020B0609020204030204" pitchFamily="49" charset="0"/>
              </a:rPr>
              <a:t>"</a:t>
            </a:r>
            <a:r>
              <a:rPr lang="en-US" sz="1200" b="0">
                <a:solidFill>
                  <a:schemeClr val="bg1">
                    <a:lumMod val="50000"/>
                  </a:schemeClr>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"1.9.3"</a:t>
            </a:r>
            <a:r>
              <a:rPr lang="en-US" sz="1200" b="0">
                <a:solidFill>
                  <a:schemeClr val="bg1">
                    <a:lumMod val="50000"/>
                  </a:schemeClr>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chemeClr val="bg1">
                    <a:lumMod val="50000"/>
                  </a:schemeClr>
                </a:solidFill>
                <a:effectLst/>
                <a:latin typeface="Consolas" panose="020B0609020204030204" pitchFamily="49" charset="0"/>
              </a:rPr>
              <a:t>},</a:t>
            </a:r>
          </a:p>
        </p:txBody>
      </p:sp>
      <p:sp>
        <p:nvSpPr>
          <p:cNvPr id="25" name="Oval 24">
            <a:extLst>
              <a:ext uri="{FF2B5EF4-FFF2-40B4-BE49-F238E27FC236}">
                <a16:creationId xmlns:a16="http://schemas.microsoft.com/office/drawing/2014/main" id="{040BBB17-53E3-4170-ADDA-9500A052E50E}"/>
              </a:ext>
            </a:extLst>
          </p:cNvPr>
          <p:cNvSpPr/>
          <p:nvPr/>
        </p:nvSpPr>
        <p:spPr>
          <a:xfrm>
            <a:off x="496709" y="3061851"/>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DD81553-29AA-4578-A006-91E7E74AF6E9}"/>
              </a:ext>
            </a:extLst>
          </p:cNvPr>
          <p:cNvSpPr/>
          <p:nvPr/>
        </p:nvSpPr>
        <p:spPr>
          <a:xfrm>
            <a:off x="615771" y="3061851"/>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222ABB-62EE-4563-8D17-83AC29CA1398}"/>
              </a:ext>
            </a:extLst>
          </p:cNvPr>
          <p:cNvSpPr/>
          <p:nvPr/>
        </p:nvSpPr>
        <p:spPr>
          <a:xfrm>
            <a:off x="734833" y="3061851"/>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FD1132C-F140-44EE-954C-D4A57A3DB56D}"/>
              </a:ext>
            </a:extLst>
          </p:cNvPr>
          <p:cNvSpPr txBox="1"/>
          <p:nvPr/>
        </p:nvSpPr>
        <p:spPr>
          <a:xfrm>
            <a:off x="2743208" y="3005139"/>
            <a:ext cx="1218603" cy="230832"/>
          </a:xfrm>
          <a:prstGeom prst="rect">
            <a:avLst/>
          </a:prstGeom>
          <a:noFill/>
        </p:spPr>
        <p:txBody>
          <a:bodyPr wrap="none" rtlCol="0">
            <a:spAutoFit/>
          </a:bodyPr>
          <a:lstStyle/>
          <a:p>
            <a:r>
              <a:rPr lang="en-US" sz="900">
                <a:solidFill>
                  <a:schemeClr val="bg1"/>
                </a:solidFill>
                <a:latin typeface="Lucida Console" panose="020B0609040504020204" pitchFamily="49" charset="0"/>
              </a:rPr>
              <a:t>base-</a:t>
            </a:r>
            <a:r>
              <a:rPr lang="en-US" sz="900" err="1">
                <a:solidFill>
                  <a:schemeClr val="bg1"/>
                </a:solidFill>
                <a:latin typeface="Lucida Console" panose="020B0609040504020204" pitchFamily="49" charset="0"/>
              </a:rPr>
              <a:t>image.json</a:t>
            </a:r>
            <a:endParaRPr lang="en-US" sz="900">
              <a:solidFill>
                <a:schemeClr val="bg1"/>
              </a:solidFill>
            </a:endParaRPr>
          </a:p>
        </p:txBody>
      </p:sp>
      <p:sp>
        <p:nvSpPr>
          <p:cNvPr id="5" name="Arrow: Right 4">
            <a:extLst>
              <a:ext uri="{FF2B5EF4-FFF2-40B4-BE49-F238E27FC236}">
                <a16:creationId xmlns:a16="http://schemas.microsoft.com/office/drawing/2014/main" id="{DB11AEF2-2978-4738-9A64-F64D148D1193}"/>
              </a:ext>
            </a:extLst>
          </p:cNvPr>
          <p:cNvSpPr/>
          <p:nvPr/>
        </p:nvSpPr>
        <p:spPr>
          <a:xfrm>
            <a:off x="4029075" y="3910013"/>
            <a:ext cx="56197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7A19CC-B4EF-4359-AF4B-C1BBCAE3B90A}"/>
              </a:ext>
            </a:extLst>
          </p:cNvPr>
          <p:cNvSpPr/>
          <p:nvPr/>
        </p:nvSpPr>
        <p:spPr>
          <a:xfrm>
            <a:off x="4691946" y="3021568"/>
            <a:ext cx="3509080" cy="206002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Rectangle 29">
            <a:extLst>
              <a:ext uri="{FF2B5EF4-FFF2-40B4-BE49-F238E27FC236}">
                <a16:creationId xmlns:a16="http://schemas.microsoft.com/office/drawing/2014/main" id="{2FD912DB-0C5C-4810-8FED-46A48F219D40}"/>
              </a:ext>
            </a:extLst>
          </p:cNvPr>
          <p:cNvSpPr/>
          <p:nvPr/>
        </p:nvSpPr>
        <p:spPr>
          <a:xfrm>
            <a:off x="4697231" y="3021569"/>
            <a:ext cx="3508558" cy="2121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a:t>
            </a:r>
          </a:p>
        </p:txBody>
      </p:sp>
      <p:sp>
        <p:nvSpPr>
          <p:cNvPr id="31" name="TextBox 30">
            <a:extLst>
              <a:ext uri="{FF2B5EF4-FFF2-40B4-BE49-F238E27FC236}">
                <a16:creationId xmlns:a16="http://schemas.microsoft.com/office/drawing/2014/main" id="{6C1DC31B-8C1B-486C-B025-21A41D10BA71}"/>
              </a:ext>
            </a:extLst>
          </p:cNvPr>
          <p:cNvSpPr txBox="1"/>
          <p:nvPr/>
        </p:nvSpPr>
        <p:spPr>
          <a:xfrm>
            <a:off x="4890734" y="3287107"/>
            <a:ext cx="3391255" cy="1969770"/>
          </a:xfrm>
          <a:prstGeom prst="rect">
            <a:avLst/>
          </a:prstGeom>
          <a:noFill/>
        </p:spPr>
        <p:txBody>
          <a:bodyPr wrap="square" rtlCol="0">
            <a:spAutoFit/>
          </a:bodyPr>
          <a:lstStyle/>
          <a:p>
            <a:r>
              <a:rPr lang="en-US" sz="900" b="0">
                <a:solidFill>
                  <a:srgbClr val="4EC9B0"/>
                </a:solidFill>
                <a:effectLst/>
                <a:latin typeface="Consolas" panose="020B0609020204030204" pitchFamily="49" charset="0"/>
              </a:rPr>
              <a:t>variable</a:t>
            </a:r>
            <a:r>
              <a:rPr lang="en-US" sz="900" b="0">
                <a:solidFill>
                  <a:srgbClr val="D4D4D4"/>
                </a:solidFill>
                <a:effectLst/>
                <a:latin typeface="Consolas" panose="020B0609020204030204" pitchFamily="49" charset="0"/>
              </a:rPr>
              <a:t> </a:t>
            </a:r>
            <a:r>
              <a:rPr lang="en-US" sz="900" b="0">
                <a:solidFill>
                  <a:srgbClr val="CE9178"/>
                </a:solidFill>
                <a:effectLst/>
                <a:latin typeface="Consolas" panose="020B0609020204030204" pitchFamily="49" charset="0"/>
              </a:rPr>
              <a:t>"</a:t>
            </a:r>
            <a:r>
              <a:rPr lang="en-US" sz="900" b="0" err="1">
                <a:solidFill>
                  <a:srgbClr val="CE9178"/>
                </a:solidFill>
                <a:effectLst/>
                <a:latin typeface="Consolas" panose="020B0609020204030204" pitchFamily="49" charset="0"/>
              </a:rPr>
              <a:t>deployment_version</a:t>
            </a:r>
            <a:r>
              <a:rPr lang="en-US" sz="900" b="0">
                <a:solidFill>
                  <a:srgbClr val="CE9178"/>
                </a:solidFill>
                <a:effectLst/>
                <a:latin typeface="Consolas" panose="020B0609020204030204" pitchFamily="49" charset="0"/>
              </a:rPr>
              <a:t>"</a:t>
            </a:r>
            <a:r>
              <a:rPr lang="en-US" sz="900" b="0">
                <a:solidFill>
                  <a:srgbClr val="D4D4D4"/>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type</a:t>
            </a:r>
            <a:r>
              <a:rPr lang="en-US" sz="900" b="0">
                <a:solidFill>
                  <a:srgbClr val="9CDCFE"/>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569CD6"/>
                </a:solidFill>
                <a:effectLst/>
                <a:latin typeface="Consolas" panose="020B0609020204030204" pitchFamily="49" charset="0"/>
              </a:rPr>
              <a:t>string</a:t>
            </a:r>
            <a:endParaRPr lang="en-US" sz="900" b="0">
              <a:solidFill>
                <a:srgbClr val="D4D4D4"/>
              </a:solidFill>
              <a:effectLst/>
              <a:latin typeface="Consolas" panose="020B0609020204030204" pitchFamily="49" charset="0"/>
            </a:endParaRP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default</a:t>
            </a:r>
            <a:r>
              <a:rPr lang="en-US" sz="900" b="0">
                <a:solidFill>
                  <a:srgbClr val="9CDCFE"/>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CE9178"/>
                </a:solidFill>
                <a:effectLst/>
                <a:latin typeface="Consolas" panose="020B0609020204030204" pitchFamily="49" charset="0"/>
              </a:rPr>
              <a:t>"version-1"</a:t>
            </a:r>
            <a:endParaRPr lang="en-US" sz="900" b="0">
              <a:solidFill>
                <a:srgbClr val="D4D4D4"/>
              </a:solidFill>
              <a:effectLst/>
              <a:latin typeface="Consolas" panose="020B0609020204030204" pitchFamily="49" charset="0"/>
            </a:endParaRPr>
          </a:p>
          <a:p>
            <a:r>
              <a:rPr lang="en-US" sz="900" b="0">
                <a:solidFill>
                  <a:schemeClr val="bg1">
                    <a:lumMod val="50000"/>
                  </a:schemeClr>
                </a:solidFill>
                <a:effectLst/>
                <a:latin typeface="Consolas" panose="020B0609020204030204" pitchFamily="49" charset="0"/>
              </a:rPr>
              <a:t>}</a:t>
            </a:r>
          </a:p>
          <a:p>
            <a:r>
              <a:rPr lang="en-US" sz="900" b="0">
                <a:solidFill>
                  <a:srgbClr val="4EC9B0"/>
                </a:solidFill>
                <a:effectLst/>
                <a:latin typeface="Consolas" panose="020B0609020204030204" pitchFamily="49" charset="0"/>
              </a:rPr>
              <a:t>variable</a:t>
            </a:r>
            <a:r>
              <a:rPr lang="en-US" sz="900" b="0">
                <a:solidFill>
                  <a:srgbClr val="D4D4D4"/>
                </a:solidFill>
                <a:effectLst/>
                <a:latin typeface="Consolas" panose="020B0609020204030204" pitchFamily="49" charset="0"/>
              </a:rPr>
              <a:t> </a:t>
            </a:r>
            <a:r>
              <a:rPr lang="en-US" sz="900" b="0">
                <a:solidFill>
                  <a:srgbClr val="CE9178"/>
                </a:solidFill>
                <a:effectLst/>
                <a:latin typeface="Consolas" panose="020B0609020204030204" pitchFamily="49" charset="0"/>
              </a:rPr>
              <a:t>"</a:t>
            </a:r>
            <a:r>
              <a:rPr lang="en-US" sz="900" b="0" err="1">
                <a:solidFill>
                  <a:srgbClr val="CE9178"/>
                </a:solidFill>
                <a:effectLst/>
                <a:latin typeface="Consolas" panose="020B0609020204030204" pitchFamily="49" charset="0"/>
              </a:rPr>
              <a:t>ami_prefix</a:t>
            </a:r>
            <a:r>
              <a:rPr lang="en-US" sz="900" b="0">
                <a:solidFill>
                  <a:srgbClr val="CE9178"/>
                </a:solidFill>
                <a:effectLst/>
                <a:latin typeface="Consolas" panose="020B0609020204030204" pitchFamily="49" charset="0"/>
              </a:rPr>
              <a:t>"</a:t>
            </a:r>
            <a:r>
              <a:rPr lang="en-US" sz="900" b="0">
                <a:solidFill>
                  <a:srgbClr val="D4D4D4"/>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type</a:t>
            </a:r>
            <a:r>
              <a:rPr lang="en-US" sz="900" b="0">
                <a:solidFill>
                  <a:srgbClr val="9CDCFE"/>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569CD6"/>
                </a:solidFill>
                <a:effectLst/>
                <a:latin typeface="Consolas" panose="020B0609020204030204" pitchFamily="49" charset="0"/>
              </a:rPr>
              <a:t>string</a:t>
            </a:r>
            <a:endParaRPr lang="en-US" sz="900" b="0">
              <a:solidFill>
                <a:srgbClr val="D4D4D4"/>
              </a:solidFill>
              <a:effectLst/>
              <a:latin typeface="Consolas" panose="020B0609020204030204" pitchFamily="49" charset="0"/>
            </a:endParaRP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default</a:t>
            </a:r>
            <a:r>
              <a:rPr lang="en-US" sz="900" b="0">
                <a:solidFill>
                  <a:srgbClr val="9CDCFE"/>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CE9178"/>
                </a:solidFill>
                <a:effectLst/>
                <a:latin typeface="Consolas" panose="020B0609020204030204" pitchFamily="49" charset="0"/>
              </a:rPr>
              <a:t>"amzn2"</a:t>
            </a:r>
            <a:endParaRPr lang="en-US" sz="900" b="0">
              <a:solidFill>
                <a:srgbClr val="D4D4D4"/>
              </a:solidFill>
              <a:effectLst/>
              <a:latin typeface="Consolas" panose="020B0609020204030204" pitchFamily="49" charset="0"/>
            </a:endParaRPr>
          </a:p>
          <a:p>
            <a:r>
              <a:rPr lang="en-US" sz="900" b="0">
                <a:solidFill>
                  <a:schemeClr val="bg1">
                    <a:lumMod val="50000"/>
                  </a:schemeClr>
                </a:solidFill>
                <a:effectLst/>
                <a:latin typeface="Consolas" panose="020B0609020204030204" pitchFamily="49" charset="0"/>
              </a:rPr>
              <a:t>}</a:t>
            </a:r>
          </a:p>
          <a:p>
            <a:r>
              <a:rPr lang="en-US" sz="900" b="0">
                <a:solidFill>
                  <a:srgbClr val="4EC9B0"/>
                </a:solidFill>
                <a:effectLst/>
                <a:latin typeface="Consolas" panose="020B0609020204030204" pitchFamily="49" charset="0"/>
              </a:rPr>
              <a:t>variable</a:t>
            </a:r>
            <a:r>
              <a:rPr lang="en-US" sz="900" b="0">
                <a:solidFill>
                  <a:srgbClr val="D4D4D4"/>
                </a:solidFill>
                <a:effectLst/>
                <a:latin typeface="Consolas" panose="020B0609020204030204" pitchFamily="49" charset="0"/>
              </a:rPr>
              <a:t> </a:t>
            </a:r>
            <a:r>
              <a:rPr lang="en-US" sz="900" b="0">
                <a:solidFill>
                  <a:srgbClr val="CE9178"/>
                </a:solidFill>
                <a:effectLst/>
                <a:latin typeface="Consolas" panose="020B0609020204030204" pitchFamily="49" charset="0"/>
              </a:rPr>
              <a:t>"</a:t>
            </a:r>
            <a:r>
              <a:rPr lang="en-US" sz="900" b="0" err="1">
                <a:solidFill>
                  <a:srgbClr val="CE9178"/>
                </a:solidFill>
                <a:effectLst/>
                <a:latin typeface="Consolas" panose="020B0609020204030204" pitchFamily="49" charset="0"/>
              </a:rPr>
              <a:t>app_name</a:t>
            </a:r>
            <a:r>
              <a:rPr lang="en-US" sz="900" b="0">
                <a:solidFill>
                  <a:srgbClr val="CE9178"/>
                </a:solidFill>
                <a:effectLst/>
                <a:latin typeface="Consolas" panose="020B0609020204030204" pitchFamily="49" charset="0"/>
              </a:rPr>
              <a:t>"</a:t>
            </a:r>
            <a:r>
              <a:rPr lang="en-US" sz="900" b="0">
                <a:solidFill>
                  <a:srgbClr val="D4D4D4"/>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type</a:t>
            </a:r>
            <a:r>
              <a:rPr lang="en-US" sz="900" b="0">
                <a:solidFill>
                  <a:srgbClr val="9CDCFE"/>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569CD6"/>
                </a:solidFill>
                <a:effectLst/>
                <a:latin typeface="Consolas" panose="020B0609020204030204" pitchFamily="49" charset="0"/>
              </a:rPr>
              <a:t>string</a:t>
            </a:r>
            <a:endParaRPr lang="en-US" sz="900" b="0">
              <a:solidFill>
                <a:srgbClr val="D4D4D4"/>
              </a:solidFill>
              <a:effectLst/>
              <a:latin typeface="Consolas" panose="020B0609020204030204" pitchFamily="49" charset="0"/>
            </a:endParaRPr>
          </a:p>
          <a:p>
            <a:r>
              <a:rPr lang="en-US" sz="900" b="0">
                <a:solidFill>
                  <a:srgbClr val="D4D4D4"/>
                </a:solidFill>
                <a:effectLst/>
                <a:latin typeface="Consolas" panose="020B0609020204030204" pitchFamily="49" charset="0"/>
              </a:rPr>
              <a:t>  </a:t>
            </a:r>
            <a:r>
              <a:rPr lang="en-US" sz="900" b="0">
                <a:solidFill>
                  <a:srgbClr val="00B0F0"/>
                </a:solidFill>
                <a:effectLst/>
                <a:latin typeface="Consolas" panose="020B0609020204030204" pitchFamily="49" charset="0"/>
              </a:rPr>
              <a:t>default</a:t>
            </a:r>
            <a:r>
              <a:rPr lang="en-US" sz="900" b="0">
                <a:solidFill>
                  <a:srgbClr val="9CDCFE"/>
                </a:solidFill>
                <a:effectLst/>
                <a:latin typeface="Consolas" panose="020B0609020204030204" pitchFamily="49" charset="0"/>
              </a:rPr>
              <a:t> </a:t>
            </a:r>
            <a:r>
              <a:rPr lang="en-US" sz="900" b="0">
                <a:solidFill>
                  <a:schemeClr val="bg1">
                    <a:lumMod val="50000"/>
                  </a:schemeClr>
                </a:solidFill>
                <a:effectLst/>
                <a:latin typeface="Consolas" panose="020B0609020204030204" pitchFamily="49" charset="0"/>
              </a:rPr>
              <a:t>=</a:t>
            </a:r>
            <a:r>
              <a:rPr lang="en-US" sz="900" b="0">
                <a:solidFill>
                  <a:srgbClr val="9CDCFE"/>
                </a:solidFill>
                <a:effectLst/>
                <a:latin typeface="Consolas" panose="020B0609020204030204" pitchFamily="49" charset="0"/>
              </a:rPr>
              <a:t> </a:t>
            </a:r>
            <a:r>
              <a:rPr lang="en-US" sz="900" b="0">
                <a:solidFill>
                  <a:srgbClr val="CE9178"/>
                </a:solidFill>
                <a:effectLst/>
                <a:latin typeface="Consolas" panose="020B0609020204030204" pitchFamily="49" charset="0"/>
              </a:rPr>
              <a:t>"consul"</a:t>
            </a:r>
            <a:endParaRPr lang="en-US" sz="900" b="0">
              <a:solidFill>
                <a:srgbClr val="D4D4D4"/>
              </a:solidFill>
              <a:effectLst/>
              <a:latin typeface="Consolas" panose="020B0609020204030204" pitchFamily="49" charset="0"/>
            </a:endParaRPr>
          </a:p>
          <a:p>
            <a:r>
              <a:rPr lang="en-US" sz="900" b="0">
                <a:solidFill>
                  <a:schemeClr val="bg1">
                    <a:lumMod val="50000"/>
                  </a:schemeClr>
                </a:solidFill>
                <a:effectLst/>
                <a:latin typeface="Consolas" panose="020B0609020204030204" pitchFamily="49" charset="0"/>
              </a:rPr>
              <a:t>}</a:t>
            </a:r>
          </a:p>
          <a:p>
            <a:endParaRPr lang="en-US" sz="1000" b="0">
              <a:solidFill>
                <a:srgbClr val="D4D4D4"/>
              </a:solidFill>
              <a:effectLst/>
              <a:latin typeface="Consolas" panose="020B0609020204030204" pitchFamily="49" charset="0"/>
            </a:endParaRPr>
          </a:p>
        </p:txBody>
      </p:sp>
      <p:sp>
        <p:nvSpPr>
          <p:cNvPr id="32" name="Oval 31">
            <a:extLst>
              <a:ext uri="{FF2B5EF4-FFF2-40B4-BE49-F238E27FC236}">
                <a16:creationId xmlns:a16="http://schemas.microsoft.com/office/drawing/2014/main" id="{4E2D5B9A-F72F-44E2-A5A6-724983373EDD}"/>
              </a:ext>
            </a:extLst>
          </p:cNvPr>
          <p:cNvSpPr/>
          <p:nvPr/>
        </p:nvSpPr>
        <p:spPr>
          <a:xfrm>
            <a:off x="4759146" y="3061852"/>
            <a:ext cx="100013" cy="106982"/>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D92847D-0DC6-4014-A009-366BC27615AC}"/>
              </a:ext>
            </a:extLst>
          </p:cNvPr>
          <p:cNvSpPr/>
          <p:nvPr/>
        </p:nvSpPr>
        <p:spPr>
          <a:xfrm>
            <a:off x="4878208" y="3061852"/>
            <a:ext cx="100013" cy="106982"/>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41C8830-FAB8-4AA6-840D-D700B6D45A70}"/>
              </a:ext>
            </a:extLst>
          </p:cNvPr>
          <p:cNvSpPr/>
          <p:nvPr/>
        </p:nvSpPr>
        <p:spPr>
          <a:xfrm>
            <a:off x="4997270" y="3061852"/>
            <a:ext cx="100013" cy="106982"/>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1F422BE-63AD-4073-AD58-46163E9707A3}"/>
              </a:ext>
            </a:extLst>
          </p:cNvPr>
          <p:cNvSpPr txBox="1"/>
          <p:nvPr/>
        </p:nvSpPr>
        <p:spPr>
          <a:xfrm>
            <a:off x="6500820" y="3014665"/>
            <a:ext cx="1770036" cy="230832"/>
          </a:xfrm>
          <a:prstGeom prst="rect">
            <a:avLst/>
          </a:prstGeom>
          <a:noFill/>
        </p:spPr>
        <p:txBody>
          <a:bodyPr wrap="none" rtlCol="0">
            <a:spAutoFit/>
          </a:bodyPr>
          <a:lstStyle/>
          <a:p>
            <a:r>
              <a:rPr lang="en-US" sz="900">
                <a:solidFill>
                  <a:schemeClr val="bg1"/>
                </a:solidFill>
                <a:latin typeface="Lucida Console" panose="020B0609040504020204" pitchFamily="49" charset="0"/>
              </a:rPr>
              <a:t>base-</a:t>
            </a:r>
            <a:r>
              <a:rPr lang="en-US" sz="900" err="1">
                <a:solidFill>
                  <a:schemeClr val="bg1"/>
                </a:solidFill>
                <a:latin typeface="Lucida Console" panose="020B0609040504020204" pitchFamily="49" charset="0"/>
              </a:rPr>
              <a:t>image.json.pkr.hcl</a:t>
            </a:r>
            <a:endParaRPr lang="en-US" sz="900">
              <a:solidFill>
                <a:schemeClr val="bg1"/>
              </a:solidFill>
            </a:endParaRPr>
          </a:p>
        </p:txBody>
      </p:sp>
      <p:pic>
        <p:nvPicPr>
          <p:cNvPr id="38" name="Graphic 37" descr="Thumbs up sign with solid fill">
            <a:extLst>
              <a:ext uri="{FF2B5EF4-FFF2-40B4-BE49-F238E27FC236}">
                <a16:creationId xmlns:a16="http://schemas.microsoft.com/office/drawing/2014/main" id="{7390F54B-189D-4B1C-A1E7-B5D83A3B9C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4711" y="3774262"/>
            <a:ext cx="816787" cy="816787"/>
          </a:xfrm>
          <a:prstGeom prst="rect">
            <a:avLst/>
          </a:prstGeom>
        </p:spPr>
      </p:pic>
      <p:sp>
        <p:nvSpPr>
          <p:cNvPr id="39" name="TextBox 38">
            <a:extLst>
              <a:ext uri="{FF2B5EF4-FFF2-40B4-BE49-F238E27FC236}">
                <a16:creationId xmlns:a16="http://schemas.microsoft.com/office/drawing/2014/main" id="{F7EF3950-8BA8-4B79-8F3A-694BD6DE5E9E}"/>
              </a:ext>
            </a:extLst>
          </p:cNvPr>
          <p:cNvSpPr txBox="1"/>
          <p:nvPr/>
        </p:nvSpPr>
        <p:spPr>
          <a:xfrm>
            <a:off x="7248525" y="2147887"/>
            <a:ext cx="2162175" cy="523220"/>
          </a:xfrm>
          <a:prstGeom prst="rect">
            <a:avLst/>
          </a:prstGeom>
          <a:noFill/>
        </p:spPr>
        <p:txBody>
          <a:bodyPr wrap="square" rtlCol="0">
            <a:spAutoFit/>
          </a:bodyPr>
          <a:lstStyle/>
          <a:p>
            <a:r>
              <a:rPr lang="en-US">
                <a:solidFill>
                  <a:srgbClr val="00B050"/>
                </a:solidFill>
              </a:rPr>
              <a:t>Converted JSON to HCL2 format</a:t>
            </a:r>
          </a:p>
        </p:txBody>
      </p:sp>
      <p:cxnSp>
        <p:nvCxnSpPr>
          <p:cNvPr id="40" name="Straight Arrow Connector 39">
            <a:extLst>
              <a:ext uri="{FF2B5EF4-FFF2-40B4-BE49-F238E27FC236}">
                <a16:creationId xmlns:a16="http://schemas.microsoft.com/office/drawing/2014/main" id="{DD871979-8B06-498E-A933-A7FF7E3F99AA}"/>
              </a:ext>
            </a:extLst>
          </p:cNvPr>
          <p:cNvCxnSpPr>
            <a:cxnSpLocks/>
          </p:cNvCxnSpPr>
          <p:nvPr/>
        </p:nvCxnSpPr>
        <p:spPr>
          <a:xfrm flipH="1">
            <a:off x="7148514" y="2638425"/>
            <a:ext cx="133348" cy="31908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75B8B1C-4CB7-49E1-AEED-069D7F642C4F}"/>
              </a:ext>
            </a:extLst>
          </p:cNvPr>
          <p:cNvGrpSpPr/>
          <p:nvPr/>
        </p:nvGrpSpPr>
        <p:grpSpPr>
          <a:xfrm>
            <a:off x="7969959" y="4467221"/>
            <a:ext cx="1068163" cy="714636"/>
            <a:chOff x="544068" y="2551176"/>
            <a:chExt cx="4090321" cy="2736558"/>
          </a:xfrm>
        </p:grpSpPr>
        <p:grpSp>
          <p:nvGrpSpPr>
            <p:cNvPr id="43" name="Group 42">
              <a:extLst>
                <a:ext uri="{FF2B5EF4-FFF2-40B4-BE49-F238E27FC236}">
                  <a16:creationId xmlns:a16="http://schemas.microsoft.com/office/drawing/2014/main" id="{A4DDFAD1-5236-4411-A861-E0038AA321EE}"/>
                </a:ext>
              </a:extLst>
            </p:cNvPr>
            <p:cNvGrpSpPr/>
            <p:nvPr/>
          </p:nvGrpSpPr>
          <p:grpSpPr>
            <a:xfrm>
              <a:off x="544068" y="2551176"/>
              <a:ext cx="2146017" cy="2736558"/>
              <a:chOff x="42567" y="3384009"/>
              <a:chExt cx="1372346" cy="1860556"/>
            </a:xfrm>
          </p:grpSpPr>
          <p:pic>
            <p:nvPicPr>
              <p:cNvPr id="50" name="Picture 49" descr="Icon&#10;&#10;Description automatically generated">
                <a:extLst>
                  <a:ext uri="{FF2B5EF4-FFF2-40B4-BE49-F238E27FC236}">
                    <a16:creationId xmlns:a16="http://schemas.microsoft.com/office/drawing/2014/main" id="{90B273C6-0259-4E09-A571-538DFE73ED1F}"/>
                  </a:ext>
                </a:extLst>
              </p:cNvPr>
              <p:cNvPicPr>
                <a:picLocks noChangeAspect="1"/>
              </p:cNvPicPr>
              <p:nvPr/>
            </p:nvPicPr>
            <p:blipFill>
              <a:blip r:embed="rId6"/>
              <a:stretch>
                <a:fillRect/>
              </a:stretch>
            </p:blipFill>
            <p:spPr>
              <a:xfrm>
                <a:off x="42567" y="3384009"/>
                <a:ext cx="1372346" cy="1860556"/>
              </a:xfrm>
              <a:prstGeom prst="rect">
                <a:avLst/>
              </a:prstGeom>
            </p:spPr>
          </p:pic>
          <p:pic>
            <p:nvPicPr>
              <p:cNvPr id="57" name="Picture 56" descr="A picture containing icon&#10;&#10;Description automatically generated">
                <a:extLst>
                  <a:ext uri="{FF2B5EF4-FFF2-40B4-BE49-F238E27FC236}">
                    <a16:creationId xmlns:a16="http://schemas.microsoft.com/office/drawing/2014/main" id="{EAD1783A-2BC7-41C4-B7F7-47B7D2CB1D5F}"/>
                  </a:ext>
                </a:extLst>
              </p:cNvPr>
              <p:cNvPicPr>
                <a:picLocks noChangeAspect="1"/>
              </p:cNvPicPr>
              <p:nvPr/>
            </p:nvPicPr>
            <p:blipFill rotWithShape="1">
              <a:blip r:embed="rId7"/>
              <a:srcRect l="22785" t="3910" r="23310" b="35355"/>
              <a:stretch/>
            </p:blipFill>
            <p:spPr>
              <a:xfrm>
                <a:off x="649707" y="4904072"/>
                <a:ext cx="153820" cy="244241"/>
              </a:xfrm>
              <a:prstGeom prst="rect">
                <a:avLst/>
              </a:prstGeom>
            </p:spPr>
          </p:pic>
        </p:grpSp>
        <p:grpSp>
          <p:nvGrpSpPr>
            <p:cNvPr id="44" name="Group 43">
              <a:extLst>
                <a:ext uri="{FF2B5EF4-FFF2-40B4-BE49-F238E27FC236}">
                  <a16:creationId xmlns:a16="http://schemas.microsoft.com/office/drawing/2014/main" id="{7CCD8B6C-7E0C-4477-9BBB-7D623051B969}"/>
                </a:ext>
              </a:extLst>
            </p:cNvPr>
            <p:cNvGrpSpPr/>
            <p:nvPr/>
          </p:nvGrpSpPr>
          <p:grpSpPr>
            <a:xfrm>
              <a:off x="2488372" y="2712560"/>
              <a:ext cx="2146017" cy="2560735"/>
              <a:chOff x="3330701" y="1684501"/>
              <a:chExt cx="3653818" cy="4874559"/>
            </a:xfrm>
          </p:grpSpPr>
          <p:pic>
            <p:nvPicPr>
              <p:cNvPr id="46" name="Picture 45" descr="Icon&#10;&#10;Description automatically generated">
                <a:extLst>
                  <a:ext uri="{FF2B5EF4-FFF2-40B4-BE49-F238E27FC236}">
                    <a16:creationId xmlns:a16="http://schemas.microsoft.com/office/drawing/2014/main" id="{56339861-75E8-4733-BC0F-9750EF09BD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47" name="Group 46">
                <a:extLst>
                  <a:ext uri="{FF2B5EF4-FFF2-40B4-BE49-F238E27FC236}">
                    <a16:creationId xmlns:a16="http://schemas.microsoft.com/office/drawing/2014/main" id="{5C7C6DCF-77F8-4CD7-86FC-F11FE3E54EC1}"/>
                  </a:ext>
                </a:extLst>
              </p:cNvPr>
              <p:cNvGrpSpPr/>
              <p:nvPr/>
            </p:nvGrpSpPr>
            <p:grpSpPr>
              <a:xfrm>
                <a:off x="4019441" y="1684501"/>
                <a:ext cx="2322733" cy="1704906"/>
                <a:chOff x="4914899" y="2339788"/>
                <a:chExt cx="2322733" cy="1704906"/>
              </a:xfrm>
            </p:grpSpPr>
            <p:pic>
              <p:nvPicPr>
                <p:cNvPr id="48" name="Picture 4" descr="Blue cap illustration, Baseball cap Hat , Baseball Cap Blue transparent  background PNG clipart | HiClipart">
                  <a:extLst>
                    <a:ext uri="{FF2B5EF4-FFF2-40B4-BE49-F238E27FC236}">
                      <a16:creationId xmlns:a16="http://schemas.microsoft.com/office/drawing/2014/main" id="{0CBFA85A-2358-43B5-AB09-BA90C498D35B}"/>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A picture containing icon&#10;&#10;Description automatically generated">
                  <a:extLst>
                    <a:ext uri="{FF2B5EF4-FFF2-40B4-BE49-F238E27FC236}">
                      <a16:creationId xmlns:a16="http://schemas.microsoft.com/office/drawing/2014/main" id="{93A1D75D-A179-4358-A980-9462A446504B}"/>
                    </a:ext>
                  </a:extLst>
                </p:cNvPr>
                <p:cNvPicPr>
                  <a:picLocks noChangeAspect="1"/>
                </p:cNvPicPr>
                <p:nvPr/>
              </p:nvPicPr>
              <p:blipFill rotWithShape="1">
                <a:blip r:embed="rId7"/>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339253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Packer Command Line</a:t>
            </a:r>
          </a:p>
        </p:txBody>
      </p:sp>
      <p:sp>
        <p:nvSpPr>
          <p:cNvPr id="45" name="TextBox 44">
            <a:extLst>
              <a:ext uri="{FF2B5EF4-FFF2-40B4-BE49-F238E27FC236}">
                <a16:creationId xmlns:a16="http://schemas.microsoft.com/office/drawing/2014/main" id="{0692EF0A-8D28-4E75-9083-9137040409B5}"/>
              </a:ext>
            </a:extLst>
          </p:cNvPr>
          <p:cNvSpPr txBox="1"/>
          <p:nvPr/>
        </p:nvSpPr>
        <p:spPr>
          <a:xfrm>
            <a:off x="277217" y="1225296"/>
            <a:ext cx="8635777" cy="1600438"/>
          </a:xfrm>
          <a:prstGeom prst="rect">
            <a:avLst/>
          </a:prstGeom>
          <a:noFill/>
        </p:spPr>
        <p:txBody>
          <a:bodyPr wrap="square" rtlCol="0">
            <a:spAutoFit/>
          </a:bodyPr>
          <a:lstStyle/>
          <a:p>
            <a:pPr>
              <a:spcAft>
                <a:spcPts val="600"/>
              </a:spcAft>
            </a:pPr>
            <a:r>
              <a:rPr lang="en-US" sz="1600">
                <a:solidFill>
                  <a:schemeClr val="tx1"/>
                </a:solidFill>
              </a:rPr>
              <a:t>Packer has a few environment variables that you should know:</a:t>
            </a:r>
          </a:p>
          <a:p>
            <a:pPr marL="285750" indent="-285750">
              <a:spcAft>
                <a:spcPts val="600"/>
              </a:spcAft>
              <a:buFont typeface="Arial" panose="020B0604020202020204" pitchFamily="34" charset="0"/>
              <a:buChar char="•"/>
            </a:pPr>
            <a:r>
              <a:rPr lang="en-US" sz="1600">
                <a:solidFill>
                  <a:schemeClr val="tx1"/>
                </a:solidFill>
              </a:rPr>
              <a:t>PACKER_LOG – enable Packer detailed logs (off by default)</a:t>
            </a:r>
          </a:p>
          <a:p>
            <a:pPr marL="285750" indent="-285750">
              <a:spcAft>
                <a:spcPts val="600"/>
              </a:spcAft>
              <a:buFont typeface="Arial" panose="020B0604020202020204" pitchFamily="34" charset="0"/>
              <a:buChar char="•"/>
            </a:pPr>
            <a:r>
              <a:rPr lang="en-US" sz="1600">
                <a:solidFill>
                  <a:schemeClr val="tx1"/>
                </a:solidFill>
              </a:rPr>
              <a:t>PACKER_LOG_PATH – set the path for Packer logs to specific file (rather than stderr)</a:t>
            </a:r>
          </a:p>
          <a:p>
            <a:pPr marL="285750" indent="-285750">
              <a:spcAft>
                <a:spcPts val="600"/>
              </a:spcAft>
              <a:buFont typeface="Arial" panose="020B0604020202020204" pitchFamily="34" charset="0"/>
              <a:buChar char="•"/>
            </a:pPr>
            <a:r>
              <a:rPr lang="en-US" sz="1600" err="1">
                <a:solidFill>
                  <a:schemeClr val="tx1"/>
                </a:solidFill>
              </a:rPr>
              <a:t>PKR_VAR_xxx</a:t>
            </a:r>
            <a:r>
              <a:rPr lang="en-US" sz="1600">
                <a:solidFill>
                  <a:schemeClr val="tx1"/>
                </a:solidFill>
              </a:rPr>
              <a:t> – define a variable value using ENV rather than in a template</a:t>
            </a:r>
          </a:p>
          <a:p>
            <a:pPr>
              <a:spcAft>
                <a:spcPts val="600"/>
              </a:spcAft>
            </a:pPr>
            <a:endParaRPr lang="en-US"/>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2" name="TextBox 1">
            <a:extLst>
              <a:ext uri="{FF2B5EF4-FFF2-40B4-BE49-F238E27FC236}">
                <a16:creationId xmlns:a16="http://schemas.microsoft.com/office/drawing/2014/main" id="{EF10E9FC-C005-4BC5-A5A4-DFD0AF47467A}"/>
              </a:ext>
            </a:extLst>
          </p:cNvPr>
          <p:cNvSpPr txBox="1"/>
          <p:nvPr/>
        </p:nvSpPr>
        <p:spPr>
          <a:xfrm>
            <a:off x="242316" y="694944"/>
            <a:ext cx="2271776" cy="307777"/>
          </a:xfrm>
          <a:prstGeom prst="rect">
            <a:avLst/>
          </a:prstGeom>
          <a:noFill/>
        </p:spPr>
        <p:txBody>
          <a:bodyPr wrap="none" rtlCol="0">
            <a:spAutoFit/>
          </a:bodyPr>
          <a:lstStyle/>
          <a:p>
            <a:r>
              <a:rPr lang="en-US">
                <a:latin typeface="Consolas" panose="020B0609020204030204" pitchFamily="49" charset="0"/>
              </a:rPr>
              <a:t>Environment Variables</a:t>
            </a:r>
            <a:endParaRPr lang="en-US">
              <a:solidFill>
                <a:srgbClr val="0071E2"/>
              </a:solidFill>
              <a:latin typeface="Consolas" panose="020B0609020204030204" pitchFamily="49" charset="0"/>
            </a:endParaRPr>
          </a:p>
        </p:txBody>
      </p:sp>
      <p:sp>
        <p:nvSpPr>
          <p:cNvPr id="41" name="Rectangle 40">
            <a:extLst>
              <a:ext uri="{FF2B5EF4-FFF2-40B4-BE49-F238E27FC236}">
                <a16:creationId xmlns:a16="http://schemas.microsoft.com/office/drawing/2014/main" id="{0D9FA578-0F88-4F48-AB17-DB847CFDC18A}"/>
              </a:ext>
            </a:extLst>
          </p:cNvPr>
          <p:cNvSpPr/>
          <p:nvPr/>
        </p:nvSpPr>
        <p:spPr>
          <a:xfrm>
            <a:off x="1956353" y="3163341"/>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64AC77D-3B58-4F89-AF81-0AE3AC13E0F0}"/>
              </a:ext>
            </a:extLst>
          </p:cNvPr>
          <p:cNvSpPr/>
          <p:nvPr/>
        </p:nvSpPr>
        <p:spPr>
          <a:xfrm>
            <a:off x="835625" y="2745994"/>
            <a:ext cx="3933694" cy="1022297"/>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4" name="Rectangle 43">
            <a:extLst>
              <a:ext uri="{FF2B5EF4-FFF2-40B4-BE49-F238E27FC236}">
                <a16:creationId xmlns:a16="http://schemas.microsoft.com/office/drawing/2014/main" id="{0BBE7E53-E8AA-4113-9759-E591CEBB8B5E}"/>
              </a:ext>
            </a:extLst>
          </p:cNvPr>
          <p:cNvSpPr/>
          <p:nvPr/>
        </p:nvSpPr>
        <p:spPr>
          <a:xfrm>
            <a:off x="840909" y="2745994"/>
            <a:ext cx="3936754"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46" name="TextBox 45">
            <a:extLst>
              <a:ext uri="{FF2B5EF4-FFF2-40B4-BE49-F238E27FC236}">
                <a16:creationId xmlns:a16="http://schemas.microsoft.com/office/drawing/2014/main" id="{ABFA4D35-D140-4C87-B31D-3733C50EEE95}"/>
              </a:ext>
            </a:extLst>
          </p:cNvPr>
          <p:cNvSpPr txBox="1"/>
          <p:nvPr/>
        </p:nvSpPr>
        <p:spPr>
          <a:xfrm>
            <a:off x="858199" y="3006771"/>
            <a:ext cx="4089185" cy="654025"/>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export PACKER_LOG=1</a:t>
            </a:r>
          </a:p>
          <a:p>
            <a:pPr>
              <a:spcAft>
                <a:spcPts val="300"/>
              </a:spcAft>
            </a:pPr>
            <a:r>
              <a:rPr lang="en-US" sz="1050">
                <a:solidFill>
                  <a:schemeClr val="tx1"/>
                </a:solidFill>
                <a:latin typeface="Lucida Console" panose="020B0609040504020204" pitchFamily="49" charset="0"/>
              </a:rPr>
              <a:t>$ export PACKER_LOG_PATH=/var/log/packer.log</a:t>
            </a:r>
          </a:p>
          <a:p>
            <a:pPr>
              <a:spcAft>
                <a:spcPts val="300"/>
              </a:spcAft>
            </a:pPr>
            <a:r>
              <a:rPr lang="en-US" sz="1050">
                <a:solidFill>
                  <a:schemeClr val="tx1"/>
                </a:solidFill>
                <a:latin typeface="Lucida Console" panose="020B0609040504020204" pitchFamily="49" charset="0"/>
              </a:rPr>
              <a:t>$ packer build base-</a:t>
            </a:r>
            <a:r>
              <a:rPr lang="en-US" sz="1050" err="1">
                <a:solidFill>
                  <a:schemeClr val="tx1"/>
                </a:solidFill>
                <a:latin typeface="Lucida Console" panose="020B0609040504020204" pitchFamily="49" charset="0"/>
              </a:rPr>
              <a:t>image.pkr.hcl</a:t>
            </a:r>
            <a:endParaRPr lang="en-US" sz="1050">
              <a:solidFill>
                <a:schemeClr val="tx1"/>
              </a:solidFill>
              <a:latin typeface="Lucida Console" panose="020B0609040504020204" pitchFamily="49" charset="0"/>
            </a:endParaRPr>
          </a:p>
        </p:txBody>
      </p:sp>
      <p:sp>
        <p:nvSpPr>
          <p:cNvPr id="47" name="Oval 46">
            <a:extLst>
              <a:ext uri="{FF2B5EF4-FFF2-40B4-BE49-F238E27FC236}">
                <a16:creationId xmlns:a16="http://schemas.microsoft.com/office/drawing/2014/main" id="{AEC94164-DFF7-4D2D-A38D-7FC3DD53F950}"/>
              </a:ext>
            </a:extLst>
          </p:cNvPr>
          <p:cNvSpPr/>
          <p:nvPr/>
        </p:nvSpPr>
        <p:spPr>
          <a:xfrm>
            <a:off x="902825" y="2786278"/>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6BD16BE-8B79-4004-878B-21941DC2EEBA}"/>
              </a:ext>
            </a:extLst>
          </p:cNvPr>
          <p:cNvSpPr/>
          <p:nvPr/>
        </p:nvSpPr>
        <p:spPr>
          <a:xfrm>
            <a:off x="1021887" y="2786278"/>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A2DA62E-D695-4CBD-9CFB-C0FFF211B56A}"/>
              </a:ext>
            </a:extLst>
          </p:cNvPr>
          <p:cNvSpPr/>
          <p:nvPr/>
        </p:nvSpPr>
        <p:spPr>
          <a:xfrm>
            <a:off x="1140949" y="2786278"/>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D2D841-C151-472C-A52F-5ACA91CE5C0F}"/>
              </a:ext>
            </a:extLst>
          </p:cNvPr>
          <p:cNvSpPr txBox="1"/>
          <p:nvPr/>
        </p:nvSpPr>
        <p:spPr>
          <a:xfrm>
            <a:off x="5457524" y="2844266"/>
            <a:ext cx="2310063" cy="646331"/>
          </a:xfrm>
          <a:prstGeom prst="rect">
            <a:avLst/>
          </a:prstGeom>
          <a:noFill/>
        </p:spPr>
        <p:txBody>
          <a:bodyPr wrap="square" rtlCol="0">
            <a:spAutoFit/>
          </a:bodyPr>
          <a:lstStyle/>
          <a:p>
            <a:pPr marL="228600" indent="-228600">
              <a:buClr>
                <a:srgbClr val="0071E2"/>
              </a:buClr>
              <a:buFont typeface="+mj-lt"/>
              <a:buAutoNum type="arabicPeriod"/>
            </a:pPr>
            <a:r>
              <a:rPr lang="en-US" sz="1200">
                <a:solidFill>
                  <a:srgbClr val="0071E2"/>
                </a:solidFill>
              </a:rPr>
              <a:t>Enable Detailed Logs</a:t>
            </a:r>
          </a:p>
          <a:p>
            <a:pPr marL="228600" indent="-228600">
              <a:buClr>
                <a:srgbClr val="0071E2"/>
              </a:buClr>
              <a:buFont typeface="+mj-lt"/>
              <a:buAutoNum type="arabicPeriod"/>
            </a:pPr>
            <a:r>
              <a:rPr lang="en-US" sz="1200">
                <a:solidFill>
                  <a:srgbClr val="0071E2"/>
                </a:solidFill>
              </a:rPr>
              <a:t>Set a path for logs</a:t>
            </a:r>
          </a:p>
          <a:p>
            <a:pPr marL="228600" indent="-228600">
              <a:buClr>
                <a:srgbClr val="0071E2"/>
              </a:buClr>
              <a:buFont typeface="+mj-lt"/>
              <a:buAutoNum type="arabicPeriod"/>
            </a:pPr>
            <a:r>
              <a:rPr lang="en-US" sz="1200">
                <a:solidFill>
                  <a:srgbClr val="0071E2"/>
                </a:solidFill>
              </a:rPr>
              <a:t>Run the </a:t>
            </a:r>
            <a:r>
              <a:rPr lang="en-US" sz="1100">
                <a:latin typeface="Consolas" panose="020B0609020204030204" pitchFamily="49" charset="0"/>
              </a:rPr>
              <a:t>packer build</a:t>
            </a:r>
            <a:endParaRPr lang="en-US">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F748379D-9401-4E76-8C54-F3633AECBBEA}"/>
              </a:ext>
            </a:extLst>
          </p:cNvPr>
          <p:cNvCxnSpPr>
            <a:endCxn id="46" idx="3"/>
          </p:cNvCxnSpPr>
          <p:nvPr/>
        </p:nvCxnSpPr>
        <p:spPr>
          <a:xfrm flipH="1">
            <a:off x="4947384" y="3190775"/>
            <a:ext cx="514953" cy="143009"/>
          </a:xfrm>
          <a:prstGeom prst="straightConnector1">
            <a:avLst/>
          </a:prstGeom>
          <a:ln>
            <a:solidFill>
              <a:srgbClr val="0071E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FC2F69B-EA9D-478A-AB4B-D1BFCF5B3DCD}"/>
              </a:ext>
            </a:extLst>
          </p:cNvPr>
          <p:cNvSpPr/>
          <p:nvPr/>
        </p:nvSpPr>
        <p:spPr>
          <a:xfrm>
            <a:off x="1959561" y="4384146"/>
            <a:ext cx="16897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C32FEE4-4AAF-432A-906A-CFBC239FEB98}"/>
              </a:ext>
            </a:extLst>
          </p:cNvPr>
          <p:cNvSpPr/>
          <p:nvPr/>
        </p:nvSpPr>
        <p:spPr>
          <a:xfrm>
            <a:off x="838833" y="3966799"/>
            <a:ext cx="3933694" cy="1022297"/>
          </a:xfrm>
          <a:prstGeom prst="rect">
            <a:avLst/>
          </a:prstGeom>
          <a:solidFill>
            <a:schemeClr val="bg1"/>
          </a:solidFill>
          <a:ln>
            <a:solidFill>
              <a:srgbClr val="008F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8" name="Rectangle 57">
            <a:extLst>
              <a:ext uri="{FF2B5EF4-FFF2-40B4-BE49-F238E27FC236}">
                <a16:creationId xmlns:a16="http://schemas.microsoft.com/office/drawing/2014/main" id="{CB7416BD-6473-443A-9379-28CE18B79EB3}"/>
              </a:ext>
            </a:extLst>
          </p:cNvPr>
          <p:cNvSpPr/>
          <p:nvPr/>
        </p:nvSpPr>
        <p:spPr>
          <a:xfrm>
            <a:off x="844117" y="3966799"/>
            <a:ext cx="3936754" cy="198349"/>
          </a:xfrm>
          <a:prstGeom prst="rect">
            <a:avLst/>
          </a:prstGeom>
          <a:solidFill>
            <a:srgbClr val="008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Terminal</a:t>
            </a:r>
          </a:p>
        </p:txBody>
      </p:sp>
      <p:sp>
        <p:nvSpPr>
          <p:cNvPr id="59" name="TextBox 58">
            <a:extLst>
              <a:ext uri="{FF2B5EF4-FFF2-40B4-BE49-F238E27FC236}">
                <a16:creationId xmlns:a16="http://schemas.microsoft.com/office/drawing/2014/main" id="{D71AB320-0C14-4F36-B6DC-0F97818D95C9}"/>
              </a:ext>
            </a:extLst>
          </p:cNvPr>
          <p:cNvSpPr txBox="1"/>
          <p:nvPr/>
        </p:nvSpPr>
        <p:spPr>
          <a:xfrm>
            <a:off x="861407" y="4227576"/>
            <a:ext cx="3498837" cy="654025"/>
          </a:xfrm>
          <a:prstGeom prst="rect">
            <a:avLst/>
          </a:prstGeom>
          <a:noFill/>
        </p:spPr>
        <p:txBody>
          <a:bodyPr wrap="square" rtlCol="0">
            <a:spAutoFit/>
          </a:bodyPr>
          <a:lstStyle/>
          <a:p>
            <a:pPr>
              <a:spcAft>
                <a:spcPts val="300"/>
              </a:spcAft>
            </a:pPr>
            <a:r>
              <a:rPr lang="en-US" sz="1050">
                <a:solidFill>
                  <a:schemeClr val="tx1"/>
                </a:solidFill>
                <a:latin typeface="Lucida Console" panose="020B0609040504020204" pitchFamily="49" charset="0"/>
              </a:rPr>
              <a:t>$ export </a:t>
            </a:r>
            <a:r>
              <a:rPr lang="en-US" sz="1050" err="1">
                <a:solidFill>
                  <a:schemeClr val="tx1"/>
                </a:solidFill>
                <a:latin typeface="Lucida Console" panose="020B0609040504020204" pitchFamily="49" charset="0"/>
              </a:rPr>
              <a:t>PKR_VAR_aws_region</a:t>
            </a:r>
            <a:r>
              <a:rPr lang="en-US" sz="1050">
                <a:solidFill>
                  <a:schemeClr val="tx1"/>
                </a:solidFill>
                <a:latin typeface="Lucida Console" panose="020B0609040504020204" pitchFamily="49" charset="0"/>
              </a:rPr>
              <a:t>=us-east-1</a:t>
            </a:r>
          </a:p>
          <a:p>
            <a:pPr>
              <a:spcAft>
                <a:spcPts val="300"/>
              </a:spcAft>
            </a:pPr>
            <a:r>
              <a:rPr lang="en-US" sz="1050">
                <a:solidFill>
                  <a:schemeClr val="tx1"/>
                </a:solidFill>
                <a:latin typeface="Lucida Console" panose="020B0609040504020204" pitchFamily="49" charset="0"/>
              </a:rPr>
              <a:t>$ packer build aws-base-</a:t>
            </a:r>
            <a:r>
              <a:rPr lang="en-US" sz="1050" err="1">
                <a:solidFill>
                  <a:schemeClr val="tx1"/>
                </a:solidFill>
                <a:latin typeface="Lucida Console" panose="020B0609040504020204" pitchFamily="49" charset="0"/>
              </a:rPr>
              <a:t>image.pkr.hcl</a:t>
            </a:r>
            <a:endParaRPr lang="en-US" sz="1050">
              <a:solidFill>
                <a:schemeClr val="tx1"/>
              </a:solidFill>
              <a:latin typeface="Lucida Console" panose="020B0609040504020204" pitchFamily="49" charset="0"/>
            </a:endParaRPr>
          </a:p>
          <a:p>
            <a:pPr>
              <a:spcAft>
                <a:spcPts val="300"/>
              </a:spcAft>
            </a:pPr>
            <a:r>
              <a:rPr lang="en-US" sz="1050">
                <a:solidFill>
                  <a:schemeClr val="tx1"/>
                </a:solidFill>
                <a:latin typeface="Lucida Console" panose="020B0609040504020204" pitchFamily="49" charset="0"/>
              </a:rPr>
              <a:t>…</a:t>
            </a:r>
          </a:p>
        </p:txBody>
      </p:sp>
      <p:sp>
        <p:nvSpPr>
          <p:cNvPr id="60" name="Oval 59">
            <a:extLst>
              <a:ext uri="{FF2B5EF4-FFF2-40B4-BE49-F238E27FC236}">
                <a16:creationId xmlns:a16="http://schemas.microsoft.com/office/drawing/2014/main" id="{04540846-DBB6-4396-B17F-B0B625B14E50}"/>
              </a:ext>
            </a:extLst>
          </p:cNvPr>
          <p:cNvSpPr/>
          <p:nvPr/>
        </p:nvSpPr>
        <p:spPr>
          <a:xfrm>
            <a:off x="906033" y="4007083"/>
            <a:ext cx="100013" cy="100013"/>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D826B45-5543-4293-A4FC-03C73503DE02}"/>
              </a:ext>
            </a:extLst>
          </p:cNvPr>
          <p:cNvSpPr/>
          <p:nvPr/>
        </p:nvSpPr>
        <p:spPr>
          <a:xfrm>
            <a:off x="1025095" y="4007083"/>
            <a:ext cx="100013" cy="100013"/>
          </a:xfrm>
          <a:prstGeom prst="ellipse">
            <a:avLst/>
          </a:prstGeom>
          <a:solidFill>
            <a:srgbClr val="FFFF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52C0E6E-CE1C-4A8E-B5A8-3012B1CB5265}"/>
              </a:ext>
            </a:extLst>
          </p:cNvPr>
          <p:cNvSpPr/>
          <p:nvPr/>
        </p:nvSpPr>
        <p:spPr>
          <a:xfrm>
            <a:off x="1144157" y="4007083"/>
            <a:ext cx="100013" cy="100013"/>
          </a:xfrm>
          <a:prstGeom prst="ellipse">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DDE3041-C8C4-4EA3-A9CB-548EFFBC4540}"/>
              </a:ext>
            </a:extLst>
          </p:cNvPr>
          <p:cNvSpPr txBox="1"/>
          <p:nvPr/>
        </p:nvSpPr>
        <p:spPr>
          <a:xfrm>
            <a:off x="5345228" y="4276827"/>
            <a:ext cx="2552300" cy="461665"/>
          </a:xfrm>
          <a:prstGeom prst="rect">
            <a:avLst/>
          </a:prstGeom>
          <a:noFill/>
        </p:spPr>
        <p:txBody>
          <a:bodyPr wrap="square" rtlCol="0">
            <a:spAutoFit/>
          </a:bodyPr>
          <a:lstStyle/>
          <a:p>
            <a:pPr>
              <a:buClr>
                <a:srgbClr val="0071E2"/>
              </a:buClr>
            </a:pPr>
            <a:r>
              <a:rPr lang="en-US" sz="1200">
                <a:solidFill>
                  <a:srgbClr val="0071E2"/>
                </a:solidFill>
              </a:rPr>
              <a:t>Declare a value for the </a:t>
            </a:r>
            <a:r>
              <a:rPr lang="en-US" sz="1200" err="1">
                <a:solidFill>
                  <a:srgbClr val="0071E2"/>
                </a:solidFill>
              </a:rPr>
              <a:t>aws_region</a:t>
            </a:r>
            <a:r>
              <a:rPr lang="en-US" sz="1200">
                <a:solidFill>
                  <a:srgbClr val="0071E2"/>
                </a:solidFill>
              </a:rPr>
              <a:t> variable using ENV</a:t>
            </a:r>
          </a:p>
        </p:txBody>
      </p:sp>
      <p:cxnSp>
        <p:nvCxnSpPr>
          <p:cNvPr id="65" name="Straight Arrow Connector 64">
            <a:extLst>
              <a:ext uri="{FF2B5EF4-FFF2-40B4-BE49-F238E27FC236}">
                <a16:creationId xmlns:a16="http://schemas.microsoft.com/office/drawing/2014/main" id="{816ECC8E-3DA1-4702-BE27-28050330CAD4}"/>
              </a:ext>
            </a:extLst>
          </p:cNvPr>
          <p:cNvCxnSpPr>
            <a:cxnSpLocks/>
          </p:cNvCxnSpPr>
          <p:nvPr/>
        </p:nvCxnSpPr>
        <p:spPr>
          <a:xfrm flipH="1" flipV="1">
            <a:off x="4957012" y="4339392"/>
            <a:ext cx="399447" cy="64166"/>
          </a:xfrm>
          <a:prstGeom prst="straightConnector1">
            <a:avLst/>
          </a:prstGeom>
          <a:ln>
            <a:solidFill>
              <a:srgbClr val="0071E2"/>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7445E2A-0AF0-405A-93EF-A9590E9260DE}"/>
              </a:ext>
            </a:extLst>
          </p:cNvPr>
          <p:cNvGrpSpPr/>
          <p:nvPr/>
        </p:nvGrpSpPr>
        <p:grpSpPr>
          <a:xfrm>
            <a:off x="7969959" y="4467221"/>
            <a:ext cx="1068163" cy="714636"/>
            <a:chOff x="544068" y="2551176"/>
            <a:chExt cx="4090321" cy="2736558"/>
          </a:xfrm>
        </p:grpSpPr>
        <p:grpSp>
          <p:nvGrpSpPr>
            <p:cNvPr id="32" name="Group 31">
              <a:extLst>
                <a:ext uri="{FF2B5EF4-FFF2-40B4-BE49-F238E27FC236}">
                  <a16:creationId xmlns:a16="http://schemas.microsoft.com/office/drawing/2014/main" id="{44FF9776-0A32-4B7F-8700-A34F3096BDB1}"/>
                </a:ext>
              </a:extLst>
            </p:cNvPr>
            <p:cNvGrpSpPr/>
            <p:nvPr/>
          </p:nvGrpSpPr>
          <p:grpSpPr>
            <a:xfrm>
              <a:off x="544068" y="2551176"/>
              <a:ext cx="2146017" cy="2736558"/>
              <a:chOff x="42567" y="3384009"/>
              <a:chExt cx="1372346" cy="1860556"/>
            </a:xfrm>
          </p:grpSpPr>
          <p:pic>
            <p:nvPicPr>
              <p:cNvPr id="38" name="Picture 37" descr="Icon&#10;&#10;Description automatically generated">
                <a:extLst>
                  <a:ext uri="{FF2B5EF4-FFF2-40B4-BE49-F238E27FC236}">
                    <a16:creationId xmlns:a16="http://schemas.microsoft.com/office/drawing/2014/main" id="{25BBD67D-A968-4875-BB94-F96DA3A125A1}"/>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39" name="Picture 38" descr="A picture containing icon&#10;&#10;Description automatically generated">
                <a:extLst>
                  <a:ext uri="{FF2B5EF4-FFF2-40B4-BE49-F238E27FC236}">
                    <a16:creationId xmlns:a16="http://schemas.microsoft.com/office/drawing/2014/main" id="{59A1FE0B-B92C-4359-A8DD-E414CE8234E1}"/>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33" name="Group 32">
              <a:extLst>
                <a:ext uri="{FF2B5EF4-FFF2-40B4-BE49-F238E27FC236}">
                  <a16:creationId xmlns:a16="http://schemas.microsoft.com/office/drawing/2014/main" id="{B2FDF48B-48C2-41BF-AAF1-9C84C286531A}"/>
                </a:ext>
              </a:extLst>
            </p:cNvPr>
            <p:cNvGrpSpPr/>
            <p:nvPr/>
          </p:nvGrpSpPr>
          <p:grpSpPr>
            <a:xfrm>
              <a:off x="2488372" y="2712560"/>
              <a:ext cx="2146017" cy="2560735"/>
              <a:chOff x="3330701" y="1684501"/>
              <a:chExt cx="3653818" cy="4874559"/>
            </a:xfrm>
          </p:grpSpPr>
          <p:pic>
            <p:nvPicPr>
              <p:cNvPr id="34" name="Picture 33" descr="Icon&#10;&#10;Description automatically generated">
                <a:extLst>
                  <a:ext uri="{FF2B5EF4-FFF2-40B4-BE49-F238E27FC236}">
                    <a16:creationId xmlns:a16="http://schemas.microsoft.com/office/drawing/2014/main" id="{79B8BF26-2C59-4485-AD91-62F0E5E683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35" name="Group 34">
                <a:extLst>
                  <a:ext uri="{FF2B5EF4-FFF2-40B4-BE49-F238E27FC236}">
                    <a16:creationId xmlns:a16="http://schemas.microsoft.com/office/drawing/2014/main" id="{1E5D8790-6FFA-4CE1-8F2D-102D4EE1EDE6}"/>
                  </a:ext>
                </a:extLst>
              </p:cNvPr>
              <p:cNvGrpSpPr/>
              <p:nvPr/>
            </p:nvGrpSpPr>
            <p:grpSpPr>
              <a:xfrm>
                <a:off x="4019441" y="1684501"/>
                <a:ext cx="2322733" cy="1704906"/>
                <a:chOff x="4914899" y="2339788"/>
                <a:chExt cx="2322733" cy="1704906"/>
              </a:xfrm>
            </p:grpSpPr>
            <p:pic>
              <p:nvPicPr>
                <p:cNvPr id="36" name="Picture 4" descr="Blue cap illustration, Baseball cap Hat , Baseball Cap Blue transparent  background PNG clipart | HiClipart">
                  <a:extLst>
                    <a:ext uri="{FF2B5EF4-FFF2-40B4-BE49-F238E27FC236}">
                      <a16:creationId xmlns:a16="http://schemas.microsoft.com/office/drawing/2014/main" id="{7BD35AE2-8ED4-4550-93FA-9F7C9CD14E38}"/>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 picture containing icon&#10;&#10;Description automatically generated">
                  <a:extLst>
                    <a:ext uri="{FF2B5EF4-FFF2-40B4-BE49-F238E27FC236}">
                      <a16:creationId xmlns:a16="http://schemas.microsoft.com/office/drawing/2014/main" id="{9BC0A5FE-DF23-4E9B-8019-24009D28543A}"/>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210151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53769" y="2289232"/>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Packer CLI</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776505" y="1437752"/>
            <a:ext cx="1213794" cy="830997"/>
          </a:xfrm>
          <a:prstGeom prst="rect">
            <a:avLst/>
          </a:prstGeom>
          <a:noFill/>
        </p:spPr>
        <p:txBody>
          <a:bodyPr wrap="none" rtlCol="0">
            <a:spAutoFit/>
          </a:bodyPr>
          <a:lstStyle/>
          <a:p>
            <a:r>
              <a:rPr lang="en-US" sz="4800">
                <a:solidFill>
                  <a:srgbClr val="FFC000"/>
                </a:solidFill>
              </a:rPr>
              <a:t>Lab</a:t>
            </a:r>
          </a:p>
        </p:txBody>
      </p:sp>
      <p:sp>
        <p:nvSpPr>
          <p:cNvPr id="2" name="TextBox 1">
            <a:extLst>
              <a:ext uri="{FF2B5EF4-FFF2-40B4-BE49-F238E27FC236}">
                <a16:creationId xmlns:a16="http://schemas.microsoft.com/office/drawing/2014/main" id="{B96A2483-F31C-440F-BE52-54425E0A9F8F}"/>
              </a:ext>
            </a:extLst>
          </p:cNvPr>
          <p:cNvSpPr txBox="1"/>
          <p:nvPr/>
        </p:nvSpPr>
        <p:spPr>
          <a:xfrm>
            <a:off x="115502" y="4230303"/>
            <a:ext cx="2938625" cy="738664"/>
          </a:xfrm>
          <a:prstGeom prst="rect">
            <a:avLst/>
          </a:prstGeom>
          <a:noFill/>
        </p:spPr>
        <p:txBody>
          <a:bodyPr wrap="none" rtlCol="0">
            <a:spAutoFit/>
          </a:bodyPr>
          <a:lstStyle/>
          <a:p>
            <a:pPr algn="ctr"/>
            <a:r>
              <a:rPr lang="en-US" b="1" u="sng"/>
              <a:t>Demo:</a:t>
            </a:r>
          </a:p>
          <a:p>
            <a:pPr algn="ctr"/>
            <a:r>
              <a:rPr lang="en-US"/>
              <a:t>Go through most of the commands</a:t>
            </a:r>
          </a:p>
          <a:p>
            <a:pPr algn="ctr"/>
            <a:r>
              <a:rPr lang="en-US"/>
              <a:t>Make sure to do an hcl2_upgrade</a:t>
            </a:r>
          </a:p>
        </p:txBody>
      </p:sp>
    </p:spTree>
    <p:extLst>
      <p:ext uri="{BB962C8B-B14F-4D97-AF65-F5344CB8AC3E}">
        <p14:creationId xmlns:p14="http://schemas.microsoft.com/office/powerpoint/2010/main" val="2605372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53769" y="2289232"/>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The Packer Workflow</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047999" y="1447800"/>
            <a:ext cx="2941831" cy="584775"/>
          </a:xfrm>
          <a:prstGeom prst="rect">
            <a:avLst/>
          </a:prstGeom>
          <a:noFill/>
        </p:spPr>
        <p:txBody>
          <a:bodyPr wrap="none" rtlCol="0">
            <a:spAutoFit/>
          </a:bodyPr>
          <a:lstStyle/>
          <a:p>
            <a:r>
              <a:rPr lang="en-US" sz="3200"/>
              <a:t>New Video File</a:t>
            </a:r>
          </a:p>
        </p:txBody>
      </p:sp>
    </p:spTree>
    <p:extLst>
      <p:ext uri="{BB962C8B-B14F-4D97-AF65-F5344CB8AC3E}">
        <p14:creationId xmlns:p14="http://schemas.microsoft.com/office/powerpoint/2010/main" val="3878962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 name="Google Shape;110;p17">
            <a:extLst>
              <a:ext uri="{FF2B5EF4-FFF2-40B4-BE49-F238E27FC236}">
                <a16:creationId xmlns:a16="http://schemas.microsoft.com/office/drawing/2014/main" id="{23E09767-3FF2-4AB0-B724-668A818E215B}"/>
              </a:ext>
            </a:extLst>
          </p:cNvPr>
          <p:cNvSpPr txBox="1">
            <a:spLocks/>
          </p:cNvSpPr>
          <p:nvPr/>
        </p:nvSpPr>
        <p:spPr>
          <a:xfrm>
            <a:off x="242322" y="288758"/>
            <a:ext cx="4711515"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a:t>The Packer Workflow</a:t>
            </a:r>
          </a:p>
        </p:txBody>
      </p:sp>
      <p:pic>
        <p:nvPicPr>
          <p:cNvPr id="63" name="Picture 62" descr="Icon&#10;&#10;Description automatically generated">
            <a:extLst>
              <a:ext uri="{FF2B5EF4-FFF2-40B4-BE49-F238E27FC236}">
                <a16:creationId xmlns:a16="http://schemas.microsoft.com/office/drawing/2014/main" id="{A6992B3A-B489-44D9-BB4C-9F896EF25C06}"/>
              </a:ext>
            </a:extLst>
          </p:cNvPr>
          <p:cNvPicPr>
            <a:picLocks noChangeAspect="1"/>
          </p:cNvPicPr>
          <p:nvPr/>
        </p:nvPicPr>
        <p:blipFill rotWithShape="1">
          <a:blip r:embed="rId3"/>
          <a:srcRect l="22906" t="4185" r="22049" b="36030"/>
          <a:stretch/>
        </p:blipFill>
        <p:spPr>
          <a:xfrm>
            <a:off x="8545429" y="88876"/>
            <a:ext cx="498559" cy="763099"/>
          </a:xfrm>
          <a:prstGeom prst="rect">
            <a:avLst/>
          </a:prstGeom>
        </p:spPr>
      </p:pic>
      <p:sp>
        <p:nvSpPr>
          <p:cNvPr id="21" name="Rectangle 20">
            <a:extLst>
              <a:ext uri="{FF2B5EF4-FFF2-40B4-BE49-F238E27FC236}">
                <a16:creationId xmlns:a16="http://schemas.microsoft.com/office/drawing/2014/main" id="{6545C7E3-4B46-4311-B9C5-27B96B92328B}"/>
              </a:ext>
            </a:extLst>
          </p:cNvPr>
          <p:cNvSpPr/>
          <p:nvPr/>
        </p:nvSpPr>
        <p:spPr>
          <a:xfrm>
            <a:off x="264292" y="1708217"/>
            <a:ext cx="991751" cy="1441938"/>
          </a:xfrm>
          <a:prstGeom prst="rect">
            <a:avLst/>
          </a:prstGeom>
          <a:solidFill>
            <a:schemeClr val="accent1">
              <a:lumMod val="5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3" name="TextBox 22">
            <a:extLst>
              <a:ext uri="{FF2B5EF4-FFF2-40B4-BE49-F238E27FC236}">
                <a16:creationId xmlns:a16="http://schemas.microsoft.com/office/drawing/2014/main" id="{C2383CE9-D896-4881-962E-ECBE3FCC307A}"/>
              </a:ext>
            </a:extLst>
          </p:cNvPr>
          <p:cNvSpPr txBox="1"/>
          <p:nvPr/>
        </p:nvSpPr>
        <p:spPr>
          <a:xfrm>
            <a:off x="368683" y="2623483"/>
            <a:ext cx="782969" cy="415498"/>
          </a:xfrm>
          <a:prstGeom prst="rect">
            <a:avLst/>
          </a:prstGeom>
          <a:noFill/>
        </p:spPr>
        <p:txBody>
          <a:bodyPr wrap="square" rtlCol="0">
            <a:spAutoFit/>
          </a:bodyPr>
          <a:lstStyle/>
          <a:p>
            <a:pPr algn="ctr"/>
            <a:r>
              <a:rPr lang="en-US" sz="1050" b="1">
                <a:solidFill>
                  <a:schemeClr val="bg1"/>
                </a:solidFill>
                <a:latin typeface="+mn-lt"/>
                <a:ea typeface="Roboto Slab" pitchFamily="2" charset="0"/>
              </a:rPr>
              <a:t>HCL2</a:t>
            </a:r>
          </a:p>
          <a:p>
            <a:pPr algn="ctr"/>
            <a:r>
              <a:rPr lang="en-US" sz="1050" b="1">
                <a:solidFill>
                  <a:schemeClr val="bg1"/>
                </a:solidFill>
                <a:latin typeface="+mn-lt"/>
                <a:ea typeface="Roboto Slab" pitchFamily="2" charset="0"/>
              </a:rPr>
              <a:t>Template</a:t>
            </a:r>
          </a:p>
        </p:txBody>
      </p:sp>
      <p:sp>
        <p:nvSpPr>
          <p:cNvPr id="35" name="Rectangle 34">
            <a:extLst>
              <a:ext uri="{FF2B5EF4-FFF2-40B4-BE49-F238E27FC236}">
                <a16:creationId xmlns:a16="http://schemas.microsoft.com/office/drawing/2014/main" id="{BE01488D-B84F-4E51-9119-1FEA1DAC854F}"/>
              </a:ext>
            </a:extLst>
          </p:cNvPr>
          <p:cNvSpPr/>
          <p:nvPr/>
        </p:nvSpPr>
        <p:spPr>
          <a:xfrm>
            <a:off x="1527946" y="1708217"/>
            <a:ext cx="991751" cy="1441938"/>
          </a:xfrm>
          <a:prstGeom prst="rect">
            <a:avLst/>
          </a:prstGeom>
          <a:solidFill>
            <a:schemeClr val="accent1">
              <a:lumMod val="7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36" name="TextBox 35">
            <a:extLst>
              <a:ext uri="{FF2B5EF4-FFF2-40B4-BE49-F238E27FC236}">
                <a16:creationId xmlns:a16="http://schemas.microsoft.com/office/drawing/2014/main" id="{B5139914-9430-4B97-A8EB-7001C5549D11}"/>
              </a:ext>
            </a:extLst>
          </p:cNvPr>
          <p:cNvSpPr txBox="1"/>
          <p:nvPr/>
        </p:nvSpPr>
        <p:spPr>
          <a:xfrm>
            <a:off x="1632337" y="2623483"/>
            <a:ext cx="782969" cy="415498"/>
          </a:xfrm>
          <a:prstGeom prst="rect">
            <a:avLst/>
          </a:prstGeom>
          <a:noFill/>
        </p:spPr>
        <p:txBody>
          <a:bodyPr wrap="square" rtlCol="0">
            <a:spAutoFit/>
          </a:bodyPr>
          <a:lstStyle/>
          <a:p>
            <a:pPr algn="ctr"/>
            <a:r>
              <a:rPr lang="en-US" sz="1050" b="1">
                <a:solidFill>
                  <a:schemeClr val="bg1"/>
                </a:solidFill>
                <a:latin typeface="+mn-lt"/>
                <a:ea typeface="Roboto Slab" pitchFamily="2" charset="0"/>
              </a:rPr>
              <a:t>Packer</a:t>
            </a:r>
          </a:p>
          <a:p>
            <a:pPr algn="ctr"/>
            <a:r>
              <a:rPr lang="en-US" sz="1050" b="1">
                <a:solidFill>
                  <a:schemeClr val="bg1"/>
                </a:solidFill>
                <a:latin typeface="+mn-lt"/>
                <a:ea typeface="Roboto Slab" pitchFamily="2" charset="0"/>
              </a:rPr>
              <a:t>Build</a:t>
            </a:r>
          </a:p>
        </p:txBody>
      </p:sp>
      <p:sp>
        <p:nvSpPr>
          <p:cNvPr id="37" name="Rectangle 36">
            <a:extLst>
              <a:ext uri="{FF2B5EF4-FFF2-40B4-BE49-F238E27FC236}">
                <a16:creationId xmlns:a16="http://schemas.microsoft.com/office/drawing/2014/main" id="{D7003AC2-0D6B-4D48-9EA2-F9BB1C07565E}"/>
              </a:ext>
            </a:extLst>
          </p:cNvPr>
          <p:cNvSpPr/>
          <p:nvPr/>
        </p:nvSpPr>
        <p:spPr>
          <a:xfrm>
            <a:off x="2773030" y="1708217"/>
            <a:ext cx="991751" cy="1441938"/>
          </a:xfrm>
          <a:prstGeom prst="rect">
            <a:avLst/>
          </a:prstGeom>
          <a:solidFill>
            <a:schemeClr val="accent1">
              <a:lumMod val="60000"/>
              <a:lumOff val="4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38" name="TextBox 37">
            <a:extLst>
              <a:ext uri="{FF2B5EF4-FFF2-40B4-BE49-F238E27FC236}">
                <a16:creationId xmlns:a16="http://schemas.microsoft.com/office/drawing/2014/main" id="{88BC3B4A-15A5-4DA2-9E44-D3FB8646995B}"/>
              </a:ext>
            </a:extLst>
          </p:cNvPr>
          <p:cNvSpPr txBox="1"/>
          <p:nvPr/>
        </p:nvSpPr>
        <p:spPr>
          <a:xfrm>
            <a:off x="2829290" y="2623483"/>
            <a:ext cx="879231" cy="415498"/>
          </a:xfrm>
          <a:prstGeom prst="rect">
            <a:avLst/>
          </a:prstGeom>
          <a:noFill/>
        </p:spPr>
        <p:txBody>
          <a:bodyPr wrap="square" rtlCol="0">
            <a:spAutoFit/>
          </a:bodyPr>
          <a:lstStyle/>
          <a:p>
            <a:pPr algn="ctr"/>
            <a:r>
              <a:rPr lang="en-US" sz="1050" b="1">
                <a:solidFill>
                  <a:schemeClr val="bg1"/>
                </a:solidFill>
                <a:latin typeface="+mn-lt"/>
                <a:ea typeface="Roboto Slab" pitchFamily="2" charset="0"/>
              </a:rPr>
              <a:t>Provision</a:t>
            </a:r>
          </a:p>
          <a:p>
            <a:pPr algn="ctr"/>
            <a:r>
              <a:rPr lang="en-US" sz="1050" b="1">
                <a:solidFill>
                  <a:schemeClr val="bg1"/>
                </a:solidFill>
                <a:latin typeface="+mn-lt"/>
                <a:ea typeface="Roboto Slab" pitchFamily="2" charset="0"/>
              </a:rPr>
              <a:t>Instance</a:t>
            </a:r>
          </a:p>
        </p:txBody>
      </p:sp>
      <p:sp>
        <p:nvSpPr>
          <p:cNvPr id="39" name="Rectangle 38">
            <a:extLst>
              <a:ext uri="{FF2B5EF4-FFF2-40B4-BE49-F238E27FC236}">
                <a16:creationId xmlns:a16="http://schemas.microsoft.com/office/drawing/2014/main" id="{C4168985-DA93-42F1-98E6-7293B5144083}"/>
              </a:ext>
            </a:extLst>
          </p:cNvPr>
          <p:cNvSpPr/>
          <p:nvPr/>
        </p:nvSpPr>
        <p:spPr>
          <a:xfrm>
            <a:off x="4013322" y="1708217"/>
            <a:ext cx="991751" cy="1441938"/>
          </a:xfrm>
          <a:prstGeom prst="rect">
            <a:avLst/>
          </a:prstGeom>
          <a:solidFill>
            <a:schemeClr val="accent1">
              <a:lumMod val="40000"/>
              <a:lumOff val="6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0" name="TextBox 39">
            <a:extLst>
              <a:ext uri="{FF2B5EF4-FFF2-40B4-BE49-F238E27FC236}">
                <a16:creationId xmlns:a16="http://schemas.microsoft.com/office/drawing/2014/main" id="{80624278-16D8-4243-B27F-01AADE39A58C}"/>
              </a:ext>
            </a:extLst>
          </p:cNvPr>
          <p:cNvSpPr txBox="1"/>
          <p:nvPr/>
        </p:nvSpPr>
        <p:spPr>
          <a:xfrm>
            <a:off x="4006780" y="2623483"/>
            <a:ext cx="1004834" cy="415498"/>
          </a:xfrm>
          <a:prstGeom prst="rect">
            <a:avLst/>
          </a:prstGeom>
          <a:noFill/>
        </p:spPr>
        <p:txBody>
          <a:bodyPr wrap="square" rtlCol="0">
            <a:spAutoFit/>
          </a:bodyPr>
          <a:lstStyle/>
          <a:p>
            <a:pPr algn="ctr"/>
            <a:r>
              <a:rPr lang="en-US" sz="1050" b="1">
                <a:solidFill>
                  <a:schemeClr val="bg1"/>
                </a:solidFill>
                <a:latin typeface="+mn-lt"/>
                <a:ea typeface="Roboto Slab" pitchFamily="2" charset="0"/>
              </a:rPr>
              <a:t>Run</a:t>
            </a:r>
          </a:p>
          <a:p>
            <a:pPr algn="ctr"/>
            <a:r>
              <a:rPr lang="en-US" sz="1050" b="1">
                <a:solidFill>
                  <a:schemeClr val="bg1"/>
                </a:solidFill>
                <a:latin typeface="+mn-lt"/>
                <a:ea typeface="Roboto Slab" pitchFamily="2" charset="0"/>
              </a:rPr>
              <a:t>Provisioners</a:t>
            </a:r>
          </a:p>
        </p:txBody>
      </p:sp>
      <p:sp>
        <p:nvSpPr>
          <p:cNvPr id="41" name="Rectangle 40">
            <a:extLst>
              <a:ext uri="{FF2B5EF4-FFF2-40B4-BE49-F238E27FC236}">
                <a16:creationId xmlns:a16="http://schemas.microsoft.com/office/drawing/2014/main" id="{C8B89B94-8C89-47B8-9F6D-7C9742199550}"/>
              </a:ext>
            </a:extLst>
          </p:cNvPr>
          <p:cNvSpPr/>
          <p:nvPr/>
        </p:nvSpPr>
        <p:spPr>
          <a:xfrm>
            <a:off x="5281768" y="1708217"/>
            <a:ext cx="991751" cy="1441938"/>
          </a:xfrm>
          <a:prstGeom prst="rect">
            <a:avLst/>
          </a:prstGeom>
          <a:solidFill>
            <a:schemeClr val="accent1">
              <a:lumMod val="20000"/>
              <a:lumOff val="8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3" name="TextBox 42">
            <a:extLst>
              <a:ext uri="{FF2B5EF4-FFF2-40B4-BE49-F238E27FC236}">
                <a16:creationId xmlns:a16="http://schemas.microsoft.com/office/drawing/2014/main" id="{C9A8C608-D5B2-4607-87AA-51CA9508900A}"/>
              </a:ext>
            </a:extLst>
          </p:cNvPr>
          <p:cNvSpPr txBox="1"/>
          <p:nvPr/>
        </p:nvSpPr>
        <p:spPr>
          <a:xfrm>
            <a:off x="5386159" y="2623483"/>
            <a:ext cx="782969" cy="415498"/>
          </a:xfrm>
          <a:prstGeom prst="rect">
            <a:avLst/>
          </a:prstGeom>
          <a:noFill/>
        </p:spPr>
        <p:txBody>
          <a:bodyPr wrap="square" rtlCol="0">
            <a:spAutoFit/>
          </a:bodyPr>
          <a:lstStyle/>
          <a:p>
            <a:pPr algn="ctr"/>
            <a:r>
              <a:rPr lang="en-US" sz="1050" b="1">
                <a:solidFill>
                  <a:schemeClr val="bg1"/>
                </a:solidFill>
                <a:latin typeface="+mn-lt"/>
                <a:ea typeface="Roboto Slab" pitchFamily="2" charset="0"/>
              </a:rPr>
              <a:t>Create</a:t>
            </a:r>
          </a:p>
          <a:p>
            <a:pPr algn="ctr"/>
            <a:r>
              <a:rPr lang="en-US" sz="1050" b="1">
                <a:solidFill>
                  <a:schemeClr val="bg1"/>
                </a:solidFill>
                <a:latin typeface="+mn-lt"/>
                <a:ea typeface="Roboto Slab" pitchFamily="2" charset="0"/>
              </a:rPr>
              <a:t>AMI</a:t>
            </a:r>
          </a:p>
        </p:txBody>
      </p:sp>
      <p:sp>
        <p:nvSpPr>
          <p:cNvPr id="44" name="Rectangle 43">
            <a:extLst>
              <a:ext uri="{FF2B5EF4-FFF2-40B4-BE49-F238E27FC236}">
                <a16:creationId xmlns:a16="http://schemas.microsoft.com/office/drawing/2014/main" id="{293F2A52-9476-45AD-802E-83F3B2B7CF14}"/>
              </a:ext>
            </a:extLst>
          </p:cNvPr>
          <p:cNvSpPr/>
          <p:nvPr/>
        </p:nvSpPr>
        <p:spPr>
          <a:xfrm>
            <a:off x="6536137" y="1708217"/>
            <a:ext cx="991751" cy="1441938"/>
          </a:xfrm>
          <a:prstGeom prst="rect">
            <a:avLst/>
          </a:prstGeom>
          <a:solidFill>
            <a:schemeClr val="tx2">
              <a:lumMod val="9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6" name="TextBox 45">
            <a:extLst>
              <a:ext uri="{FF2B5EF4-FFF2-40B4-BE49-F238E27FC236}">
                <a16:creationId xmlns:a16="http://schemas.microsoft.com/office/drawing/2014/main" id="{1424C6AC-74A8-4602-B5A4-F511BC2F2FED}"/>
              </a:ext>
            </a:extLst>
          </p:cNvPr>
          <p:cNvSpPr txBox="1"/>
          <p:nvPr/>
        </p:nvSpPr>
        <p:spPr>
          <a:xfrm>
            <a:off x="6640528" y="2623483"/>
            <a:ext cx="782969" cy="415498"/>
          </a:xfrm>
          <a:prstGeom prst="rect">
            <a:avLst/>
          </a:prstGeom>
          <a:noFill/>
        </p:spPr>
        <p:txBody>
          <a:bodyPr wrap="square" rtlCol="0">
            <a:spAutoFit/>
          </a:bodyPr>
          <a:lstStyle/>
          <a:p>
            <a:pPr algn="ctr"/>
            <a:r>
              <a:rPr lang="en-US" sz="1050" b="1">
                <a:solidFill>
                  <a:schemeClr val="bg1"/>
                </a:solidFill>
                <a:latin typeface="+mn-lt"/>
                <a:ea typeface="Roboto Slab" pitchFamily="2" charset="0"/>
              </a:rPr>
              <a:t>Register</a:t>
            </a:r>
          </a:p>
          <a:p>
            <a:pPr algn="ctr"/>
            <a:r>
              <a:rPr lang="en-US" sz="1050" b="1">
                <a:solidFill>
                  <a:schemeClr val="bg1"/>
                </a:solidFill>
                <a:latin typeface="+mn-lt"/>
                <a:ea typeface="Roboto Slab" pitchFamily="2" charset="0"/>
              </a:rPr>
              <a:t>AMI</a:t>
            </a:r>
          </a:p>
        </p:txBody>
      </p:sp>
      <p:sp>
        <p:nvSpPr>
          <p:cNvPr id="47" name="Rectangle 46">
            <a:extLst>
              <a:ext uri="{FF2B5EF4-FFF2-40B4-BE49-F238E27FC236}">
                <a16:creationId xmlns:a16="http://schemas.microsoft.com/office/drawing/2014/main" id="{7EE98CE2-0841-4F7B-8251-4844C2652BF7}"/>
              </a:ext>
            </a:extLst>
          </p:cNvPr>
          <p:cNvSpPr/>
          <p:nvPr/>
        </p:nvSpPr>
        <p:spPr>
          <a:xfrm>
            <a:off x="7790506" y="1708217"/>
            <a:ext cx="991751" cy="1441938"/>
          </a:xfrm>
          <a:prstGeom prst="rect">
            <a:avLst/>
          </a:prstGeom>
          <a:solidFill>
            <a:schemeClr val="bg2">
              <a:lumMod val="60000"/>
              <a:lumOff val="4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8" name="TextBox 47">
            <a:extLst>
              <a:ext uri="{FF2B5EF4-FFF2-40B4-BE49-F238E27FC236}">
                <a16:creationId xmlns:a16="http://schemas.microsoft.com/office/drawing/2014/main" id="{9E16BBCB-24CE-4A96-9D33-A04CC2E23438}"/>
              </a:ext>
            </a:extLst>
          </p:cNvPr>
          <p:cNvSpPr txBox="1"/>
          <p:nvPr/>
        </p:nvSpPr>
        <p:spPr>
          <a:xfrm>
            <a:off x="7894897" y="2623483"/>
            <a:ext cx="782969" cy="415498"/>
          </a:xfrm>
          <a:prstGeom prst="rect">
            <a:avLst/>
          </a:prstGeom>
          <a:noFill/>
        </p:spPr>
        <p:txBody>
          <a:bodyPr wrap="square" rtlCol="0">
            <a:spAutoFit/>
          </a:bodyPr>
          <a:lstStyle/>
          <a:p>
            <a:pPr algn="ctr"/>
            <a:r>
              <a:rPr lang="en-US" sz="1050" b="1" dirty="0">
                <a:solidFill>
                  <a:schemeClr val="bg1"/>
                </a:solidFill>
                <a:latin typeface="+mn-lt"/>
                <a:ea typeface="Roboto Slab" pitchFamily="2" charset="0"/>
              </a:rPr>
              <a:t>Destroy</a:t>
            </a:r>
          </a:p>
          <a:p>
            <a:pPr algn="ctr"/>
            <a:r>
              <a:rPr lang="en-US" sz="1050" b="1" dirty="0">
                <a:solidFill>
                  <a:schemeClr val="bg1"/>
                </a:solidFill>
                <a:latin typeface="+mn-lt"/>
                <a:ea typeface="Roboto Slab" pitchFamily="2" charset="0"/>
              </a:rPr>
              <a:t>Instance</a:t>
            </a:r>
          </a:p>
        </p:txBody>
      </p:sp>
      <p:sp>
        <p:nvSpPr>
          <p:cNvPr id="49" name="Rectangle 48">
            <a:extLst>
              <a:ext uri="{FF2B5EF4-FFF2-40B4-BE49-F238E27FC236}">
                <a16:creationId xmlns:a16="http://schemas.microsoft.com/office/drawing/2014/main" id="{973BE96B-AFB0-46AD-841A-FBD581971EE6}"/>
              </a:ext>
            </a:extLst>
          </p:cNvPr>
          <p:cNvSpPr/>
          <p:nvPr/>
        </p:nvSpPr>
        <p:spPr>
          <a:xfrm>
            <a:off x="4039122" y="3589824"/>
            <a:ext cx="991751" cy="735989"/>
          </a:xfrm>
          <a:prstGeom prst="rect">
            <a:avLst/>
          </a:prstGeom>
          <a:solidFill>
            <a:schemeClr val="tx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50" name="TextBox 49">
            <a:extLst>
              <a:ext uri="{FF2B5EF4-FFF2-40B4-BE49-F238E27FC236}">
                <a16:creationId xmlns:a16="http://schemas.microsoft.com/office/drawing/2014/main" id="{E5DFBDD8-0095-4BF7-86ED-046088A836DA}"/>
              </a:ext>
            </a:extLst>
          </p:cNvPr>
          <p:cNvSpPr txBox="1"/>
          <p:nvPr/>
        </p:nvSpPr>
        <p:spPr>
          <a:xfrm>
            <a:off x="4084398" y="4041266"/>
            <a:ext cx="891212" cy="246221"/>
          </a:xfrm>
          <a:prstGeom prst="rect">
            <a:avLst/>
          </a:prstGeom>
          <a:noFill/>
        </p:spPr>
        <p:txBody>
          <a:bodyPr wrap="square" rtlCol="0">
            <a:spAutoFit/>
          </a:bodyPr>
          <a:lstStyle/>
          <a:p>
            <a:pPr algn="ctr"/>
            <a:r>
              <a:rPr lang="en-US" sz="1000">
                <a:solidFill>
                  <a:schemeClr val="bg1"/>
                </a:solidFill>
                <a:latin typeface="+mn-lt"/>
                <a:ea typeface="Roboto Slab" pitchFamily="2" charset="0"/>
              </a:rPr>
              <a:t>Artifacts</a:t>
            </a:r>
          </a:p>
        </p:txBody>
      </p:sp>
      <p:cxnSp>
        <p:nvCxnSpPr>
          <p:cNvPr id="4" name="Straight Arrow Connector 3">
            <a:extLst>
              <a:ext uri="{FF2B5EF4-FFF2-40B4-BE49-F238E27FC236}">
                <a16:creationId xmlns:a16="http://schemas.microsoft.com/office/drawing/2014/main" id="{F6EBB6E6-68E2-40FF-A522-54C90EB8507E}"/>
              </a:ext>
            </a:extLst>
          </p:cNvPr>
          <p:cNvCxnSpPr>
            <a:cxnSpLocks/>
          </p:cNvCxnSpPr>
          <p:nvPr/>
        </p:nvCxnSpPr>
        <p:spPr>
          <a:xfrm>
            <a:off x="1296237" y="2459330"/>
            <a:ext cx="20096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8" name="Graphic 7" descr="Document with solid fill">
            <a:extLst>
              <a:ext uri="{FF2B5EF4-FFF2-40B4-BE49-F238E27FC236}">
                <a16:creationId xmlns:a16="http://schemas.microsoft.com/office/drawing/2014/main" id="{8F84C220-7606-4A3F-A680-0A18C6A0F9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3170" y="1885216"/>
            <a:ext cx="613995" cy="613995"/>
          </a:xfrm>
          <a:prstGeom prst="rect">
            <a:avLst/>
          </a:prstGeom>
        </p:spPr>
      </p:pic>
      <p:pic>
        <p:nvPicPr>
          <p:cNvPr id="64" name="Graphic 63" descr="Robot Hand with solid fill">
            <a:extLst>
              <a:ext uri="{FF2B5EF4-FFF2-40B4-BE49-F238E27FC236}">
                <a16:creationId xmlns:a16="http://schemas.microsoft.com/office/drawing/2014/main" id="{0A9CD28B-3396-4F31-9957-B6EB1BA92A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96631" y="1808916"/>
            <a:ext cx="734765" cy="734765"/>
          </a:xfrm>
          <a:prstGeom prst="rect">
            <a:avLst/>
          </a:prstGeom>
        </p:spPr>
      </p:pic>
      <p:pic>
        <p:nvPicPr>
          <p:cNvPr id="65" name="Graphic 64" descr="Single gear with solid fill">
            <a:extLst>
              <a:ext uri="{FF2B5EF4-FFF2-40B4-BE49-F238E27FC236}">
                <a16:creationId xmlns:a16="http://schemas.microsoft.com/office/drawing/2014/main" id="{6EB70979-980D-4B8A-9831-F286DD6806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41815" y="1808916"/>
            <a:ext cx="734765" cy="734765"/>
          </a:xfrm>
          <a:prstGeom prst="rect">
            <a:avLst/>
          </a:prstGeom>
        </p:spPr>
      </p:pic>
      <p:pic>
        <p:nvPicPr>
          <p:cNvPr id="66" name="Graphic 65" descr="Ethernet with solid fill">
            <a:extLst>
              <a:ext uri="{FF2B5EF4-FFF2-40B4-BE49-F238E27FC236}">
                <a16:creationId xmlns:a16="http://schemas.microsoft.com/office/drawing/2014/main" id="{358C0BA7-0AD4-450F-B60F-4DB48B26EAC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00695" y="3626824"/>
            <a:ext cx="472273" cy="472273"/>
          </a:xfrm>
          <a:prstGeom prst="rect">
            <a:avLst/>
          </a:prstGeom>
        </p:spPr>
      </p:pic>
      <p:cxnSp>
        <p:nvCxnSpPr>
          <p:cNvPr id="67" name="Straight Arrow Connector 66">
            <a:extLst>
              <a:ext uri="{FF2B5EF4-FFF2-40B4-BE49-F238E27FC236}">
                <a16:creationId xmlns:a16="http://schemas.microsoft.com/office/drawing/2014/main" id="{7424A038-C06A-45A7-8051-324C541F45FD}"/>
              </a:ext>
            </a:extLst>
          </p:cNvPr>
          <p:cNvCxnSpPr>
            <a:cxnSpLocks/>
          </p:cNvCxnSpPr>
          <p:nvPr/>
        </p:nvCxnSpPr>
        <p:spPr>
          <a:xfrm>
            <a:off x="2548931" y="2459330"/>
            <a:ext cx="19929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23C5C7D-C417-4510-86D2-A4D49BBE8D2D}"/>
              </a:ext>
            </a:extLst>
          </p:cNvPr>
          <p:cNvCxnSpPr>
            <a:cxnSpLocks/>
          </p:cNvCxnSpPr>
          <p:nvPr/>
        </p:nvCxnSpPr>
        <p:spPr>
          <a:xfrm>
            <a:off x="3791577" y="2459330"/>
            <a:ext cx="2015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DD8F66B-75DF-4542-B2E4-9F680BD944C6}"/>
              </a:ext>
            </a:extLst>
          </p:cNvPr>
          <p:cNvCxnSpPr>
            <a:cxnSpLocks/>
          </p:cNvCxnSpPr>
          <p:nvPr/>
        </p:nvCxnSpPr>
        <p:spPr>
          <a:xfrm>
            <a:off x="5054319" y="2459330"/>
            <a:ext cx="2008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4872FF9-2757-41D1-BCC4-3D7BF6A18349}"/>
              </a:ext>
            </a:extLst>
          </p:cNvPr>
          <p:cNvCxnSpPr>
            <a:cxnSpLocks/>
          </p:cNvCxnSpPr>
          <p:nvPr/>
        </p:nvCxnSpPr>
        <p:spPr>
          <a:xfrm>
            <a:off x="6307013" y="2459330"/>
            <a:ext cx="2030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6F5683-A0D0-4B68-852C-B7A772939550}"/>
              </a:ext>
            </a:extLst>
          </p:cNvPr>
          <p:cNvCxnSpPr>
            <a:cxnSpLocks/>
          </p:cNvCxnSpPr>
          <p:nvPr/>
        </p:nvCxnSpPr>
        <p:spPr>
          <a:xfrm>
            <a:off x="7559707" y="2459330"/>
            <a:ext cx="191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A0782C7-9ECA-4DD7-B39F-EF66D5064D48}"/>
              </a:ext>
            </a:extLst>
          </p:cNvPr>
          <p:cNvCxnSpPr>
            <a:cxnSpLocks/>
          </p:cNvCxnSpPr>
          <p:nvPr/>
        </p:nvCxnSpPr>
        <p:spPr>
          <a:xfrm flipV="1">
            <a:off x="4536829" y="3260688"/>
            <a:ext cx="0" cy="2914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75" name="Graphic 74">
            <a:extLst>
              <a:ext uri="{FF2B5EF4-FFF2-40B4-BE49-F238E27FC236}">
                <a16:creationId xmlns:a16="http://schemas.microsoft.com/office/drawing/2014/main" id="{43D0E21A-F152-4187-A834-699FA811907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01345" y="1924006"/>
            <a:ext cx="552596" cy="552596"/>
          </a:xfrm>
          <a:prstGeom prst="rect">
            <a:avLst/>
          </a:prstGeom>
        </p:spPr>
      </p:pic>
      <p:pic>
        <p:nvPicPr>
          <p:cNvPr id="76" name="Graphic 75">
            <a:extLst>
              <a:ext uri="{FF2B5EF4-FFF2-40B4-BE49-F238E27FC236}">
                <a16:creationId xmlns:a16="http://schemas.microsoft.com/office/drawing/2014/main" id="{3F27490A-E7A7-4BCF-AD96-A5F1BECC053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55714" y="1924006"/>
            <a:ext cx="552596" cy="552596"/>
          </a:xfrm>
          <a:prstGeom prst="rect">
            <a:avLst/>
          </a:prstGeom>
        </p:spPr>
      </p:pic>
      <p:grpSp>
        <p:nvGrpSpPr>
          <p:cNvPr id="12" name="Group 11">
            <a:extLst>
              <a:ext uri="{FF2B5EF4-FFF2-40B4-BE49-F238E27FC236}">
                <a16:creationId xmlns:a16="http://schemas.microsoft.com/office/drawing/2014/main" id="{D5AC0C48-8FB4-425B-91AA-920CED2C8663}"/>
              </a:ext>
            </a:extLst>
          </p:cNvPr>
          <p:cNvGrpSpPr/>
          <p:nvPr/>
        </p:nvGrpSpPr>
        <p:grpSpPr>
          <a:xfrm>
            <a:off x="3007639" y="1934305"/>
            <a:ext cx="522533" cy="536295"/>
            <a:chOff x="3075302" y="2467544"/>
            <a:chExt cx="394953" cy="394953"/>
          </a:xfrm>
        </p:grpSpPr>
        <p:pic>
          <p:nvPicPr>
            <p:cNvPr id="74" name="Graphic 73">
              <a:extLst>
                <a:ext uri="{FF2B5EF4-FFF2-40B4-BE49-F238E27FC236}">
                  <a16:creationId xmlns:a16="http://schemas.microsoft.com/office/drawing/2014/main" id="{9549EA1D-C11B-4866-A5FE-EB16103F4E6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75302" y="2467544"/>
              <a:ext cx="394953" cy="394953"/>
            </a:xfrm>
            <a:prstGeom prst="rect">
              <a:avLst/>
            </a:prstGeom>
          </p:spPr>
        </p:pic>
        <p:pic>
          <p:nvPicPr>
            <p:cNvPr id="78" name="Picture 2">
              <a:extLst>
                <a:ext uri="{FF2B5EF4-FFF2-40B4-BE49-F238E27FC236}">
                  <a16:creationId xmlns:a16="http://schemas.microsoft.com/office/drawing/2014/main" id="{E510ABB2-D753-4DAC-B6FF-2FC6F70D5E5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3666" y="2599723"/>
              <a:ext cx="218224" cy="1305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DC8E02C6-6A61-476D-BAB7-6CC353339559}"/>
              </a:ext>
            </a:extLst>
          </p:cNvPr>
          <p:cNvGrpSpPr/>
          <p:nvPr/>
        </p:nvGrpSpPr>
        <p:grpSpPr>
          <a:xfrm>
            <a:off x="8025115" y="1934305"/>
            <a:ext cx="522533" cy="536295"/>
            <a:chOff x="8094977" y="2491357"/>
            <a:chExt cx="394953" cy="394953"/>
          </a:xfrm>
        </p:grpSpPr>
        <p:pic>
          <p:nvPicPr>
            <p:cNvPr id="80" name="Graphic 79">
              <a:extLst>
                <a:ext uri="{FF2B5EF4-FFF2-40B4-BE49-F238E27FC236}">
                  <a16:creationId xmlns:a16="http://schemas.microsoft.com/office/drawing/2014/main" id="{4A56380A-3E32-4C3E-BE18-76BBF6EDB10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094977" y="2491357"/>
              <a:ext cx="394953" cy="394953"/>
            </a:xfrm>
            <a:prstGeom prst="rect">
              <a:avLst/>
            </a:prstGeom>
          </p:spPr>
        </p:pic>
        <p:pic>
          <p:nvPicPr>
            <p:cNvPr id="81" name="Picture 2">
              <a:extLst>
                <a:ext uri="{FF2B5EF4-FFF2-40B4-BE49-F238E27FC236}">
                  <a16:creationId xmlns:a16="http://schemas.microsoft.com/office/drawing/2014/main" id="{02A7D862-55B7-4225-8E3C-B4AF2EAB491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83341" y="2623536"/>
              <a:ext cx="218224" cy="130595"/>
            </a:xfrm>
            <a:prstGeom prst="rect">
              <a:avLst/>
            </a:prstGeom>
            <a:noFill/>
            <a:extLst>
              <a:ext uri="{909E8E84-426E-40DD-AFC4-6F175D3DCCD1}">
                <a14:hiddenFill xmlns:a14="http://schemas.microsoft.com/office/drawing/2010/main">
                  <a:solidFill>
                    <a:srgbClr val="FFFFFF"/>
                  </a:solidFill>
                </a14:hiddenFill>
              </a:ext>
            </a:extLst>
          </p:spPr>
        </p:pic>
      </p:grpSp>
      <p:sp>
        <p:nvSpPr>
          <p:cNvPr id="100" name="TextBox 99">
            <a:extLst>
              <a:ext uri="{FF2B5EF4-FFF2-40B4-BE49-F238E27FC236}">
                <a16:creationId xmlns:a16="http://schemas.microsoft.com/office/drawing/2014/main" id="{34E2A933-759E-451F-926A-1944DCE5A405}"/>
              </a:ext>
            </a:extLst>
          </p:cNvPr>
          <p:cNvSpPr txBox="1"/>
          <p:nvPr/>
        </p:nvSpPr>
        <p:spPr>
          <a:xfrm>
            <a:off x="238124" y="738188"/>
            <a:ext cx="1342034" cy="307777"/>
          </a:xfrm>
          <a:prstGeom prst="rect">
            <a:avLst/>
          </a:prstGeom>
          <a:noFill/>
        </p:spPr>
        <p:txBody>
          <a:bodyPr wrap="none" rtlCol="0">
            <a:spAutoFit/>
          </a:bodyPr>
          <a:lstStyle/>
          <a:p>
            <a:r>
              <a:rPr lang="en-US">
                <a:solidFill>
                  <a:srgbClr val="0091EA"/>
                </a:solidFill>
              </a:rPr>
              <a:t>AWS Example</a:t>
            </a:r>
          </a:p>
        </p:txBody>
      </p:sp>
      <p:sp>
        <p:nvSpPr>
          <p:cNvPr id="102" name="TextBox 101">
            <a:extLst>
              <a:ext uri="{FF2B5EF4-FFF2-40B4-BE49-F238E27FC236}">
                <a16:creationId xmlns:a16="http://schemas.microsoft.com/office/drawing/2014/main" id="{FEB297D8-3611-435A-AA49-27A0BC59F07B}"/>
              </a:ext>
            </a:extLst>
          </p:cNvPr>
          <p:cNvSpPr txBox="1"/>
          <p:nvPr/>
        </p:nvSpPr>
        <p:spPr>
          <a:xfrm>
            <a:off x="5780433" y="3554629"/>
            <a:ext cx="1534765" cy="369332"/>
          </a:xfrm>
          <a:prstGeom prst="rect">
            <a:avLst/>
          </a:prstGeom>
          <a:noFill/>
        </p:spPr>
        <p:txBody>
          <a:bodyPr wrap="square" rtlCol="0">
            <a:spAutoFit/>
          </a:bodyPr>
          <a:lstStyle/>
          <a:p>
            <a:pPr algn="ctr"/>
            <a:r>
              <a:rPr lang="en-US" sz="1800" b="1">
                <a:solidFill>
                  <a:srgbClr val="008FEA"/>
                </a:solidFill>
                <a:latin typeface="+mn-lt"/>
                <a:ea typeface="Roboto Slab" pitchFamily="2" charset="0"/>
              </a:rPr>
              <a:t>New Image</a:t>
            </a:r>
          </a:p>
        </p:txBody>
      </p:sp>
      <p:cxnSp>
        <p:nvCxnSpPr>
          <p:cNvPr id="104" name="Straight Arrow Connector 103">
            <a:extLst>
              <a:ext uri="{FF2B5EF4-FFF2-40B4-BE49-F238E27FC236}">
                <a16:creationId xmlns:a16="http://schemas.microsoft.com/office/drawing/2014/main" id="{0F66C88A-DA8F-4AD2-965B-495A412A1B74}"/>
              </a:ext>
            </a:extLst>
          </p:cNvPr>
          <p:cNvCxnSpPr>
            <a:cxnSpLocks/>
          </p:cNvCxnSpPr>
          <p:nvPr/>
        </p:nvCxnSpPr>
        <p:spPr>
          <a:xfrm flipV="1">
            <a:off x="6742444" y="3230546"/>
            <a:ext cx="256235" cy="366763"/>
          </a:xfrm>
          <a:prstGeom prst="straightConnector1">
            <a:avLst/>
          </a:prstGeom>
          <a:ln w="31750" cap="rnd">
            <a:prstDash val="sysDot"/>
            <a:tailEnd type="triangle"/>
          </a:ln>
        </p:spPr>
        <p:style>
          <a:lnRef idx="1">
            <a:schemeClr val="accent1"/>
          </a:lnRef>
          <a:fillRef idx="0">
            <a:schemeClr val="accent1"/>
          </a:fillRef>
          <a:effectRef idx="0">
            <a:schemeClr val="accent1"/>
          </a:effectRef>
          <a:fontRef idx="minor">
            <a:schemeClr val="tx1"/>
          </a:fontRef>
        </p:style>
      </p:cxnSp>
      <p:pic>
        <p:nvPicPr>
          <p:cNvPr id="112" name="Graphic 111" descr="Sunglasses face outline with solid fill">
            <a:extLst>
              <a:ext uri="{FF2B5EF4-FFF2-40B4-BE49-F238E27FC236}">
                <a16:creationId xmlns:a16="http://schemas.microsoft.com/office/drawing/2014/main" id="{6C2B9732-FDDE-4146-9407-DA2D9116152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59450" y="3516294"/>
            <a:ext cx="437103" cy="437103"/>
          </a:xfrm>
          <a:prstGeom prst="rect">
            <a:avLst/>
          </a:prstGeom>
        </p:spPr>
      </p:pic>
      <p:grpSp>
        <p:nvGrpSpPr>
          <p:cNvPr id="57" name="Group 56">
            <a:extLst>
              <a:ext uri="{FF2B5EF4-FFF2-40B4-BE49-F238E27FC236}">
                <a16:creationId xmlns:a16="http://schemas.microsoft.com/office/drawing/2014/main" id="{46B4C663-49BC-4AB9-B3E5-C8282245D5DA}"/>
              </a:ext>
            </a:extLst>
          </p:cNvPr>
          <p:cNvGrpSpPr/>
          <p:nvPr/>
        </p:nvGrpSpPr>
        <p:grpSpPr>
          <a:xfrm>
            <a:off x="7969959" y="4467221"/>
            <a:ext cx="1068163" cy="714636"/>
            <a:chOff x="544068" y="2551176"/>
            <a:chExt cx="4090321" cy="2736558"/>
          </a:xfrm>
        </p:grpSpPr>
        <p:grpSp>
          <p:nvGrpSpPr>
            <p:cNvPr id="58" name="Group 57">
              <a:extLst>
                <a:ext uri="{FF2B5EF4-FFF2-40B4-BE49-F238E27FC236}">
                  <a16:creationId xmlns:a16="http://schemas.microsoft.com/office/drawing/2014/main" id="{8574C10C-26DA-49DD-9145-1707F409AB59}"/>
                </a:ext>
              </a:extLst>
            </p:cNvPr>
            <p:cNvGrpSpPr/>
            <p:nvPr/>
          </p:nvGrpSpPr>
          <p:grpSpPr>
            <a:xfrm>
              <a:off x="544068" y="2551176"/>
              <a:ext cx="2146017" cy="2736558"/>
              <a:chOff x="42567" y="3384009"/>
              <a:chExt cx="1372346" cy="1860556"/>
            </a:xfrm>
          </p:grpSpPr>
          <p:pic>
            <p:nvPicPr>
              <p:cNvPr id="77" name="Picture 76" descr="Icon&#10;&#10;Description automatically generated">
                <a:extLst>
                  <a:ext uri="{FF2B5EF4-FFF2-40B4-BE49-F238E27FC236}">
                    <a16:creationId xmlns:a16="http://schemas.microsoft.com/office/drawing/2014/main" id="{3F52054F-F658-4772-8700-EABD0F6E390A}"/>
                  </a:ext>
                </a:extLst>
              </p:cNvPr>
              <p:cNvPicPr>
                <a:picLocks noChangeAspect="1"/>
              </p:cNvPicPr>
              <p:nvPr/>
            </p:nvPicPr>
            <p:blipFill>
              <a:blip r:embed="rId19"/>
              <a:stretch>
                <a:fillRect/>
              </a:stretch>
            </p:blipFill>
            <p:spPr>
              <a:xfrm>
                <a:off x="42567" y="3384009"/>
                <a:ext cx="1372346" cy="1860556"/>
              </a:xfrm>
              <a:prstGeom prst="rect">
                <a:avLst/>
              </a:prstGeom>
            </p:spPr>
          </p:pic>
          <p:pic>
            <p:nvPicPr>
              <p:cNvPr id="79" name="Picture 78" descr="A picture containing icon&#10;&#10;Description automatically generated">
                <a:extLst>
                  <a:ext uri="{FF2B5EF4-FFF2-40B4-BE49-F238E27FC236}">
                    <a16:creationId xmlns:a16="http://schemas.microsoft.com/office/drawing/2014/main" id="{6DB0B7BB-4B36-454A-9745-AA3298C0A096}"/>
                  </a:ext>
                </a:extLst>
              </p:cNvPr>
              <p:cNvPicPr>
                <a:picLocks noChangeAspect="1"/>
              </p:cNvPicPr>
              <p:nvPr/>
            </p:nvPicPr>
            <p:blipFill rotWithShape="1">
              <a:blip r:embed="rId20"/>
              <a:srcRect l="22785" t="3910" r="23310" b="35355"/>
              <a:stretch/>
            </p:blipFill>
            <p:spPr>
              <a:xfrm>
                <a:off x="649707" y="4904072"/>
                <a:ext cx="153820" cy="244241"/>
              </a:xfrm>
              <a:prstGeom prst="rect">
                <a:avLst/>
              </a:prstGeom>
            </p:spPr>
          </p:pic>
        </p:grpSp>
        <p:grpSp>
          <p:nvGrpSpPr>
            <p:cNvPr id="59" name="Group 58">
              <a:extLst>
                <a:ext uri="{FF2B5EF4-FFF2-40B4-BE49-F238E27FC236}">
                  <a16:creationId xmlns:a16="http://schemas.microsoft.com/office/drawing/2014/main" id="{B5276412-404A-4271-84D7-EFCBA92F7EAC}"/>
                </a:ext>
              </a:extLst>
            </p:cNvPr>
            <p:cNvGrpSpPr/>
            <p:nvPr/>
          </p:nvGrpSpPr>
          <p:grpSpPr>
            <a:xfrm>
              <a:off x="2488372" y="2712560"/>
              <a:ext cx="2146017" cy="2560735"/>
              <a:chOff x="3330701" y="1684501"/>
              <a:chExt cx="3653818" cy="4874559"/>
            </a:xfrm>
          </p:grpSpPr>
          <p:pic>
            <p:nvPicPr>
              <p:cNvPr id="60" name="Picture 59" descr="Icon&#10;&#10;Description automatically generated">
                <a:extLst>
                  <a:ext uri="{FF2B5EF4-FFF2-40B4-BE49-F238E27FC236}">
                    <a16:creationId xmlns:a16="http://schemas.microsoft.com/office/drawing/2014/main" id="{6AEFE0BF-653D-43E7-AFCB-5C0742B42D7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61" name="Group 60">
                <a:extLst>
                  <a:ext uri="{FF2B5EF4-FFF2-40B4-BE49-F238E27FC236}">
                    <a16:creationId xmlns:a16="http://schemas.microsoft.com/office/drawing/2014/main" id="{0C125DF6-ED30-402E-B040-6642A9BD0114}"/>
                  </a:ext>
                </a:extLst>
              </p:cNvPr>
              <p:cNvGrpSpPr/>
              <p:nvPr/>
            </p:nvGrpSpPr>
            <p:grpSpPr>
              <a:xfrm>
                <a:off x="4019441" y="1684501"/>
                <a:ext cx="2322733" cy="1704906"/>
                <a:chOff x="4914899" y="2339788"/>
                <a:chExt cx="2322733" cy="1704906"/>
              </a:xfrm>
            </p:grpSpPr>
            <p:pic>
              <p:nvPicPr>
                <p:cNvPr id="62" name="Picture 4" descr="Blue cap illustration, Baseball cap Hat , Baseball Cap Blue transparent  background PNG clipart | HiClipart">
                  <a:extLst>
                    <a:ext uri="{FF2B5EF4-FFF2-40B4-BE49-F238E27FC236}">
                      <a16:creationId xmlns:a16="http://schemas.microsoft.com/office/drawing/2014/main" id="{892826CB-92F3-4332-BB56-5F3CF7A830BC}"/>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descr="A picture containing icon&#10;&#10;Description automatically generated">
                  <a:extLst>
                    <a:ext uri="{FF2B5EF4-FFF2-40B4-BE49-F238E27FC236}">
                      <a16:creationId xmlns:a16="http://schemas.microsoft.com/office/drawing/2014/main" id="{C13A87A9-6708-4B1A-A478-5C4FF771411E}"/>
                    </a:ext>
                  </a:extLst>
                </p:cNvPr>
                <p:cNvPicPr>
                  <a:picLocks noChangeAspect="1"/>
                </p:cNvPicPr>
                <p:nvPr/>
              </p:nvPicPr>
              <p:blipFill rotWithShape="1">
                <a:blip r:embed="rId20"/>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70386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wipe(down)">
                                      <p:cBhvr>
                                        <p:cTn id="14"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53769" y="2289232"/>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The Packer Workflow</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6" name="TextBox 5">
            <a:extLst>
              <a:ext uri="{FF2B5EF4-FFF2-40B4-BE49-F238E27FC236}">
                <a16:creationId xmlns:a16="http://schemas.microsoft.com/office/drawing/2014/main" id="{BBDEB0EC-AB3D-44A5-A0FE-1BD52F2834EB}"/>
              </a:ext>
            </a:extLst>
          </p:cNvPr>
          <p:cNvSpPr txBox="1"/>
          <p:nvPr/>
        </p:nvSpPr>
        <p:spPr>
          <a:xfrm>
            <a:off x="3776505" y="1437752"/>
            <a:ext cx="1213794" cy="830997"/>
          </a:xfrm>
          <a:prstGeom prst="rect">
            <a:avLst/>
          </a:prstGeom>
          <a:noFill/>
        </p:spPr>
        <p:txBody>
          <a:bodyPr wrap="none" rtlCol="0">
            <a:spAutoFit/>
          </a:bodyPr>
          <a:lstStyle/>
          <a:p>
            <a:r>
              <a:rPr lang="en-US" sz="4800">
                <a:solidFill>
                  <a:srgbClr val="FFC000"/>
                </a:solidFill>
              </a:rPr>
              <a:t>Lab</a:t>
            </a:r>
          </a:p>
        </p:txBody>
      </p:sp>
      <p:sp>
        <p:nvSpPr>
          <p:cNvPr id="2" name="TextBox 1">
            <a:extLst>
              <a:ext uri="{FF2B5EF4-FFF2-40B4-BE49-F238E27FC236}">
                <a16:creationId xmlns:a16="http://schemas.microsoft.com/office/drawing/2014/main" id="{393E0726-2D3D-48F4-BD4A-AD6CB7BABBBE}"/>
              </a:ext>
            </a:extLst>
          </p:cNvPr>
          <p:cNvSpPr txBox="1"/>
          <p:nvPr/>
        </p:nvSpPr>
        <p:spPr>
          <a:xfrm>
            <a:off x="202131" y="4456497"/>
            <a:ext cx="3595036" cy="523220"/>
          </a:xfrm>
          <a:prstGeom prst="rect">
            <a:avLst/>
          </a:prstGeom>
          <a:noFill/>
        </p:spPr>
        <p:txBody>
          <a:bodyPr wrap="square" rtlCol="0">
            <a:spAutoFit/>
          </a:bodyPr>
          <a:lstStyle/>
          <a:p>
            <a:r>
              <a:rPr lang="en-US"/>
              <a:t>Show an AWS build from the CLI and showcase the build in the AWS console</a:t>
            </a:r>
          </a:p>
        </p:txBody>
      </p:sp>
    </p:spTree>
    <p:extLst>
      <p:ext uri="{BB962C8B-B14F-4D97-AF65-F5344CB8AC3E}">
        <p14:creationId xmlns:p14="http://schemas.microsoft.com/office/powerpoint/2010/main" val="387064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idx="4294967295"/>
          </p:nvPr>
        </p:nvSpPr>
        <p:spPr>
          <a:xfrm>
            <a:off x="863817" y="2083241"/>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lumMod val="65000"/>
                  </a:schemeClr>
                </a:solidFill>
              </a:rPr>
              <a:t>Why Use </a:t>
            </a:r>
            <a:r>
              <a:rPr lang="en-US" sz="4800"/>
              <a:t>Packer?</a:t>
            </a:r>
            <a:endParaRPr sz="4800"/>
          </a:p>
        </p:txBody>
      </p:sp>
      <p:pic>
        <p:nvPicPr>
          <p:cNvPr id="11" name="Picture 10" descr="Icon&#10;&#10;Description automatically generated">
            <a:extLst>
              <a:ext uri="{FF2B5EF4-FFF2-40B4-BE49-F238E27FC236}">
                <a16:creationId xmlns:a16="http://schemas.microsoft.com/office/drawing/2014/main" id="{B69DE50D-F8AD-4F7B-905D-7677E2AC9033}"/>
              </a:ext>
            </a:extLst>
          </p:cNvPr>
          <p:cNvPicPr>
            <a:picLocks noChangeAspect="1"/>
          </p:cNvPicPr>
          <p:nvPr/>
        </p:nvPicPr>
        <p:blipFill rotWithShape="1">
          <a:blip r:embed="rId3"/>
          <a:srcRect l="22906" t="4185" r="22049" b="36030"/>
          <a:stretch/>
        </p:blipFill>
        <p:spPr>
          <a:xfrm>
            <a:off x="8109284" y="168442"/>
            <a:ext cx="663438" cy="1015466"/>
          </a:xfrm>
          <a:prstGeom prst="rect">
            <a:avLst/>
          </a:prstGeom>
        </p:spPr>
      </p:pic>
      <p:grpSp>
        <p:nvGrpSpPr>
          <p:cNvPr id="21" name="Group 20">
            <a:extLst>
              <a:ext uri="{FF2B5EF4-FFF2-40B4-BE49-F238E27FC236}">
                <a16:creationId xmlns:a16="http://schemas.microsoft.com/office/drawing/2014/main" id="{C240B905-2A46-4BC6-9F8C-717A1CA003C8}"/>
              </a:ext>
            </a:extLst>
          </p:cNvPr>
          <p:cNvGrpSpPr/>
          <p:nvPr/>
        </p:nvGrpSpPr>
        <p:grpSpPr>
          <a:xfrm>
            <a:off x="7969959" y="4467221"/>
            <a:ext cx="1068163" cy="714636"/>
            <a:chOff x="544068" y="2551176"/>
            <a:chExt cx="4090321" cy="2736558"/>
          </a:xfrm>
        </p:grpSpPr>
        <p:grpSp>
          <p:nvGrpSpPr>
            <p:cNvPr id="22" name="Group 21">
              <a:extLst>
                <a:ext uri="{FF2B5EF4-FFF2-40B4-BE49-F238E27FC236}">
                  <a16:creationId xmlns:a16="http://schemas.microsoft.com/office/drawing/2014/main" id="{F6D177D7-D835-4C4F-86C8-9AC57337F96A}"/>
                </a:ext>
              </a:extLst>
            </p:cNvPr>
            <p:cNvGrpSpPr/>
            <p:nvPr/>
          </p:nvGrpSpPr>
          <p:grpSpPr>
            <a:xfrm>
              <a:off x="544068" y="2551176"/>
              <a:ext cx="2146017" cy="2736558"/>
              <a:chOff x="42567" y="3384009"/>
              <a:chExt cx="1372346" cy="1860556"/>
            </a:xfrm>
          </p:grpSpPr>
          <p:pic>
            <p:nvPicPr>
              <p:cNvPr id="28" name="Picture 27" descr="Icon&#10;&#10;Description automatically generated">
                <a:extLst>
                  <a:ext uri="{FF2B5EF4-FFF2-40B4-BE49-F238E27FC236}">
                    <a16:creationId xmlns:a16="http://schemas.microsoft.com/office/drawing/2014/main" id="{DEF1E1B1-432F-4693-A52E-A9F90F23FC22}"/>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29" name="Picture 28" descr="A picture containing icon&#10;&#10;Description automatically generated">
                <a:extLst>
                  <a:ext uri="{FF2B5EF4-FFF2-40B4-BE49-F238E27FC236}">
                    <a16:creationId xmlns:a16="http://schemas.microsoft.com/office/drawing/2014/main" id="{625DBDB4-0FF1-4C93-A278-4AA06DFF25E4}"/>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3" name="Group 22">
              <a:extLst>
                <a:ext uri="{FF2B5EF4-FFF2-40B4-BE49-F238E27FC236}">
                  <a16:creationId xmlns:a16="http://schemas.microsoft.com/office/drawing/2014/main" id="{C90338E2-FDAB-4F7A-A945-8C16522700F6}"/>
                </a:ext>
              </a:extLst>
            </p:cNvPr>
            <p:cNvGrpSpPr/>
            <p:nvPr/>
          </p:nvGrpSpPr>
          <p:grpSpPr>
            <a:xfrm>
              <a:off x="2488372" y="2712560"/>
              <a:ext cx="2146017" cy="2560735"/>
              <a:chOff x="3330701" y="1684501"/>
              <a:chExt cx="3653818" cy="4874559"/>
            </a:xfrm>
          </p:grpSpPr>
          <p:pic>
            <p:nvPicPr>
              <p:cNvPr id="24" name="Picture 23" descr="Icon&#10;&#10;Description automatically generated">
                <a:extLst>
                  <a:ext uri="{FF2B5EF4-FFF2-40B4-BE49-F238E27FC236}">
                    <a16:creationId xmlns:a16="http://schemas.microsoft.com/office/drawing/2014/main" id="{1985F6BC-0AA6-4FAF-B5D1-F28C3446A9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5" name="Group 24">
                <a:extLst>
                  <a:ext uri="{FF2B5EF4-FFF2-40B4-BE49-F238E27FC236}">
                    <a16:creationId xmlns:a16="http://schemas.microsoft.com/office/drawing/2014/main" id="{B1119A13-E5C4-47EA-B990-FCA50BECEE63}"/>
                  </a:ext>
                </a:extLst>
              </p:cNvPr>
              <p:cNvGrpSpPr/>
              <p:nvPr/>
            </p:nvGrpSpPr>
            <p:grpSpPr>
              <a:xfrm>
                <a:off x="4019441" y="1684501"/>
                <a:ext cx="2322733" cy="1704906"/>
                <a:chOff x="4914899" y="2339788"/>
                <a:chExt cx="2322733" cy="1704906"/>
              </a:xfrm>
            </p:grpSpPr>
            <p:pic>
              <p:nvPicPr>
                <p:cNvPr id="26" name="Picture 4" descr="Blue cap illustration, Baseball cap Hat , Baseball Cap Blue transparent  background PNG clipart | HiClipart">
                  <a:extLst>
                    <a:ext uri="{FF2B5EF4-FFF2-40B4-BE49-F238E27FC236}">
                      <a16:creationId xmlns:a16="http://schemas.microsoft.com/office/drawing/2014/main" id="{8D3ADBA3-A752-44FE-810B-89ADBA74ACB1}"/>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picture containing icon&#10;&#10;Description automatically generated">
                  <a:extLst>
                    <a:ext uri="{FF2B5EF4-FFF2-40B4-BE49-F238E27FC236}">
                      <a16:creationId xmlns:a16="http://schemas.microsoft.com/office/drawing/2014/main" id="{72D99235-E3FD-4D8C-963C-98399B09A6F9}"/>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759598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3" name="Rectangle 12">
            <a:extLst>
              <a:ext uri="{FF2B5EF4-FFF2-40B4-BE49-F238E27FC236}">
                <a16:creationId xmlns:a16="http://schemas.microsoft.com/office/drawing/2014/main" id="{371B2FC2-C596-47AD-B043-5DBE00C54860}"/>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2"/>
          <p:cNvSpPr txBox="1">
            <a:spLocks noGrp="1"/>
          </p:cNvSpPr>
          <p:nvPr>
            <p:ph type="ctrTitle" idx="4294967295"/>
          </p:nvPr>
        </p:nvSpPr>
        <p:spPr>
          <a:xfrm>
            <a:off x="853769" y="2289232"/>
            <a:ext cx="742589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bg1"/>
                </a:solidFill>
              </a:rPr>
              <a:t>Section Recap</a:t>
            </a:r>
            <a:endParaRPr sz="4800">
              <a:solidFill>
                <a:schemeClr val="bg1"/>
              </a:solidFill>
            </a:endParaRPr>
          </a:p>
        </p:txBody>
      </p:sp>
      <p:pic>
        <p:nvPicPr>
          <p:cNvPr id="11" name="Graphic 10" descr="Scissors with solid fill">
            <a:extLst>
              <a:ext uri="{FF2B5EF4-FFF2-40B4-BE49-F238E27FC236}">
                <a16:creationId xmlns:a16="http://schemas.microsoft.com/office/drawing/2014/main" id="{12BEF713-43F7-4DB5-95C2-DFB14CDCB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1" y="214993"/>
            <a:ext cx="2049234" cy="2049234"/>
          </a:xfrm>
          <a:prstGeom prst="rect">
            <a:avLst/>
          </a:prstGeom>
        </p:spPr>
      </p:pic>
      <p:sp>
        <p:nvSpPr>
          <p:cNvPr id="12" name="TextBox 11">
            <a:extLst>
              <a:ext uri="{FF2B5EF4-FFF2-40B4-BE49-F238E27FC236}">
                <a16:creationId xmlns:a16="http://schemas.microsoft.com/office/drawing/2014/main" id="{1BBBF0F9-C1EB-412F-904F-720D06173241}"/>
              </a:ext>
            </a:extLst>
          </p:cNvPr>
          <p:cNvSpPr txBox="1"/>
          <p:nvPr/>
        </p:nvSpPr>
        <p:spPr>
          <a:xfrm>
            <a:off x="3047999" y="1447800"/>
            <a:ext cx="2941831" cy="584775"/>
          </a:xfrm>
          <a:prstGeom prst="rect">
            <a:avLst/>
          </a:prstGeom>
          <a:noFill/>
        </p:spPr>
        <p:txBody>
          <a:bodyPr wrap="none" rtlCol="0">
            <a:spAutoFit/>
          </a:bodyPr>
          <a:lstStyle/>
          <a:p>
            <a:r>
              <a:rPr lang="en-US" sz="3200"/>
              <a:t>New Video File</a:t>
            </a:r>
          </a:p>
        </p:txBody>
      </p:sp>
    </p:spTree>
    <p:extLst>
      <p:ext uri="{BB962C8B-B14F-4D97-AF65-F5344CB8AC3E}">
        <p14:creationId xmlns:p14="http://schemas.microsoft.com/office/powerpoint/2010/main" val="4271885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 name="Google Shape;110;p17">
            <a:extLst>
              <a:ext uri="{FF2B5EF4-FFF2-40B4-BE49-F238E27FC236}">
                <a16:creationId xmlns:a16="http://schemas.microsoft.com/office/drawing/2014/main" id="{D3CCD1DF-EF73-48DD-B10A-159D4669ECCA}"/>
              </a:ext>
            </a:extLst>
          </p:cNvPr>
          <p:cNvSpPr txBox="1">
            <a:spLocks noGrp="1"/>
          </p:cNvSpPr>
          <p:nvPr>
            <p:ph type="title"/>
          </p:nvPr>
        </p:nvSpPr>
        <p:spPr>
          <a:xfrm>
            <a:off x="242322" y="288758"/>
            <a:ext cx="6148953"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Introduction to HashiCorp Packer</a:t>
            </a:r>
            <a:endParaRPr sz="2800" b="1"/>
          </a:p>
        </p:txBody>
      </p:sp>
      <p:grpSp>
        <p:nvGrpSpPr>
          <p:cNvPr id="3" name="Group 2">
            <a:extLst>
              <a:ext uri="{FF2B5EF4-FFF2-40B4-BE49-F238E27FC236}">
                <a16:creationId xmlns:a16="http://schemas.microsoft.com/office/drawing/2014/main" id="{33042D5D-3D19-4C64-B34B-64FFF447EB53}"/>
              </a:ext>
            </a:extLst>
          </p:cNvPr>
          <p:cNvGrpSpPr/>
          <p:nvPr/>
        </p:nvGrpSpPr>
        <p:grpSpPr>
          <a:xfrm>
            <a:off x="419099" y="1614487"/>
            <a:ext cx="3495675" cy="2314533"/>
            <a:chOff x="466724" y="1457325"/>
            <a:chExt cx="3495675" cy="2314533"/>
          </a:xfrm>
        </p:grpSpPr>
        <p:grpSp>
          <p:nvGrpSpPr>
            <p:cNvPr id="12" name="Google Shape;1581;p49">
              <a:extLst>
                <a:ext uri="{FF2B5EF4-FFF2-40B4-BE49-F238E27FC236}">
                  <a16:creationId xmlns:a16="http://schemas.microsoft.com/office/drawing/2014/main" id="{FEE9D19B-1221-4FAC-98C8-EA9D8EFBD596}"/>
                </a:ext>
              </a:extLst>
            </p:cNvPr>
            <p:cNvGrpSpPr/>
            <p:nvPr/>
          </p:nvGrpSpPr>
          <p:grpSpPr>
            <a:xfrm>
              <a:off x="710320" y="1457325"/>
              <a:ext cx="3252079" cy="723107"/>
              <a:chOff x="3321048" y="1066800"/>
              <a:chExt cx="6505569" cy="1508124"/>
            </a:xfrm>
          </p:grpSpPr>
          <p:sp>
            <p:nvSpPr>
              <p:cNvPr id="19" name="Google Shape;1582;p49">
                <a:extLst>
                  <a:ext uri="{FF2B5EF4-FFF2-40B4-BE49-F238E27FC236}">
                    <a16:creationId xmlns:a16="http://schemas.microsoft.com/office/drawing/2014/main" id="{C3AAC7F2-DC40-4973-9596-8ED65C9876EC}"/>
                  </a:ext>
                </a:extLst>
              </p:cNvPr>
              <p:cNvSpPr/>
              <p:nvPr/>
            </p:nvSpPr>
            <p:spPr>
              <a:xfrm>
                <a:off x="3321048" y="1066800"/>
                <a:ext cx="6505569" cy="1508124"/>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00206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83;p49">
                <a:extLst>
                  <a:ext uri="{FF2B5EF4-FFF2-40B4-BE49-F238E27FC236}">
                    <a16:creationId xmlns:a16="http://schemas.microsoft.com/office/drawing/2014/main" id="{8F3DE1E6-002B-47E1-ADDE-E0DF1D90C474}"/>
                  </a:ext>
                </a:extLst>
              </p:cNvPr>
              <p:cNvSpPr/>
              <p:nvPr/>
            </p:nvSpPr>
            <p:spPr>
              <a:xfrm>
                <a:off x="3321050" y="1801811"/>
                <a:ext cx="769937" cy="773111"/>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6">
                  <a:lumMod val="1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 name="Google Shape;1584;p49">
              <a:extLst>
                <a:ext uri="{FF2B5EF4-FFF2-40B4-BE49-F238E27FC236}">
                  <a16:creationId xmlns:a16="http://schemas.microsoft.com/office/drawing/2014/main" id="{E2FF0DBD-0BA9-4B28-8244-B2E79C640F55}"/>
                </a:ext>
              </a:extLst>
            </p:cNvPr>
            <p:cNvGrpSpPr/>
            <p:nvPr/>
          </p:nvGrpSpPr>
          <p:grpSpPr>
            <a:xfrm flipH="1">
              <a:off x="466724" y="2253038"/>
              <a:ext cx="3252079" cy="723107"/>
              <a:chOff x="3321048" y="1066800"/>
              <a:chExt cx="6505569" cy="1508124"/>
            </a:xfrm>
          </p:grpSpPr>
          <p:sp>
            <p:nvSpPr>
              <p:cNvPr id="17" name="Google Shape;1585;p49">
                <a:extLst>
                  <a:ext uri="{FF2B5EF4-FFF2-40B4-BE49-F238E27FC236}">
                    <a16:creationId xmlns:a16="http://schemas.microsoft.com/office/drawing/2014/main" id="{2A3F4FFE-A26E-43B5-B88F-FEAAAA262C25}"/>
                  </a:ext>
                </a:extLst>
              </p:cNvPr>
              <p:cNvSpPr/>
              <p:nvPr/>
            </p:nvSpPr>
            <p:spPr>
              <a:xfrm>
                <a:off x="3321048" y="1066800"/>
                <a:ext cx="6505569" cy="1508124"/>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86;p49">
                <a:extLst>
                  <a:ext uri="{FF2B5EF4-FFF2-40B4-BE49-F238E27FC236}">
                    <a16:creationId xmlns:a16="http://schemas.microsoft.com/office/drawing/2014/main" id="{5537F5FF-71BC-4741-A7F0-4655CDC5129B}"/>
                  </a:ext>
                </a:extLst>
              </p:cNvPr>
              <p:cNvSpPr/>
              <p:nvPr/>
            </p:nvSpPr>
            <p:spPr>
              <a:xfrm>
                <a:off x="3321050" y="1801811"/>
                <a:ext cx="769937" cy="773111"/>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 name="Google Shape;1587;p49">
              <a:extLst>
                <a:ext uri="{FF2B5EF4-FFF2-40B4-BE49-F238E27FC236}">
                  <a16:creationId xmlns:a16="http://schemas.microsoft.com/office/drawing/2014/main" id="{3D8A336B-F9F6-42C3-B452-29C0AC36931F}"/>
                </a:ext>
              </a:extLst>
            </p:cNvPr>
            <p:cNvGrpSpPr/>
            <p:nvPr/>
          </p:nvGrpSpPr>
          <p:grpSpPr>
            <a:xfrm>
              <a:off x="710320" y="3048751"/>
              <a:ext cx="3252079" cy="723107"/>
              <a:chOff x="3321048" y="1066800"/>
              <a:chExt cx="6505569" cy="1508124"/>
            </a:xfrm>
          </p:grpSpPr>
          <p:sp>
            <p:nvSpPr>
              <p:cNvPr id="15" name="Google Shape;1588;p49">
                <a:extLst>
                  <a:ext uri="{FF2B5EF4-FFF2-40B4-BE49-F238E27FC236}">
                    <a16:creationId xmlns:a16="http://schemas.microsoft.com/office/drawing/2014/main" id="{32A5C2EB-27F3-4041-98E6-C95AF0676F0D}"/>
                  </a:ext>
                </a:extLst>
              </p:cNvPr>
              <p:cNvSpPr/>
              <p:nvPr/>
            </p:nvSpPr>
            <p:spPr>
              <a:xfrm>
                <a:off x="3321048" y="1066800"/>
                <a:ext cx="6505569" cy="1508124"/>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89;p49">
                <a:extLst>
                  <a:ext uri="{FF2B5EF4-FFF2-40B4-BE49-F238E27FC236}">
                    <a16:creationId xmlns:a16="http://schemas.microsoft.com/office/drawing/2014/main" id="{A897CC1F-5EDF-475C-B98E-7A9B02184BB7}"/>
                  </a:ext>
                </a:extLst>
              </p:cNvPr>
              <p:cNvSpPr/>
              <p:nvPr/>
            </p:nvSpPr>
            <p:spPr>
              <a:xfrm>
                <a:off x="3321050" y="1801811"/>
                <a:ext cx="769937" cy="773111"/>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 name="Group 3">
            <a:extLst>
              <a:ext uri="{FF2B5EF4-FFF2-40B4-BE49-F238E27FC236}">
                <a16:creationId xmlns:a16="http://schemas.microsoft.com/office/drawing/2014/main" id="{A9503B07-3D56-4048-8B6E-A1CD1F40FA88}"/>
              </a:ext>
            </a:extLst>
          </p:cNvPr>
          <p:cNvGrpSpPr/>
          <p:nvPr/>
        </p:nvGrpSpPr>
        <p:grpSpPr>
          <a:xfrm>
            <a:off x="4938712" y="1604962"/>
            <a:ext cx="3495675" cy="2314533"/>
            <a:chOff x="4986337" y="1447800"/>
            <a:chExt cx="3495675" cy="2314533"/>
          </a:xfrm>
        </p:grpSpPr>
        <p:sp>
          <p:nvSpPr>
            <p:cNvPr id="29" name="Google Shape;1582;p49">
              <a:extLst>
                <a:ext uri="{FF2B5EF4-FFF2-40B4-BE49-F238E27FC236}">
                  <a16:creationId xmlns:a16="http://schemas.microsoft.com/office/drawing/2014/main" id="{35762A66-B4DB-4D40-9133-32708A732C45}"/>
                </a:ext>
              </a:extLst>
            </p:cNvPr>
            <p:cNvSpPr/>
            <p:nvPr/>
          </p:nvSpPr>
          <p:spPr>
            <a:xfrm rot="10800000">
              <a:off x="4986337" y="3039226"/>
              <a:ext cx="3252079" cy="723107"/>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bg2">
                <a:lumMod val="20000"/>
                <a:lumOff val="8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583;p49">
              <a:extLst>
                <a:ext uri="{FF2B5EF4-FFF2-40B4-BE49-F238E27FC236}">
                  <a16:creationId xmlns:a16="http://schemas.microsoft.com/office/drawing/2014/main" id="{C3D55BEB-38FA-4DA5-A991-69DB6573F42B}"/>
                </a:ext>
              </a:extLst>
            </p:cNvPr>
            <p:cNvSpPr/>
            <p:nvPr/>
          </p:nvSpPr>
          <p:spPr>
            <a:xfrm rot="10800000">
              <a:off x="7853531" y="3039226"/>
              <a:ext cx="384885" cy="370687"/>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BFBFB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585;p49">
              <a:extLst>
                <a:ext uri="{FF2B5EF4-FFF2-40B4-BE49-F238E27FC236}">
                  <a16:creationId xmlns:a16="http://schemas.microsoft.com/office/drawing/2014/main" id="{91AD698C-B10B-432E-89E7-8187B8882692}"/>
                </a:ext>
              </a:extLst>
            </p:cNvPr>
            <p:cNvSpPr/>
            <p:nvPr/>
          </p:nvSpPr>
          <p:spPr>
            <a:xfrm rot="10800000" flipH="1">
              <a:off x="5229933" y="2243513"/>
              <a:ext cx="3252079" cy="723107"/>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bg2">
                <a:lumMod val="60000"/>
                <a:lumOff val="4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586;p49">
              <a:extLst>
                <a:ext uri="{FF2B5EF4-FFF2-40B4-BE49-F238E27FC236}">
                  <a16:creationId xmlns:a16="http://schemas.microsoft.com/office/drawing/2014/main" id="{1053815C-FFF6-4EC4-9247-5156C98C2BA1}"/>
                </a:ext>
              </a:extLst>
            </p:cNvPr>
            <p:cNvSpPr/>
            <p:nvPr/>
          </p:nvSpPr>
          <p:spPr>
            <a:xfrm rot="10800000" flipH="1">
              <a:off x="5229933" y="2243513"/>
              <a:ext cx="384885" cy="370687"/>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50697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588;p49">
              <a:extLst>
                <a:ext uri="{FF2B5EF4-FFF2-40B4-BE49-F238E27FC236}">
                  <a16:creationId xmlns:a16="http://schemas.microsoft.com/office/drawing/2014/main" id="{B5B4878F-1F11-4DE4-BA53-D43BDF5391C9}"/>
                </a:ext>
              </a:extLst>
            </p:cNvPr>
            <p:cNvSpPr/>
            <p:nvPr/>
          </p:nvSpPr>
          <p:spPr>
            <a:xfrm rot="10800000">
              <a:off x="4986337" y="1447800"/>
              <a:ext cx="3252079" cy="723107"/>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bg2">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589;p49">
              <a:extLst>
                <a:ext uri="{FF2B5EF4-FFF2-40B4-BE49-F238E27FC236}">
                  <a16:creationId xmlns:a16="http://schemas.microsoft.com/office/drawing/2014/main" id="{931D7FAC-C91E-4A40-BC9B-2E8EA94F5461}"/>
                </a:ext>
              </a:extLst>
            </p:cNvPr>
            <p:cNvSpPr/>
            <p:nvPr/>
          </p:nvSpPr>
          <p:spPr>
            <a:xfrm rot="10800000">
              <a:off x="7853531" y="1447800"/>
              <a:ext cx="384885" cy="370687"/>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tx2">
                <a:lumMod val="1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32FB71D2-1D1B-4F9C-8CF7-8135C5E095BC}"/>
              </a:ext>
            </a:extLst>
          </p:cNvPr>
          <p:cNvSpPr txBox="1"/>
          <p:nvPr/>
        </p:nvSpPr>
        <p:spPr>
          <a:xfrm>
            <a:off x="990599" y="2590800"/>
            <a:ext cx="2172390" cy="369332"/>
          </a:xfrm>
          <a:prstGeom prst="rect">
            <a:avLst/>
          </a:prstGeom>
          <a:noFill/>
        </p:spPr>
        <p:txBody>
          <a:bodyPr wrap="none" rtlCol="0">
            <a:spAutoFit/>
          </a:bodyPr>
          <a:lstStyle/>
          <a:p>
            <a:r>
              <a:rPr lang="en-US" sz="1800">
                <a:solidFill>
                  <a:schemeClr val="bg1"/>
                </a:solidFill>
              </a:rPr>
              <a:t>Primary Use Cases</a:t>
            </a:r>
          </a:p>
        </p:txBody>
      </p:sp>
      <p:sp>
        <p:nvSpPr>
          <p:cNvPr id="32" name="TextBox 31">
            <a:extLst>
              <a:ext uri="{FF2B5EF4-FFF2-40B4-BE49-F238E27FC236}">
                <a16:creationId xmlns:a16="http://schemas.microsoft.com/office/drawing/2014/main" id="{BA8019A2-F80A-4F3B-B8F3-96DE04DA0D81}"/>
              </a:ext>
            </a:extLst>
          </p:cNvPr>
          <p:cNvSpPr txBox="1"/>
          <p:nvPr/>
        </p:nvSpPr>
        <p:spPr>
          <a:xfrm>
            <a:off x="1404939" y="1776412"/>
            <a:ext cx="1864613" cy="369332"/>
          </a:xfrm>
          <a:prstGeom prst="rect">
            <a:avLst/>
          </a:prstGeom>
          <a:noFill/>
        </p:spPr>
        <p:txBody>
          <a:bodyPr wrap="none" rtlCol="0">
            <a:spAutoFit/>
          </a:bodyPr>
          <a:lstStyle/>
          <a:p>
            <a:r>
              <a:rPr lang="en-US" sz="1800">
                <a:solidFill>
                  <a:schemeClr val="bg1"/>
                </a:solidFill>
              </a:rPr>
              <a:t>What is Packer?</a:t>
            </a:r>
          </a:p>
        </p:txBody>
      </p:sp>
      <p:sp>
        <p:nvSpPr>
          <p:cNvPr id="35" name="TextBox 34">
            <a:extLst>
              <a:ext uri="{FF2B5EF4-FFF2-40B4-BE49-F238E27FC236}">
                <a16:creationId xmlns:a16="http://schemas.microsoft.com/office/drawing/2014/main" id="{63AAE4BB-B809-45C7-86FB-FC92793CEE14}"/>
              </a:ext>
            </a:extLst>
          </p:cNvPr>
          <p:cNvSpPr txBox="1"/>
          <p:nvPr/>
        </p:nvSpPr>
        <p:spPr>
          <a:xfrm>
            <a:off x="1352549" y="3381375"/>
            <a:ext cx="2056973" cy="369332"/>
          </a:xfrm>
          <a:prstGeom prst="rect">
            <a:avLst/>
          </a:prstGeom>
          <a:noFill/>
        </p:spPr>
        <p:txBody>
          <a:bodyPr wrap="none" rtlCol="0">
            <a:spAutoFit/>
          </a:bodyPr>
          <a:lstStyle/>
          <a:p>
            <a:r>
              <a:rPr lang="en-US" sz="1800">
                <a:solidFill>
                  <a:schemeClr val="bg1"/>
                </a:solidFill>
              </a:rPr>
              <a:t>Core Components</a:t>
            </a:r>
          </a:p>
        </p:txBody>
      </p:sp>
      <p:sp>
        <p:nvSpPr>
          <p:cNvPr id="37" name="TextBox 36">
            <a:extLst>
              <a:ext uri="{FF2B5EF4-FFF2-40B4-BE49-F238E27FC236}">
                <a16:creationId xmlns:a16="http://schemas.microsoft.com/office/drawing/2014/main" id="{DBA07459-E25A-47D0-8760-790609E1AED8}"/>
              </a:ext>
            </a:extLst>
          </p:cNvPr>
          <p:cNvSpPr txBox="1"/>
          <p:nvPr/>
        </p:nvSpPr>
        <p:spPr>
          <a:xfrm>
            <a:off x="5581650" y="1762125"/>
            <a:ext cx="1877437" cy="369332"/>
          </a:xfrm>
          <a:prstGeom prst="rect">
            <a:avLst/>
          </a:prstGeom>
          <a:noFill/>
        </p:spPr>
        <p:txBody>
          <a:bodyPr wrap="none" rtlCol="0">
            <a:spAutoFit/>
          </a:bodyPr>
          <a:lstStyle/>
          <a:p>
            <a:r>
              <a:rPr lang="en-US" sz="1800">
                <a:solidFill>
                  <a:schemeClr val="bg1"/>
                </a:solidFill>
              </a:rPr>
              <a:t>Installing Packer</a:t>
            </a:r>
          </a:p>
        </p:txBody>
      </p:sp>
      <p:sp>
        <p:nvSpPr>
          <p:cNvPr id="39" name="TextBox 38">
            <a:extLst>
              <a:ext uri="{FF2B5EF4-FFF2-40B4-BE49-F238E27FC236}">
                <a16:creationId xmlns:a16="http://schemas.microsoft.com/office/drawing/2014/main" id="{4945FFB6-0F9C-4302-A138-E4D294811EB6}"/>
              </a:ext>
            </a:extLst>
          </p:cNvPr>
          <p:cNvSpPr txBox="1"/>
          <p:nvPr/>
        </p:nvSpPr>
        <p:spPr>
          <a:xfrm>
            <a:off x="5553074" y="2566987"/>
            <a:ext cx="2775119" cy="338554"/>
          </a:xfrm>
          <a:prstGeom prst="rect">
            <a:avLst/>
          </a:prstGeom>
          <a:noFill/>
        </p:spPr>
        <p:txBody>
          <a:bodyPr wrap="none" rtlCol="0">
            <a:spAutoFit/>
          </a:bodyPr>
          <a:lstStyle/>
          <a:p>
            <a:r>
              <a:rPr lang="en-US" sz="1600">
                <a:solidFill>
                  <a:schemeClr val="bg1"/>
                </a:solidFill>
              </a:rPr>
              <a:t>Interacting with Packer (CLI)</a:t>
            </a:r>
          </a:p>
        </p:txBody>
      </p:sp>
      <p:sp>
        <p:nvSpPr>
          <p:cNvPr id="40" name="TextBox 39">
            <a:extLst>
              <a:ext uri="{FF2B5EF4-FFF2-40B4-BE49-F238E27FC236}">
                <a16:creationId xmlns:a16="http://schemas.microsoft.com/office/drawing/2014/main" id="{DEC809E8-FAED-42F2-8ED4-4375F4CFB178}"/>
              </a:ext>
            </a:extLst>
          </p:cNvPr>
          <p:cNvSpPr txBox="1"/>
          <p:nvPr/>
        </p:nvSpPr>
        <p:spPr>
          <a:xfrm>
            <a:off x="5548311" y="3362325"/>
            <a:ext cx="1915909" cy="369332"/>
          </a:xfrm>
          <a:prstGeom prst="rect">
            <a:avLst/>
          </a:prstGeom>
          <a:noFill/>
        </p:spPr>
        <p:txBody>
          <a:bodyPr wrap="none" rtlCol="0">
            <a:spAutoFit/>
          </a:bodyPr>
          <a:lstStyle/>
          <a:p>
            <a:r>
              <a:rPr lang="en-US" sz="1800">
                <a:solidFill>
                  <a:schemeClr val="tx1"/>
                </a:solidFill>
              </a:rPr>
              <a:t>Packer Workflow</a:t>
            </a:r>
          </a:p>
        </p:txBody>
      </p:sp>
      <p:pic>
        <p:nvPicPr>
          <p:cNvPr id="43" name="Picture 42" descr="Icon&#10;&#10;Description automatically generated">
            <a:extLst>
              <a:ext uri="{FF2B5EF4-FFF2-40B4-BE49-F238E27FC236}">
                <a16:creationId xmlns:a16="http://schemas.microsoft.com/office/drawing/2014/main" id="{9BC15A76-DF34-48EC-8BAD-B74F750C16FB}"/>
              </a:ext>
            </a:extLst>
          </p:cNvPr>
          <p:cNvPicPr>
            <a:picLocks noChangeAspect="1"/>
          </p:cNvPicPr>
          <p:nvPr/>
        </p:nvPicPr>
        <p:blipFill rotWithShape="1">
          <a:blip r:embed="rId3"/>
          <a:srcRect l="22906" t="4185" r="22049" b="36030"/>
          <a:stretch/>
        </p:blipFill>
        <p:spPr>
          <a:xfrm>
            <a:off x="4127834" y="2235367"/>
            <a:ext cx="663438" cy="1015466"/>
          </a:xfrm>
          <a:prstGeom prst="rect">
            <a:avLst/>
          </a:prstGeom>
        </p:spPr>
      </p:pic>
      <p:sp>
        <p:nvSpPr>
          <p:cNvPr id="44" name="Google Shape;110;p17">
            <a:extLst>
              <a:ext uri="{FF2B5EF4-FFF2-40B4-BE49-F238E27FC236}">
                <a16:creationId xmlns:a16="http://schemas.microsoft.com/office/drawing/2014/main" id="{24D8E2EF-FCEC-4910-B9BC-560C5E0ABB3C}"/>
              </a:ext>
            </a:extLst>
          </p:cNvPr>
          <p:cNvSpPr txBox="1">
            <a:spLocks/>
          </p:cNvSpPr>
          <p:nvPr/>
        </p:nvSpPr>
        <p:spPr>
          <a:xfrm>
            <a:off x="247085" y="650708"/>
            <a:ext cx="3391466" cy="4909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1600" b="1">
                <a:solidFill>
                  <a:srgbClr val="506976"/>
                </a:solidFill>
              </a:rPr>
              <a:t>Section Recap</a:t>
            </a:r>
          </a:p>
        </p:txBody>
      </p:sp>
      <p:pic>
        <p:nvPicPr>
          <p:cNvPr id="38" name="Picture 37" descr="Icon&#10;&#10;Description automatically generated">
            <a:extLst>
              <a:ext uri="{FF2B5EF4-FFF2-40B4-BE49-F238E27FC236}">
                <a16:creationId xmlns:a16="http://schemas.microsoft.com/office/drawing/2014/main" id="{5E3647ED-5BFF-4B0C-8309-5A51B90B33FF}"/>
              </a:ext>
            </a:extLst>
          </p:cNvPr>
          <p:cNvPicPr>
            <a:picLocks noChangeAspect="1"/>
          </p:cNvPicPr>
          <p:nvPr/>
        </p:nvPicPr>
        <p:blipFill rotWithShape="1">
          <a:blip r:embed="rId3"/>
          <a:srcRect l="22906" t="4185" r="22049" b="36030"/>
          <a:stretch/>
        </p:blipFill>
        <p:spPr>
          <a:xfrm>
            <a:off x="8109284" y="168442"/>
            <a:ext cx="663438" cy="1015466"/>
          </a:xfrm>
          <a:prstGeom prst="rect">
            <a:avLst/>
          </a:prstGeom>
        </p:spPr>
      </p:pic>
      <p:grpSp>
        <p:nvGrpSpPr>
          <p:cNvPr id="36" name="Group 35">
            <a:extLst>
              <a:ext uri="{FF2B5EF4-FFF2-40B4-BE49-F238E27FC236}">
                <a16:creationId xmlns:a16="http://schemas.microsoft.com/office/drawing/2014/main" id="{CDBD25E6-D6B2-4849-9C8F-CE864E1CAC90}"/>
              </a:ext>
            </a:extLst>
          </p:cNvPr>
          <p:cNvGrpSpPr/>
          <p:nvPr/>
        </p:nvGrpSpPr>
        <p:grpSpPr>
          <a:xfrm>
            <a:off x="7969959" y="4467221"/>
            <a:ext cx="1068163" cy="714636"/>
            <a:chOff x="544068" y="2551176"/>
            <a:chExt cx="4090321" cy="2736558"/>
          </a:xfrm>
        </p:grpSpPr>
        <p:grpSp>
          <p:nvGrpSpPr>
            <p:cNvPr id="41" name="Group 40">
              <a:extLst>
                <a:ext uri="{FF2B5EF4-FFF2-40B4-BE49-F238E27FC236}">
                  <a16:creationId xmlns:a16="http://schemas.microsoft.com/office/drawing/2014/main" id="{A7C615BD-FDB6-419B-BDCD-1B3C17936FFF}"/>
                </a:ext>
              </a:extLst>
            </p:cNvPr>
            <p:cNvGrpSpPr/>
            <p:nvPr/>
          </p:nvGrpSpPr>
          <p:grpSpPr>
            <a:xfrm>
              <a:off x="544068" y="2551176"/>
              <a:ext cx="2146017" cy="2736558"/>
              <a:chOff x="42567" y="3384009"/>
              <a:chExt cx="1372346" cy="1860556"/>
            </a:xfrm>
          </p:grpSpPr>
          <p:pic>
            <p:nvPicPr>
              <p:cNvPr id="56" name="Picture 55" descr="Icon&#10;&#10;Description automatically generated">
                <a:extLst>
                  <a:ext uri="{FF2B5EF4-FFF2-40B4-BE49-F238E27FC236}">
                    <a16:creationId xmlns:a16="http://schemas.microsoft.com/office/drawing/2014/main" id="{78559E14-C745-4F70-AC11-95101D49B24A}"/>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57" name="Picture 56" descr="A picture containing icon&#10;&#10;Description automatically generated">
                <a:extLst>
                  <a:ext uri="{FF2B5EF4-FFF2-40B4-BE49-F238E27FC236}">
                    <a16:creationId xmlns:a16="http://schemas.microsoft.com/office/drawing/2014/main" id="{F1C0FBCE-B603-46C4-A83D-DC2E9F5B2961}"/>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42" name="Group 41">
              <a:extLst>
                <a:ext uri="{FF2B5EF4-FFF2-40B4-BE49-F238E27FC236}">
                  <a16:creationId xmlns:a16="http://schemas.microsoft.com/office/drawing/2014/main" id="{36100929-F309-425E-89CB-8C07DC0C7558}"/>
                </a:ext>
              </a:extLst>
            </p:cNvPr>
            <p:cNvGrpSpPr/>
            <p:nvPr/>
          </p:nvGrpSpPr>
          <p:grpSpPr>
            <a:xfrm>
              <a:off x="2488372" y="2712560"/>
              <a:ext cx="2146017" cy="2560735"/>
              <a:chOff x="3330701" y="1684501"/>
              <a:chExt cx="3653818" cy="4874559"/>
            </a:xfrm>
          </p:grpSpPr>
          <p:pic>
            <p:nvPicPr>
              <p:cNvPr id="46" name="Picture 45" descr="Icon&#10;&#10;Description automatically generated">
                <a:extLst>
                  <a:ext uri="{FF2B5EF4-FFF2-40B4-BE49-F238E27FC236}">
                    <a16:creationId xmlns:a16="http://schemas.microsoft.com/office/drawing/2014/main" id="{C9927C7A-518C-4EFB-A451-0F8284726D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48" name="Group 47">
                <a:extLst>
                  <a:ext uri="{FF2B5EF4-FFF2-40B4-BE49-F238E27FC236}">
                    <a16:creationId xmlns:a16="http://schemas.microsoft.com/office/drawing/2014/main" id="{782B1E8F-396E-4F3B-98A7-078421992EC0}"/>
                  </a:ext>
                </a:extLst>
              </p:cNvPr>
              <p:cNvGrpSpPr/>
              <p:nvPr/>
            </p:nvGrpSpPr>
            <p:grpSpPr>
              <a:xfrm>
                <a:off x="4019441" y="1684501"/>
                <a:ext cx="2322733" cy="1704906"/>
                <a:chOff x="4914899" y="2339788"/>
                <a:chExt cx="2322733" cy="1704906"/>
              </a:xfrm>
            </p:grpSpPr>
            <p:pic>
              <p:nvPicPr>
                <p:cNvPr id="54" name="Picture 4" descr="Blue cap illustration, Baseball cap Hat , Baseball Cap Blue transparent  background PNG clipart | HiClipart">
                  <a:extLst>
                    <a:ext uri="{FF2B5EF4-FFF2-40B4-BE49-F238E27FC236}">
                      <a16:creationId xmlns:a16="http://schemas.microsoft.com/office/drawing/2014/main" id="{D01565C0-710F-48BB-AC04-9BB3BA9B48D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A picture containing icon&#10;&#10;Description automatically generated">
                  <a:extLst>
                    <a:ext uri="{FF2B5EF4-FFF2-40B4-BE49-F238E27FC236}">
                      <a16:creationId xmlns:a16="http://schemas.microsoft.com/office/drawing/2014/main" id="{EAEC0B90-CADE-4A76-B3E2-9E728B643A7E}"/>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3478707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3" name="Google Shape;110;p17">
            <a:extLst>
              <a:ext uri="{FF2B5EF4-FFF2-40B4-BE49-F238E27FC236}">
                <a16:creationId xmlns:a16="http://schemas.microsoft.com/office/drawing/2014/main" id="{0BD0C7D1-2ECD-4F23-B509-3BCE0D56CC0C}"/>
              </a:ext>
            </a:extLst>
          </p:cNvPr>
          <p:cNvSpPr txBox="1">
            <a:spLocks/>
          </p:cNvSpPr>
          <p:nvPr/>
        </p:nvSpPr>
        <p:spPr>
          <a:xfrm>
            <a:off x="3302093" y="2403308"/>
            <a:ext cx="4711515" cy="4909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6600" b="1">
                <a:solidFill>
                  <a:schemeClr val="accent1"/>
                </a:solidFill>
                <a:latin typeface="Roboto Slab"/>
                <a:ea typeface="Roboto Slab"/>
                <a:sym typeface="Roboto Slab"/>
              </a:rPr>
              <a:t>END OF SECTION</a:t>
            </a:r>
            <a:endParaRPr lang="en-US" sz="6600" b="1">
              <a:solidFill>
                <a:schemeClr val="accent1"/>
              </a:solidFill>
              <a:latin typeface="Roboto Slab"/>
              <a:ea typeface="Roboto Slab"/>
            </a:endParaRPr>
          </a:p>
        </p:txBody>
      </p:sp>
      <p:pic>
        <p:nvPicPr>
          <p:cNvPr id="10" name="Picture 9" descr="Icon&#10;&#10;Description automatically generated">
            <a:extLst>
              <a:ext uri="{FF2B5EF4-FFF2-40B4-BE49-F238E27FC236}">
                <a16:creationId xmlns:a16="http://schemas.microsoft.com/office/drawing/2014/main" id="{1F12550D-16D4-43F9-8B36-2121E98C29B0}"/>
              </a:ext>
            </a:extLst>
          </p:cNvPr>
          <p:cNvPicPr>
            <a:picLocks noChangeAspect="1"/>
          </p:cNvPicPr>
          <p:nvPr/>
        </p:nvPicPr>
        <p:blipFill rotWithShape="1">
          <a:blip r:embed="rId3"/>
          <a:srcRect l="22906" t="4185" r="22049" b="36030"/>
          <a:stretch/>
        </p:blipFill>
        <p:spPr>
          <a:xfrm>
            <a:off x="1515979" y="1592364"/>
            <a:ext cx="1258721" cy="1926611"/>
          </a:xfrm>
          <a:prstGeom prst="rect">
            <a:avLst/>
          </a:prstGeom>
        </p:spPr>
      </p:pic>
      <p:grpSp>
        <p:nvGrpSpPr>
          <p:cNvPr id="19" name="Group 18">
            <a:extLst>
              <a:ext uri="{FF2B5EF4-FFF2-40B4-BE49-F238E27FC236}">
                <a16:creationId xmlns:a16="http://schemas.microsoft.com/office/drawing/2014/main" id="{8E8254C6-9862-4F0A-B19A-6DA00E415BC9}"/>
              </a:ext>
            </a:extLst>
          </p:cNvPr>
          <p:cNvGrpSpPr/>
          <p:nvPr/>
        </p:nvGrpSpPr>
        <p:grpSpPr>
          <a:xfrm>
            <a:off x="7969959" y="4467221"/>
            <a:ext cx="1068163" cy="714636"/>
            <a:chOff x="544068" y="2551176"/>
            <a:chExt cx="4090321" cy="2736558"/>
          </a:xfrm>
        </p:grpSpPr>
        <p:grpSp>
          <p:nvGrpSpPr>
            <p:cNvPr id="20" name="Group 19">
              <a:extLst>
                <a:ext uri="{FF2B5EF4-FFF2-40B4-BE49-F238E27FC236}">
                  <a16:creationId xmlns:a16="http://schemas.microsoft.com/office/drawing/2014/main" id="{D9977FCD-4AD8-4333-B22F-6EF0F6E9ADF6}"/>
                </a:ext>
              </a:extLst>
            </p:cNvPr>
            <p:cNvGrpSpPr/>
            <p:nvPr/>
          </p:nvGrpSpPr>
          <p:grpSpPr>
            <a:xfrm>
              <a:off x="544068" y="2551176"/>
              <a:ext cx="2146017" cy="2736558"/>
              <a:chOff x="42567" y="3384009"/>
              <a:chExt cx="1372346" cy="1860556"/>
            </a:xfrm>
          </p:grpSpPr>
          <p:pic>
            <p:nvPicPr>
              <p:cNvPr id="26" name="Picture 25" descr="Icon&#10;&#10;Description automatically generated">
                <a:extLst>
                  <a:ext uri="{FF2B5EF4-FFF2-40B4-BE49-F238E27FC236}">
                    <a16:creationId xmlns:a16="http://schemas.microsoft.com/office/drawing/2014/main" id="{B5278687-368F-4133-A598-B2B4852A1609}"/>
                  </a:ext>
                </a:extLst>
              </p:cNvPr>
              <p:cNvPicPr>
                <a:picLocks noChangeAspect="1"/>
              </p:cNvPicPr>
              <p:nvPr/>
            </p:nvPicPr>
            <p:blipFill>
              <a:blip r:embed="rId4"/>
              <a:stretch>
                <a:fillRect/>
              </a:stretch>
            </p:blipFill>
            <p:spPr>
              <a:xfrm>
                <a:off x="42567" y="3384009"/>
                <a:ext cx="1372346" cy="1860556"/>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0AD69FAC-1918-4FC4-8D66-E18547EDFF7F}"/>
                  </a:ext>
                </a:extLst>
              </p:cNvPr>
              <p:cNvPicPr>
                <a:picLocks noChangeAspect="1"/>
              </p:cNvPicPr>
              <p:nvPr/>
            </p:nvPicPr>
            <p:blipFill rotWithShape="1">
              <a:blip r:embed="rId5"/>
              <a:srcRect l="22785" t="3910" r="23310" b="35355"/>
              <a:stretch/>
            </p:blipFill>
            <p:spPr>
              <a:xfrm>
                <a:off x="649707" y="4904072"/>
                <a:ext cx="153820" cy="244241"/>
              </a:xfrm>
              <a:prstGeom prst="rect">
                <a:avLst/>
              </a:prstGeom>
            </p:spPr>
          </p:pic>
        </p:grpSp>
        <p:grpSp>
          <p:nvGrpSpPr>
            <p:cNvPr id="21" name="Group 20">
              <a:extLst>
                <a:ext uri="{FF2B5EF4-FFF2-40B4-BE49-F238E27FC236}">
                  <a16:creationId xmlns:a16="http://schemas.microsoft.com/office/drawing/2014/main" id="{CA66F2AF-8BC5-4726-B667-B783CA40C543}"/>
                </a:ext>
              </a:extLst>
            </p:cNvPr>
            <p:cNvGrpSpPr/>
            <p:nvPr/>
          </p:nvGrpSpPr>
          <p:grpSpPr>
            <a:xfrm>
              <a:off x="2488372" y="2712560"/>
              <a:ext cx="2146017" cy="2560735"/>
              <a:chOff x="3330701" y="1684501"/>
              <a:chExt cx="3653818" cy="4874559"/>
            </a:xfrm>
          </p:grpSpPr>
          <p:pic>
            <p:nvPicPr>
              <p:cNvPr id="22" name="Picture 21" descr="Icon&#10;&#10;Description automatically generated">
                <a:extLst>
                  <a:ext uri="{FF2B5EF4-FFF2-40B4-BE49-F238E27FC236}">
                    <a16:creationId xmlns:a16="http://schemas.microsoft.com/office/drawing/2014/main" id="{71BB7F98-2CF1-4474-888F-27E04AE542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23" name="Group 22">
                <a:extLst>
                  <a:ext uri="{FF2B5EF4-FFF2-40B4-BE49-F238E27FC236}">
                    <a16:creationId xmlns:a16="http://schemas.microsoft.com/office/drawing/2014/main" id="{D949245B-CCE1-4785-86F9-CCF7EA11617C}"/>
                  </a:ext>
                </a:extLst>
              </p:cNvPr>
              <p:cNvGrpSpPr/>
              <p:nvPr/>
            </p:nvGrpSpPr>
            <p:grpSpPr>
              <a:xfrm>
                <a:off x="4019441" y="1684501"/>
                <a:ext cx="2322733" cy="1704906"/>
                <a:chOff x="4914899" y="2339788"/>
                <a:chExt cx="2322733" cy="1704906"/>
              </a:xfrm>
            </p:grpSpPr>
            <p:pic>
              <p:nvPicPr>
                <p:cNvPr id="24" name="Picture 4" descr="Blue cap illustration, Baseball cap Hat , Baseball Cap Blue transparent  background PNG clipart | HiClipart">
                  <a:extLst>
                    <a:ext uri="{FF2B5EF4-FFF2-40B4-BE49-F238E27FC236}">
                      <a16:creationId xmlns:a16="http://schemas.microsoft.com/office/drawing/2014/main" id="{94273976-F77E-4852-9919-4489F98E99DD}"/>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A picture containing icon&#10;&#10;Description automatically generated">
                  <a:extLst>
                    <a:ext uri="{FF2B5EF4-FFF2-40B4-BE49-F238E27FC236}">
                      <a16:creationId xmlns:a16="http://schemas.microsoft.com/office/drawing/2014/main" id="{9E767F57-F357-4B72-8F7C-B5BA1AC9ACE0}"/>
                    </a:ext>
                  </a:extLst>
                </p:cNvPr>
                <p:cNvPicPr>
                  <a:picLocks noChangeAspect="1"/>
                </p:cNvPicPr>
                <p:nvPr/>
              </p:nvPicPr>
              <p:blipFill rotWithShape="1">
                <a:blip r:embed="rId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270510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 name="Google Shape;110;p17">
            <a:extLst>
              <a:ext uri="{FF2B5EF4-FFF2-40B4-BE49-F238E27FC236}">
                <a16:creationId xmlns:a16="http://schemas.microsoft.com/office/drawing/2014/main" id="{D3CCD1DF-EF73-48DD-B10A-159D4669ECCA}"/>
              </a:ext>
            </a:extLst>
          </p:cNvPr>
          <p:cNvSpPr txBox="1">
            <a:spLocks noGrp="1"/>
          </p:cNvSpPr>
          <p:nvPr>
            <p:ph type="title"/>
          </p:nvPr>
        </p:nvSpPr>
        <p:spPr>
          <a:xfrm>
            <a:off x="242322" y="288758"/>
            <a:ext cx="6787128"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Evolving Architecture at Enterprises</a:t>
            </a:r>
            <a:endParaRPr sz="2800" b="1"/>
          </a:p>
        </p:txBody>
      </p:sp>
      <p:pic>
        <p:nvPicPr>
          <p:cNvPr id="36" name="Picture 8">
            <a:extLst>
              <a:ext uri="{FF2B5EF4-FFF2-40B4-BE49-F238E27FC236}">
                <a16:creationId xmlns:a16="http://schemas.microsoft.com/office/drawing/2014/main" id="{E1BA7010-1281-40CA-8D33-B785646C6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384" y="3691676"/>
            <a:ext cx="1122668" cy="18340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2BD744E-7D37-4B8F-A26B-8803AE1CCB20}"/>
              </a:ext>
            </a:extLst>
          </p:cNvPr>
          <p:cNvCxnSpPr>
            <a:cxnSpLocks/>
          </p:cNvCxnSpPr>
          <p:nvPr/>
        </p:nvCxnSpPr>
        <p:spPr>
          <a:xfrm>
            <a:off x="2083243" y="2899003"/>
            <a:ext cx="0" cy="557213"/>
          </a:xfrm>
          <a:prstGeom prst="straightConnector1">
            <a:avLst/>
          </a:prstGeom>
          <a:ln w="28575" cap="rnd">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0D349DAE-A6F3-45E8-877B-C072FCE110C8}"/>
              </a:ext>
            </a:extLst>
          </p:cNvPr>
          <p:cNvGrpSpPr/>
          <p:nvPr/>
        </p:nvGrpSpPr>
        <p:grpSpPr>
          <a:xfrm>
            <a:off x="114741" y="1741716"/>
            <a:ext cx="856810" cy="566737"/>
            <a:chOff x="114741" y="1866900"/>
            <a:chExt cx="856810" cy="566737"/>
          </a:xfrm>
        </p:grpSpPr>
        <p:sp>
          <p:nvSpPr>
            <p:cNvPr id="62" name="Arrow: Right 61">
              <a:extLst>
                <a:ext uri="{FF2B5EF4-FFF2-40B4-BE49-F238E27FC236}">
                  <a16:creationId xmlns:a16="http://schemas.microsoft.com/office/drawing/2014/main" id="{CE590D38-C7E2-4FAE-82C0-BA843A37C4DF}"/>
                </a:ext>
              </a:extLst>
            </p:cNvPr>
            <p:cNvSpPr/>
            <p:nvPr/>
          </p:nvSpPr>
          <p:spPr>
            <a:xfrm>
              <a:off x="119063" y="1866900"/>
              <a:ext cx="852488" cy="566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0" name="TextBox 9">
              <a:extLst>
                <a:ext uri="{FF2B5EF4-FFF2-40B4-BE49-F238E27FC236}">
                  <a16:creationId xmlns:a16="http://schemas.microsoft.com/office/drawing/2014/main" id="{F234C68F-C5D6-4685-8CCA-AF23666BD1D8}"/>
                </a:ext>
              </a:extLst>
            </p:cNvPr>
            <p:cNvSpPr txBox="1"/>
            <p:nvPr/>
          </p:nvSpPr>
          <p:spPr>
            <a:xfrm>
              <a:off x="114741" y="2011363"/>
              <a:ext cx="763351" cy="276999"/>
            </a:xfrm>
            <a:prstGeom prst="rect">
              <a:avLst/>
            </a:prstGeom>
            <a:noFill/>
          </p:spPr>
          <p:txBody>
            <a:bodyPr wrap="none" rtlCol="0">
              <a:spAutoFit/>
            </a:bodyPr>
            <a:lstStyle/>
            <a:p>
              <a:r>
                <a:rPr lang="en-US" sz="1200">
                  <a:solidFill>
                    <a:schemeClr val="bg1"/>
                  </a:solidFill>
                  <a:latin typeface="+mn-lt"/>
                  <a:ea typeface="Roboto Slab" pitchFamily="2" charset="0"/>
                </a:rPr>
                <a:t>Location</a:t>
              </a:r>
            </a:p>
          </p:txBody>
        </p:sp>
      </p:grpSp>
      <p:grpSp>
        <p:nvGrpSpPr>
          <p:cNvPr id="72" name="Group 71">
            <a:extLst>
              <a:ext uri="{FF2B5EF4-FFF2-40B4-BE49-F238E27FC236}">
                <a16:creationId xmlns:a16="http://schemas.microsoft.com/office/drawing/2014/main" id="{11753F0B-DF76-4788-833D-52463AF64ADE}"/>
              </a:ext>
            </a:extLst>
          </p:cNvPr>
          <p:cNvGrpSpPr/>
          <p:nvPr/>
        </p:nvGrpSpPr>
        <p:grpSpPr>
          <a:xfrm>
            <a:off x="3266277" y="1203554"/>
            <a:ext cx="1385887" cy="1633538"/>
            <a:chOff x="3266277" y="1328738"/>
            <a:chExt cx="1385887" cy="1633538"/>
          </a:xfrm>
        </p:grpSpPr>
        <p:sp>
          <p:nvSpPr>
            <p:cNvPr id="38" name="Rectangle: Rounded Corners 37">
              <a:extLst>
                <a:ext uri="{FF2B5EF4-FFF2-40B4-BE49-F238E27FC236}">
                  <a16:creationId xmlns:a16="http://schemas.microsoft.com/office/drawing/2014/main" id="{20D355F8-CB34-4C3C-BB2F-97D0DCA89AB5}"/>
                </a:ext>
              </a:extLst>
            </p:cNvPr>
            <p:cNvSpPr/>
            <p:nvPr/>
          </p:nvSpPr>
          <p:spPr>
            <a:xfrm>
              <a:off x="3266277" y="1328738"/>
              <a:ext cx="1385887" cy="1633538"/>
            </a:xfrm>
            <a:prstGeom prst="roundRect">
              <a:avLst>
                <a:gd name="adj" fmla="val 6701"/>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pic>
          <p:nvPicPr>
            <p:cNvPr id="12" name="Graphic 11" descr="Cloud with solid fill">
              <a:extLst>
                <a:ext uri="{FF2B5EF4-FFF2-40B4-BE49-F238E27FC236}">
                  <a16:creationId xmlns:a16="http://schemas.microsoft.com/office/drawing/2014/main" id="{37C05225-29D6-4D3F-B8C3-9892CF8D2C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78182" y="1378735"/>
              <a:ext cx="1362076" cy="1362076"/>
            </a:xfrm>
            <a:prstGeom prst="rect">
              <a:avLst/>
            </a:prstGeom>
          </p:spPr>
        </p:pic>
        <p:sp>
          <p:nvSpPr>
            <p:cNvPr id="48" name="TextBox 47">
              <a:extLst>
                <a:ext uri="{FF2B5EF4-FFF2-40B4-BE49-F238E27FC236}">
                  <a16:creationId xmlns:a16="http://schemas.microsoft.com/office/drawing/2014/main" id="{2356ABC9-C86F-4492-B122-4BC9B03D30B2}"/>
                </a:ext>
              </a:extLst>
            </p:cNvPr>
            <p:cNvSpPr txBox="1"/>
            <p:nvPr/>
          </p:nvSpPr>
          <p:spPr>
            <a:xfrm>
              <a:off x="3320263" y="2633662"/>
              <a:ext cx="1277914" cy="307777"/>
            </a:xfrm>
            <a:prstGeom prst="rect">
              <a:avLst/>
            </a:prstGeom>
            <a:noFill/>
          </p:spPr>
          <p:txBody>
            <a:bodyPr wrap="none" rtlCol="0">
              <a:spAutoFit/>
            </a:bodyPr>
            <a:lstStyle/>
            <a:p>
              <a:r>
                <a:rPr lang="en-US" b="1">
                  <a:solidFill>
                    <a:schemeClr val="bg1"/>
                  </a:solidFill>
                  <a:latin typeface="+mn-lt"/>
                  <a:ea typeface="Roboto Slab" pitchFamily="2" charset="0"/>
                </a:rPr>
                <a:t>Public Cloud</a:t>
              </a:r>
            </a:p>
          </p:txBody>
        </p:sp>
      </p:grpSp>
      <p:grpSp>
        <p:nvGrpSpPr>
          <p:cNvPr id="71" name="Group 70">
            <a:extLst>
              <a:ext uri="{FF2B5EF4-FFF2-40B4-BE49-F238E27FC236}">
                <a16:creationId xmlns:a16="http://schemas.microsoft.com/office/drawing/2014/main" id="{130893FC-D05B-4DF4-B7CB-124D3E2658AC}"/>
              </a:ext>
            </a:extLst>
          </p:cNvPr>
          <p:cNvGrpSpPr/>
          <p:nvPr/>
        </p:nvGrpSpPr>
        <p:grpSpPr>
          <a:xfrm>
            <a:off x="1390300" y="1213079"/>
            <a:ext cx="1385887" cy="1633538"/>
            <a:chOff x="1390300" y="1338263"/>
            <a:chExt cx="1385887" cy="1633538"/>
          </a:xfrm>
        </p:grpSpPr>
        <p:sp>
          <p:nvSpPr>
            <p:cNvPr id="8" name="Rectangle: Rounded Corners 7">
              <a:extLst>
                <a:ext uri="{FF2B5EF4-FFF2-40B4-BE49-F238E27FC236}">
                  <a16:creationId xmlns:a16="http://schemas.microsoft.com/office/drawing/2014/main" id="{DE231C5E-64E0-4F6C-878B-7AFB88CA117C}"/>
                </a:ext>
              </a:extLst>
            </p:cNvPr>
            <p:cNvSpPr/>
            <p:nvPr/>
          </p:nvSpPr>
          <p:spPr>
            <a:xfrm>
              <a:off x="1390300" y="1338263"/>
              <a:ext cx="1385887" cy="1633538"/>
            </a:xfrm>
            <a:prstGeom prst="roundRect">
              <a:avLst>
                <a:gd name="adj" fmla="val 7389"/>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pic>
          <p:nvPicPr>
            <p:cNvPr id="3" name="Graphic 2" descr="Building with solid fill">
              <a:extLst>
                <a:ext uri="{FF2B5EF4-FFF2-40B4-BE49-F238E27FC236}">
                  <a16:creationId xmlns:a16="http://schemas.microsoft.com/office/drawing/2014/main" id="{B851FF07-7919-4A65-9392-DB4549A887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47462" y="1533517"/>
              <a:ext cx="1071562" cy="1071562"/>
            </a:xfrm>
            <a:prstGeom prst="rect">
              <a:avLst/>
            </a:prstGeom>
          </p:spPr>
        </p:pic>
        <p:sp>
          <p:nvSpPr>
            <p:cNvPr id="50" name="TextBox 49">
              <a:extLst>
                <a:ext uri="{FF2B5EF4-FFF2-40B4-BE49-F238E27FC236}">
                  <a16:creationId xmlns:a16="http://schemas.microsoft.com/office/drawing/2014/main" id="{2B1AA774-E5CF-4DD4-8CA0-9C5BCF859724}"/>
                </a:ext>
              </a:extLst>
            </p:cNvPr>
            <p:cNvSpPr txBox="1"/>
            <p:nvPr/>
          </p:nvSpPr>
          <p:spPr>
            <a:xfrm>
              <a:off x="1437874" y="2633662"/>
              <a:ext cx="1290738" cy="307777"/>
            </a:xfrm>
            <a:prstGeom prst="rect">
              <a:avLst/>
            </a:prstGeom>
            <a:noFill/>
          </p:spPr>
          <p:txBody>
            <a:bodyPr wrap="none" rtlCol="0">
              <a:spAutoFit/>
            </a:bodyPr>
            <a:lstStyle/>
            <a:p>
              <a:r>
                <a:rPr lang="en-US" b="1">
                  <a:solidFill>
                    <a:schemeClr val="bg1"/>
                  </a:solidFill>
                  <a:latin typeface="+mn-lt"/>
                  <a:ea typeface="Roboto Slab" pitchFamily="2" charset="0"/>
                </a:rPr>
                <a:t>On-Premises</a:t>
              </a:r>
            </a:p>
          </p:txBody>
        </p:sp>
      </p:grpSp>
      <p:grpSp>
        <p:nvGrpSpPr>
          <p:cNvPr id="73" name="Group 72">
            <a:extLst>
              <a:ext uri="{FF2B5EF4-FFF2-40B4-BE49-F238E27FC236}">
                <a16:creationId xmlns:a16="http://schemas.microsoft.com/office/drawing/2014/main" id="{79768E7D-5BA8-4294-BC14-51A30A4D795B}"/>
              </a:ext>
            </a:extLst>
          </p:cNvPr>
          <p:cNvGrpSpPr/>
          <p:nvPr/>
        </p:nvGrpSpPr>
        <p:grpSpPr>
          <a:xfrm>
            <a:off x="5053013" y="1194029"/>
            <a:ext cx="1385887" cy="1633538"/>
            <a:chOff x="5053013" y="1319213"/>
            <a:chExt cx="1385887" cy="1633538"/>
          </a:xfrm>
        </p:grpSpPr>
        <p:sp>
          <p:nvSpPr>
            <p:cNvPr id="40" name="Rectangle: Rounded Corners 39">
              <a:extLst>
                <a:ext uri="{FF2B5EF4-FFF2-40B4-BE49-F238E27FC236}">
                  <a16:creationId xmlns:a16="http://schemas.microsoft.com/office/drawing/2014/main" id="{484A7DF9-DFEC-42E0-8AEE-F4F173911D53}"/>
                </a:ext>
              </a:extLst>
            </p:cNvPr>
            <p:cNvSpPr/>
            <p:nvPr/>
          </p:nvSpPr>
          <p:spPr>
            <a:xfrm>
              <a:off x="5053013" y="1319213"/>
              <a:ext cx="1385887" cy="1633538"/>
            </a:xfrm>
            <a:prstGeom prst="roundRect">
              <a:avLst>
                <a:gd name="adj" fmla="val 6014"/>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51" name="TextBox 50">
              <a:extLst>
                <a:ext uri="{FF2B5EF4-FFF2-40B4-BE49-F238E27FC236}">
                  <a16:creationId xmlns:a16="http://schemas.microsoft.com/office/drawing/2014/main" id="{73B338EA-3037-4130-869B-833204E3DAA3}"/>
                </a:ext>
              </a:extLst>
            </p:cNvPr>
            <p:cNvSpPr txBox="1"/>
            <p:nvPr/>
          </p:nvSpPr>
          <p:spPr>
            <a:xfrm>
              <a:off x="5186348" y="2633662"/>
              <a:ext cx="1119217" cy="307777"/>
            </a:xfrm>
            <a:prstGeom prst="rect">
              <a:avLst/>
            </a:prstGeom>
            <a:noFill/>
          </p:spPr>
          <p:txBody>
            <a:bodyPr wrap="none" rtlCol="0">
              <a:spAutoFit/>
            </a:bodyPr>
            <a:lstStyle/>
            <a:p>
              <a:r>
                <a:rPr lang="en-US" b="1">
                  <a:solidFill>
                    <a:schemeClr val="bg1"/>
                  </a:solidFill>
                  <a:latin typeface="+mn-lt"/>
                  <a:ea typeface="Roboto Slab" pitchFamily="2" charset="0"/>
                </a:rPr>
                <a:t>Containers</a:t>
              </a:r>
            </a:p>
          </p:txBody>
        </p:sp>
        <p:pic>
          <p:nvPicPr>
            <p:cNvPr id="16" name="Graphic 15" descr="Blockchain with solid fill">
              <a:extLst>
                <a:ext uri="{FF2B5EF4-FFF2-40B4-BE49-F238E27FC236}">
                  <a16:creationId xmlns:a16="http://schemas.microsoft.com/office/drawing/2014/main" id="{D13C414A-20A9-4102-B0D8-2F0DDE2151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88756" y="1593048"/>
              <a:ext cx="914400" cy="914400"/>
            </a:xfrm>
            <a:prstGeom prst="rect">
              <a:avLst/>
            </a:prstGeom>
          </p:spPr>
        </p:pic>
      </p:grpSp>
      <p:grpSp>
        <p:nvGrpSpPr>
          <p:cNvPr id="74" name="Group 73">
            <a:extLst>
              <a:ext uri="{FF2B5EF4-FFF2-40B4-BE49-F238E27FC236}">
                <a16:creationId xmlns:a16="http://schemas.microsoft.com/office/drawing/2014/main" id="{B4390A73-97FD-44EB-ADB6-516D039AEE27}"/>
              </a:ext>
            </a:extLst>
          </p:cNvPr>
          <p:cNvGrpSpPr/>
          <p:nvPr/>
        </p:nvGrpSpPr>
        <p:grpSpPr>
          <a:xfrm>
            <a:off x="6881153" y="1184504"/>
            <a:ext cx="1385887" cy="1633538"/>
            <a:chOff x="6881153" y="1309688"/>
            <a:chExt cx="1385887" cy="1633538"/>
          </a:xfrm>
        </p:grpSpPr>
        <p:sp>
          <p:nvSpPr>
            <p:cNvPr id="41" name="Rectangle: Rounded Corners 40">
              <a:extLst>
                <a:ext uri="{FF2B5EF4-FFF2-40B4-BE49-F238E27FC236}">
                  <a16:creationId xmlns:a16="http://schemas.microsoft.com/office/drawing/2014/main" id="{7A105B30-D79F-4487-86EE-C1C6E84A0F53}"/>
                </a:ext>
              </a:extLst>
            </p:cNvPr>
            <p:cNvSpPr/>
            <p:nvPr/>
          </p:nvSpPr>
          <p:spPr>
            <a:xfrm>
              <a:off x="6881153" y="1309688"/>
              <a:ext cx="1385887" cy="1633538"/>
            </a:xfrm>
            <a:prstGeom prst="roundRect">
              <a:avLst>
                <a:gd name="adj" fmla="val 601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52" name="TextBox 51">
              <a:extLst>
                <a:ext uri="{FF2B5EF4-FFF2-40B4-BE49-F238E27FC236}">
                  <a16:creationId xmlns:a16="http://schemas.microsoft.com/office/drawing/2014/main" id="{727B70CB-E983-4D30-BE3D-1514881FBBFA}"/>
                </a:ext>
              </a:extLst>
            </p:cNvPr>
            <p:cNvSpPr txBox="1"/>
            <p:nvPr/>
          </p:nvSpPr>
          <p:spPr>
            <a:xfrm>
              <a:off x="6919911" y="2633662"/>
              <a:ext cx="1308371" cy="307777"/>
            </a:xfrm>
            <a:prstGeom prst="rect">
              <a:avLst/>
            </a:prstGeom>
            <a:noFill/>
          </p:spPr>
          <p:txBody>
            <a:bodyPr wrap="none" rtlCol="0">
              <a:spAutoFit/>
            </a:bodyPr>
            <a:lstStyle/>
            <a:p>
              <a:r>
                <a:rPr lang="en-US" b="1">
                  <a:solidFill>
                    <a:schemeClr val="bg1"/>
                  </a:solidFill>
                  <a:latin typeface="+mn-lt"/>
                  <a:ea typeface="Roboto Slab" pitchFamily="2" charset="0"/>
                </a:rPr>
                <a:t>Development</a:t>
              </a:r>
            </a:p>
          </p:txBody>
        </p:sp>
        <p:pic>
          <p:nvPicPr>
            <p:cNvPr id="53" name="Graphic 52" descr="Web design with solid fill">
              <a:extLst>
                <a:ext uri="{FF2B5EF4-FFF2-40B4-BE49-F238E27FC236}">
                  <a16:creationId xmlns:a16="http://schemas.microsoft.com/office/drawing/2014/main" id="{9324C088-30CE-49B5-914D-63696F6452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16896" y="1583523"/>
              <a:ext cx="914400" cy="914400"/>
            </a:xfrm>
            <a:prstGeom prst="rect">
              <a:avLst/>
            </a:prstGeom>
          </p:spPr>
        </p:pic>
      </p:grpSp>
      <p:cxnSp>
        <p:nvCxnSpPr>
          <p:cNvPr id="56" name="Straight Arrow Connector 55">
            <a:extLst>
              <a:ext uri="{FF2B5EF4-FFF2-40B4-BE49-F238E27FC236}">
                <a16:creationId xmlns:a16="http://schemas.microsoft.com/office/drawing/2014/main" id="{F07F16C8-7BD7-4AA1-B8B7-AF0CB1652317}"/>
              </a:ext>
            </a:extLst>
          </p:cNvPr>
          <p:cNvCxnSpPr>
            <a:cxnSpLocks/>
          </p:cNvCxnSpPr>
          <p:nvPr/>
        </p:nvCxnSpPr>
        <p:spPr>
          <a:xfrm>
            <a:off x="3959220" y="2894241"/>
            <a:ext cx="0" cy="557213"/>
          </a:xfrm>
          <a:prstGeom prst="straightConnector1">
            <a:avLst/>
          </a:prstGeom>
          <a:ln w="28575" cap="rnd">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CA5456-ACAC-4A79-B520-AC533EFC461F}"/>
              </a:ext>
            </a:extLst>
          </p:cNvPr>
          <p:cNvCxnSpPr>
            <a:cxnSpLocks/>
          </p:cNvCxnSpPr>
          <p:nvPr/>
        </p:nvCxnSpPr>
        <p:spPr>
          <a:xfrm>
            <a:off x="5745956" y="2889479"/>
            <a:ext cx="0" cy="557213"/>
          </a:xfrm>
          <a:prstGeom prst="straightConnector1">
            <a:avLst/>
          </a:prstGeom>
          <a:ln w="28575" cap="rnd">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844A67E-F152-4E9A-94C2-6E5465B7EC35}"/>
              </a:ext>
            </a:extLst>
          </p:cNvPr>
          <p:cNvCxnSpPr>
            <a:cxnSpLocks/>
          </p:cNvCxnSpPr>
          <p:nvPr/>
        </p:nvCxnSpPr>
        <p:spPr>
          <a:xfrm>
            <a:off x="7574096" y="2884717"/>
            <a:ext cx="0" cy="557213"/>
          </a:xfrm>
          <a:prstGeom prst="straightConnector1">
            <a:avLst/>
          </a:prstGeom>
          <a:ln w="28575" cap="rnd">
            <a:prstDash val="sysDot"/>
            <a:tailEnd type="triangle"/>
          </a:ln>
        </p:spPr>
        <p:style>
          <a:lnRef idx="1">
            <a:schemeClr val="accent1"/>
          </a:lnRef>
          <a:fillRef idx="0">
            <a:schemeClr val="accent1"/>
          </a:fillRef>
          <a:effectRef idx="0">
            <a:schemeClr val="accent1"/>
          </a:effectRef>
          <a:fontRef idx="minor">
            <a:schemeClr val="tx1"/>
          </a:fontRef>
        </p:style>
      </p:cxnSp>
      <p:pic>
        <p:nvPicPr>
          <p:cNvPr id="59" name="Picture 14" descr="Docker Logos | Docker">
            <a:extLst>
              <a:ext uri="{FF2B5EF4-FFF2-40B4-BE49-F238E27FC236}">
                <a16:creationId xmlns:a16="http://schemas.microsoft.com/office/drawing/2014/main" id="{0557C32B-2574-4E4E-A66B-5F094C6DBFBD}"/>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64147"/>
          <a:stretch/>
        </p:blipFill>
        <p:spPr bwMode="auto">
          <a:xfrm>
            <a:off x="5416889" y="3571560"/>
            <a:ext cx="674783" cy="48392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descr="Icon&#10;&#10;Description automatically generated">
            <a:extLst>
              <a:ext uri="{FF2B5EF4-FFF2-40B4-BE49-F238E27FC236}">
                <a16:creationId xmlns:a16="http://schemas.microsoft.com/office/drawing/2014/main" id="{2B849207-224E-4270-A5F4-75289DC7E498}"/>
              </a:ext>
            </a:extLst>
          </p:cNvPr>
          <p:cNvPicPr>
            <a:picLocks noChangeAspect="1"/>
          </p:cNvPicPr>
          <p:nvPr/>
        </p:nvPicPr>
        <p:blipFill rotWithShape="1">
          <a:blip r:embed="rId13"/>
          <a:srcRect b="35445"/>
          <a:stretch/>
        </p:blipFill>
        <p:spPr>
          <a:xfrm>
            <a:off x="7205235" y="3496489"/>
            <a:ext cx="788229" cy="634068"/>
          </a:xfrm>
          <a:prstGeom prst="rect">
            <a:avLst/>
          </a:prstGeom>
        </p:spPr>
      </p:pic>
      <p:grpSp>
        <p:nvGrpSpPr>
          <p:cNvPr id="76" name="Group 75">
            <a:extLst>
              <a:ext uri="{FF2B5EF4-FFF2-40B4-BE49-F238E27FC236}">
                <a16:creationId xmlns:a16="http://schemas.microsoft.com/office/drawing/2014/main" id="{F0A954BB-EA6E-4B08-A3A7-9C95C7F49ECD}"/>
              </a:ext>
            </a:extLst>
          </p:cNvPr>
          <p:cNvGrpSpPr/>
          <p:nvPr/>
        </p:nvGrpSpPr>
        <p:grpSpPr>
          <a:xfrm>
            <a:off x="119063" y="3452030"/>
            <a:ext cx="852488" cy="566737"/>
            <a:chOff x="119063" y="3656499"/>
            <a:chExt cx="852488" cy="566737"/>
          </a:xfrm>
        </p:grpSpPr>
        <p:sp>
          <p:nvSpPr>
            <p:cNvPr id="63" name="Arrow: Right 62">
              <a:extLst>
                <a:ext uri="{FF2B5EF4-FFF2-40B4-BE49-F238E27FC236}">
                  <a16:creationId xmlns:a16="http://schemas.microsoft.com/office/drawing/2014/main" id="{96AAFB75-8622-40AF-8741-BC72E502AD13}"/>
                </a:ext>
              </a:extLst>
            </p:cNvPr>
            <p:cNvSpPr/>
            <p:nvPr/>
          </p:nvSpPr>
          <p:spPr>
            <a:xfrm>
              <a:off x="119063" y="3656499"/>
              <a:ext cx="852488" cy="566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61" name="TextBox 60">
              <a:extLst>
                <a:ext uri="{FF2B5EF4-FFF2-40B4-BE49-F238E27FC236}">
                  <a16:creationId xmlns:a16="http://schemas.microsoft.com/office/drawing/2014/main" id="{DE80045F-818A-4473-95BC-E656932752A7}"/>
                </a:ext>
              </a:extLst>
            </p:cNvPr>
            <p:cNvSpPr txBox="1"/>
            <p:nvPr/>
          </p:nvSpPr>
          <p:spPr>
            <a:xfrm>
              <a:off x="119550" y="3800961"/>
              <a:ext cx="756938" cy="276999"/>
            </a:xfrm>
            <a:prstGeom prst="rect">
              <a:avLst/>
            </a:prstGeom>
            <a:noFill/>
          </p:spPr>
          <p:txBody>
            <a:bodyPr wrap="none" rtlCol="0">
              <a:spAutoFit/>
            </a:bodyPr>
            <a:lstStyle/>
            <a:p>
              <a:r>
                <a:rPr lang="en-US" sz="1200">
                  <a:solidFill>
                    <a:schemeClr val="bg1"/>
                  </a:solidFill>
                  <a:latin typeface="+mn-lt"/>
                  <a:ea typeface="Roboto Slab" pitchFamily="2" charset="0"/>
                </a:rPr>
                <a:t>Platform</a:t>
              </a:r>
            </a:p>
          </p:txBody>
        </p:sp>
      </p:grpSp>
      <p:grpSp>
        <p:nvGrpSpPr>
          <p:cNvPr id="11" name="Group 10">
            <a:extLst>
              <a:ext uri="{FF2B5EF4-FFF2-40B4-BE49-F238E27FC236}">
                <a16:creationId xmlns:a16="http://schemas.microsoft.com/office/drawing/2014/main" id="{A5DD0872-32D5-48ED-93FD-B01FAA486669}"/>
              </a:ext>
            </a:extLst>
          </p:cNvPr>
          <p:cNvGrpSpPr/>
          <p:nvPr/>
        </p:nvGrpSpPr>
        <p:grpSpPr>
          <a:xfrm>
            <a:off x="2433995" y="4611965"/>
            <a:ext cx="4392582" cy="404345"/>
            <a:chOff x="2433995" y="4696539"/>
            <a:chExt cx="4392582" cy="404345"/>
          </a:xfrm>
        </p:grpSpPr>
        <p:sp>
          <p:nvSpPr>
            <p:cNvPr id="77" name="TextBox 76">
              <a:extLst>
                <a:ext uri="{FF2B5EF4-FFF2-40B4-BE49-F238E27FC236}">
                  <a16:creationId xmlns:a16="http://schemas.microsoft.com/office/drawing/2014/main" id="{C26D880D-2741-406B-9E11-6E660135D80E}"/>
                </a:ext>
              </a:extLst>
            </p:cNvPr>
            <p:cNvSpPr txBox="1"/>
            <p:nvPr/>
          </p:nvSpPr>
          <p:spPr>
            <a:xfrm>
              <a:off x="2860427" y="4735286"/>
              <a:ext cx="3966150" cy="307777"/>
            </a:xfrm>
            <a:prstGeom prst="rect">
              <a:avLst/>
            </a:prstGeom>
            <a:noFill/>
          </p:spPr>
          <p:txBody>
            <a:bodyPr wrap="none" rtlCol="0">
              <a:spAutoFit/>
            </a:bodyPr>
            <a:lstStyle/>
            <a:p>
              <a:r>
                <a:rPr lang="en-US">
                  <a:solidFill>
                    <a:srgbClr val="0053A3"/>
                  </a:solidFill>
                  <a:latin typeface="+mn-lt"/>
                  <a:ea typeface="Roboto Slab" pitchFamily="2" charset="0"/>
                </a:rPr>
                <a:t>Each Platform Requires Its Own Type Of Image</a:t>
              </a:r>
            </a:p>
          </p:txBody>
        </p:sp>
        <p:pic>
          <p:nvPicPr>
            <p:cNvPr id="7" name="Graphic 6" descr="Thumbs Down with solid fill">
              <a:extLst>
                <a:ext uri="{FF2B5EF4-FFF2-40B4-BE49-F238E27FC236}">
                  <a16:creationId xmlns:a16="http://schemas.microsoft.com/office/drawing/2014/main" id="{CD9EBC4D-3307-4273-BFE7-74609D9D9B2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433995" y="4696539"/>
              <a:ext cx="404345" cy="404345"/>
            </a:xfrm>
            <a:prstGeom prst="rect">
              <a:avLst/>
            </a:prstGeom>
          </p:spPr>
        </p:pic>
      </p:grpSp>
      <p:pic>
        <p:nvPicPr>
          <p:cNvPr id="78" name="Picture 77" descr="Icon&#10;&#10;Description automatically generated">
            <a:extLst>
              <a:ext uri="{FF2B5EF4-FFF2-40B4-BE49-F238E27FC236}">
                <a16:creationId xmlns:a16="http://schemas.microsoft.com/office/drawing/2014/main" id="{0164DDB2-A45B-4CD7-9B80-EC565D2090B0}"/>
              </a:ext>
            </a:extLst>
          </p:cNvPr>
          <p:cNvPicPr>
            <a:picLocks noChangeAspect="1"/>
          </p:cNvPicPr>
          <p:nvPr/>
        </p:nvPicPr>
        <p:blipFill rotWithShape="1">
          <a:blip r:embed="rId16"/>
          <a:srcRect l="22906" t="4185" r="22049" b="36030"/>
          <a:stretch/>
        </p:blipFill>
        <p:spPr>
          <a:xfrm>
            <a:off x="8545429" y="88876"/>
            <a:ext cx="498559" cy="763099"/>
          </a:xfrm>
          <a:prstGeom prst="rect">
            <a:avLst/>
          </a:prstGeom>
        </p:spPr>
      </p:pic>
      <p:grpSp>
        <p:nvGrpSpPr>
          <p:cNvPr id="2" name="Group 1">
            <a:extLst>
              <a:ext uri="{FF2B5EF4-FFF2-40B4-BE49-F238E27FC236}">
                <a16:creationId xmlns:a16="http://schemas.microsoft.com/office/drawing/2014/main" id="{28679EA4-8FB1-4E82-9A90-4CCE41D0B671}"/>
              </a:ext>
            </a:extLst>
          </p:cNvPr>
          <p:cNvGrpSpPr/>
          <p:nvPr/>
        </p:nvGrpSpPr>
        <p:grpSpPr>
          <a:xfrm>
            <a:off x="3446629" y="3557548"/>
            <a:ext cx="1082990" cy="780656"/>
            <a:chOff x="3446629" y="3557548"/>
            <a:chExt cx="1082990" cy="780656"/>
          </a:xfrm>
        </p:grpSpPr>
        <p:grpSp>
          <p:nvGrpSpPr>
            <p:cNvPr id="13" name="Group 12">
              <a:extLst>
                <a:ext uri="{FF2B5EF4-FFF2-40B4-BE49-F238E27FC236}">
                  <a16:creationId xmlns:a16="http://schemas.microsoft.com/office/drawing/2014/main" id="{BB4F068B-FA86-44C9-BB11-4E8E6E4945BA}"/>
                </a:ext>
              </a:extLst>
            </p:cNvPr>
            <p:cNvGrpSpPr/>
            <p:nvPr/>
          </p:nvGrpSpPr>
          <p:grpSpPr>
            <a:xfrm>
              <a:off x="3446629" y="3557548"/>
              <a:ext cx="1082990" cy="381709"/>
              <a:chOff x="3128333" y="2069761"/>
              <a:chExt cx="862626" cy="282329"/>
            </a:xfrm>
          </p:grpSpPr>
          <p:pic>
            <p:nvPicPr>
              <p:cNvPr id="42" name="Picture 2">
                <a:extLst>
                  <a:ext uri="{FF2B5EF4-FFF2-40B4-BE49-F238E27FC236}">
                    <a16:creationId xmlns:a16="http://schemas.microsoft.com/office/drawing/2014/main" id="{7FC57987-0FA4-4E69-8BD0-A20D83DA4F5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8333" y="2120815"/>
                <a:ext cx="386457" cy="23127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Google Cloud Platform Tutorial: From Zero to Hero with GCP">
                <a:extLst>
                  <a:ext uri="{FF2B5EF4-FFF2-40B4-BE49-F238E27FC236}">
                    <a16:creationId xmlns:a16="http://schemas.microsoft.com/office/drawing/2014/main" id="{09817F34-CC2B-4BC4-951D-901929BC9125}"/>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33070" t="7911" r="33166" b="40817"/>
              <a:stretch/>
            </p:blipFill>
            <p:spPr bwMode="auto">
              <a:xfrm>
                <a:off x="3667108" y="2069761"/>
                <a:ext cx="323851" cy="276622"/>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4" descr="Microsoft Azure Icon new update">
              <a:extLst>
                <a:ext uri="{FF2B5EF4-FFF2-40B4-BE49-F238E27FC236}">
                  <a16:creationId xmlns:a16="http://schemas.microsoft.com/office/drawing/2014/main" id="{DB9A4CFB-1055-4B4C-A90B-621CB4E4FB51}"/>
                </a:ext>
              </a:extLst>
            </p:cNvPr>
            <p:cNvPicPr>
              <a:picLocks noChangeAspect="1" noChangeArrowheads="1"/>
            </p:cNvPicPr>
            <p:nvPr/>
          </p:nvPicPr>
          <p:blipFill rotWithShape="1">
            <a:blip r:embed="rId19">
              <a:extLst>
                <a:ext uri="{BEBA8EAE-BF5A-486C-A8C5-ECC9F3942E4B}">
                  <a14:imgProps xmlns:a14="http://schemas.microsoft.com/office/drawing/2010/main">
                    <a14:imgLayer r:embed="rId20">
                      <a14:imgEffect>
                        <a14:backgroundRemoval t="10000" b="90000" l="10000" r="90000">
                          <a14:backgroundMark x1="49557" y1="52432" x2="49557" y2="52432"/>
                          <a14:backgroundMark x1="49951" y1="47748" x2="49951" y2="47748"/>
                          <a14:backgroundMark x1="45222" y1="30631" x2="45222" y2="30631"/>
                          <a14:backgroundMark x1="42857" y1="43243" x2="42857" y2="43243"/>
                          <a14:backgroundMark x1="39310" y1="62342" x2="39310" y2="62342"/>
                          <a14:backgroundMark x1="47586" y1="62523" x2="47586" y2="62523"/>
                          <a14:backgroundMark x1="48473" y1="64144" x2="48473" y2="64144"/>
                          <a14:backgroundMark x1="60197" y1="59459" x2="60197" y2="59459"/>
                          <a14:backgroundMark x1="57931" y1="47928" x2="57931" y2="47928"/>
                          <a14:backgroundMark x1="57143" y1="42703" x2="57143" y2="42703"/>
                          <a14:backgroundMark x1="59409" y1="56396" x2="59409" y2="56396"/>
                          <a14:backgroundMark x1="58621" y1="69910" x2="58621" y2="69910"/>
                          <a14:backgroundMark x1="53793" y1="69550" x2="53793" y2="69550"/>
                          <a14:backgroundMark x1="50443" y1="66847" x2="50443" y2="66847"/>
                          <a14:backgroundMark x1="51429" y1="68829" x2="51429" y2="68829"/>
                          <a14:backgroundMark x1="46207" y1="67748" x2="46207" y2="67748"/>
                          <a14:backgroundMark x1="46601" y1="65586" x2="46601" y2="65586"/>
                          <a14:backgroundMark x1="49951" y1="47207" x2="49951" y2="47207"/>
                          <a14:backgroundMark x1="49655" y1="65766" x2="49655" y2="65766"/>
                          <a14:backgroundMark x1="49261" y1="65045" x2="49261" y2="65045"/>
                        </a14:backgroundRemoval>
                      </a14:imgEffect>
                    </a14:imgLayer>
                  </a14:imgProps>
                </a:ext>
                <a:ext uri="{28A0092B-C50C-407E-A947-70E740481C1C}">
                  <a14:useLocalDpi xmlns:a14="http://schemas.microsoft.com/office/drawing/2010/main" val="0"/>
                </a:ext>
              </a:extLst>
            </a:blip>
            <a:srcRect l="38257" t="28039" r="38014" b="28572"/>
            <a:stretch/>
          </p:blipFill>
          <p:spPr bwMode="auto">
            <a:xfrm>
              <a:off x="3825167" y="3946319"/>
              <a:ext cx="391886" cy="3918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5" name="Group 84">
            <a:extLst>
              <a:ext uri="{FF2B5EF4-FFF2-40B4-BE49-F238E27FC236}">
                <a16:creationId xmlns:a16="http://schemas.microsoft.com/office/drawing/2014/main" id="{0CDF5C45-C637-4CE6-A959-9B005AEC42F1}"/>
              </a:ext>
            </a:extLst>
          </p:cNvPr>
          <p:cNvGrpSpPr/>
          <p:nvPr/>
        </p:nvGrpSpPr>
        <p:grpSpPr>
          <a:xfrm>
            <a:off x="7969959" y="4467221"/>
            <a:ext cx="1068163" cy="714636"/>
            <a:chOff x="544068" y="2551176"/>
            <a:chExt cx="4090321" cy="2736558"/>
          </a:xfrm>
        </p:grpSpPr>
        <p:grpSp>
          <p:nvGrpSpPr>
            <p:cNvPr id="86" name="Group 85">
              <a:extLst>
                <a:ext uri="{FF2B5EF4-FFF2-40B4-BE49-F238E27FC236}">
                  <a16:creationId xmlns:a16="http://schemas.microsoft.com/office/drawing/2014/main" id="{AC0ACE39-A130-49EC-91FC-4A74A8476669}"/>
                </a:ext>
              </a:extLst>
            </p:cNvPr>
            <p:cNvGrpSpPr/>
            <p:nvPr/>
          </p:nvGrpSpPr>
          <p:grpSpPr>
            <a:xfrm>
              <a:off x="544068" y="2551176"/>
              <a:ext cx="2146017" cy="2736558"/>
              <a:chOff x="42567" y="3384009"/>
              <a:chExt cx="1372346" cy="1860556"/>
            </a:xfrm>
          </p:grpSpPr>
          <p:pic>
            <p:nvPicPr>
              <p:cNvPr id="92" name="Picture 91" descr="Icon&#10;&#10;Description automatically generated">
                <a:extLst>
                  <a:ext uri="{FF2B5EF4-FFF2-40B4-BE49-F238E27FC236}">
                    <a16:creationId xmlns:a16="http://schemas.microsoft.com/office/drawing/2014/main" id="{A24BDB1A-63A9-48F1-93A8-CEAA3B239F2F}"/>
                  </a:ext>
                </a:extLst>
              </p:cNvPr>
              <p:cNvPicPr>
                <a:picLocks noChangeAspect="1"/>
              </p:cNvPicPr>
              <p:nvPr/>
            </p:nvPicPr>
            <p:blipFill>
              <a:blip r:embed="rId21"/>
              <a:stretch>
                <a:fillRect/>
              </a:stretch>
            </p:blipFill>
            <p:spPr>
              <a:xfrm>
                <a:off x="42567" y="3384009"/>
                <a:ext cx="1372346" cy="1860556"/>
              </a:xfrm>
              <a:prstGeom prst="rect">
                <a:avLst/>
              </a:prstGeom>
            </p:spPr>
          </p:pic>
          <p:pic>
            <p:nvPicPr>
              <p:cNvPr id="93" name="Picture 92" descr="A picture containing icon&#10;&#10;Description automatically generated">
                <a:extLst>
                  <a:ext uri="{FF2B5EF4-FFF2-40B4-BE49-F238E27FC236}">
                    <a16:creationId xmlns:a16="http://schemas.microsoft.com/office/drawing/2014/main" id="{880D1F61-B9FD-43EF-B787-EC726CB51C0D}"/>
                  </a:ext>
                </a:extLst>
              </p:cNvPr>
              <p:cNvPicPr>
                <a:picLocks noChangeAspect="1"/>
              </p:cNvPicPr>
              <p:nvPr/>
            </p:nvPicPr>
            <p:blipFill rotWithShape="1">
              <a:blip r:embed="rId22"/>
              <a:srcRect l="22785" t="3910" r="23310" b="35355"/>
              <a:stretch/>
            </p:blipFill>
            <p:spPr>
              <a:xfrm>
                <a:off x="649707" y="4904072"/>
                <a:ext cx="153820" cy="244241"/>
              </a:xfrm>
              <a:prstGeom prst="rect">
                <a:avLst/>
              </a:prstGeom>
            </p:spPr>
          </p:pic>
        </p:grpSp>
        <p:grpSp>
          <p:nvGrpSpPr>
            <p:cNvPr id="87" name="Group 86">
              <a:extLst>
                <a:ext uri="{FF2B5EF4-FFF2-40B4-BE49-F238E27FC236}">
                  <a16:creationId xmlns:a16="http://schemas.microsoft.com/office/drawing/2014/main" id="{81A1E71F-E044-4393-9085-F2A348A82A16}"/>
                </a:ext>
              </a:extLst>
            </p:cNvPr>
            <p:cNvGrpSpPr/>
            <p:nvPr/>
          </p:nvGrpSpPr>
          <p:grpSpPr>
            <a:xfrm>
              <a:off x="2488372" y="2712560"/>
              <a:ext cx="2146017" cy="2560735"/>
              <a:chOff x="3330701" y="1684501"/>
              <a:chExt cx="3653818" cy="4874559"/>
            </a:xfrm>
          </p:grpSpPr>
          <p:pic>
            <p:nvPicPr>
              <p:cNvPr id="88" name="Picture 87" descr="Icon&#10;&#10;Description automatically generated">
                <a:extLst>
                  <a:ext uri="{FF2B5EF4-FFF2-40B4-BE49-F238E27FC236}">
                    <a16:creationId xmlns:a16="http://schemas.microsoft.com/office/drawing/2014/main" id="{3444A1D7-070C-4016-826E-DF05210D4D4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89" name="Group 88">
                <a:extLst>
                  <a:ext uri="{FF2B5EF4-FFF2-40B4-BE49-F238E27FC236}">
                    <a16:creationId xmlns:a16="http://schemas.microsoft.com/office/drawing/2014/main" id="{481B5DCB-8A12-4DD5-9CB8-D84E06A092C4}"/>
                  </a:ext>
                </a:extLst>
              </p:cNvPr>
              <p:cNvGrpSpPr/>
              <p:nvPr/>
            </p:nvGrpSpPr>
            <p:grpSpPr>
              <a:xfrm>
                <a:off x="4019441" y="1684501"/>
                <a:ext cx="2322733" cy="1704906"/>
                <a:chOff x="4914899" y="2339788"/>
                <a:chExt cx="2322733" cy="1704906"/>
              </a:xfrm>
            </p:grpSpPr>
            <p:pic>
              <p:nvPicPr>
                <p:cNvPr id="90" name="Picture 4" descr="Blue cap illustration, Baseball cap Hat , Baseball Cap Blue transparent  background PNG clipart | HiClipart">
                  <a:extLst>
                    <a:ext uri="{FF2B5EF4-FFF2-40B4-BE49-F238E27FC236}">
                      <a16:creationId xmlns:a16="http://schemas.microsoft.com/office/drawing/2014/main" id="{04CE0B4A-8C96-4690-A80A-1D84E8F4FB05}"/>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descr="A picture containing icon&#10;&#10;Description automatically generated">
                  <a:extLst>
                    <a:ext uri="{FF2B5EF4-FFF2-40B4-BE49-F238E27FC236}">
                      <a16:creationId xmlns:a16="http://schemas.microsoft.com/office/drawing/2014/main" id="{12849928-C56F-4A1B-AA08-297EAB31C741}"/>
                    </a:ext>
                  </a:extLst>
                </p:cNvPr>
                <p:cNvPicPr>
                  <a:picLocks noChangeAspect="1"/>
                </p:cNvPicPr>
                <p:nvPr/>
              </p:nvPicPr>
              <p:blipFill rotWithShape="1">
                <a:blip r:embed="rId22"/>
                <a:srcRect l="22785" t="3910" r="23310" b="35355"/>
                <a:stretch/>
              </p:blipFill>
              <p:spPr>
                <a:xfrm>
                  <a:off x="5884206" y="2554941"/>
                  <a:ext cx="496823" cy="788873"/>
                </a:xfrm>
                <a:prstGeom prst="rect">
                  <a:avLst/>
                </a:prstGeom>
              </p:spPr>
            </p:pic>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up)">
                                      <p:cBhvr>
                                        <p:cTn id="32" dur="500"/>
                                        <p:tgtEl>
                                          <p:spTgt spid="5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up)">
                                      <p:cBhvr>
                                        <p:cTn id="45" dur="500"/>
                                        <p:tgtEl>
                                          <p:spTgt spid="57"/>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up)">
                                      <p:cBhvr>
                                        <p:cTn id="58" dur="500"/>
                                        <p:tgtEl>
                                          <p:spTgt spid="58"/>
                                        </p:tgtEl>
                                      </p:cBhvr>
                                    </p:animEffec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6" name="Rectangle 105">
            <a:extLst>
              <a:ext uri="{FF2B5EF4-FFF2-40B4-BE49-F238E27FC236}">
                <a16:creationId xmlns:a16="http://schemas.microsoft.com/office/drawing/2014/main" id="{93E9804D-404F-416B-A0E8-72831F3405B2}"/>
              </a:ext>
            </a:extLst>
          </p:cNvPr>
          <p:cNvSpPr/>
          <p:nvPr/>
        </p:nvSpPr>
        <p:spPr>
          <a:xfrm>
            <a:off x="6659545" y="2390740"/>
            <a:ext cx="177800" cy="196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07" name="Rectangle 106">
            <a:extLst>
              <a:ext uri="{FF2B5EF4-FFF2-40B4-BE49-F238E27FC236}">
                <a16:creationId xmlns:a16="http://schemas.microsoft.com/office/drawing/2014/main" id="{D12D1024-07BC-4E2A-AED0-A74A6ABF31AB}"/>
              </a:ext>
            </a:extLst>
          </p:cNvPr>
          <p:cNvSpPr/>
          <p:nvPr/>
        </p:nvSpPr>
        <p:spPr>
          <a:xfrm>
            <a:off x="6663872" y="4439409"/>
            <a:ext cx="177800" cy="196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79" name="Rectangle 78">
            <a:extLst>
              <a:ext uri="{FF2B5EF4-FFF2-40B4-BE49-F238E27FC236}">
                <a16:creationId xmlns:a16="http://schemas.microsoft.com/office/drawing/2014/main" id="{34FFB6E5-44A6-4148-ACE3-AFE9DD14D053}"/>
              </a:ext>
            </a:extLst>
          </p:cNvPr>
          <p:cNvSpPr/>
          <p:nvPr/>
        </p:nvSpPr>
        <p:spPr>
          <a:xfrm>
            <a:off x="5709138" y="2889398"/>
            <a:ext cx="120580" cy="175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9" name="Google Shape;110;p17">
            <a:extLst>
              <a:ext uri="{FF2B5EF4-FFF2-40B4-BE49-F238E27FC236}">
                <a16:creationId xmlns:a16="http://schemas.microsoft.com/office/drawing/2014/main" id="{D3CCD1DF-EF73-48DD-B10A-159D4669ECCA}"/>
              </a:ext>
            </a:extLst>
          </p:cNvPr>
          <p:cNvSpPr txBox="1">
            <a:spLocks noGrp="1"/>
          </p:cNvSpPr>
          <p:nvPr>
            <p:ph type="title"/>
          </p:nvPr>
        </p:nvSpPr>
        <p:spPr>
          <a:xfrm>
            <a:off x="242322" y="288758"/>
            <a:ext cx="7765028"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Automate Image Builds Across Platforms</a:t>
            </a:r>
            <a:endParaRPr sz="2800" b="1"/>
          </a:p>
        </p:txBody>
      </p:sp>
      <p:grpSp>
        <p:nvGrpSpPr>
          <p:cNvPr id="18" name="Group 17">
            <a:extLst>
              <a:ext uri="{FF2B5EF4-FFF2-40B4-BE49-F238E27FC236}">
                <a16:creationId xmlns:a16="http://schemas.microsoft.com/office/drawing/2014/main" id="{FEC569CB-15DF-42FB-BF50-798F23A012F2}"/>
              </a:ext>
            </a:extLst>
          </p:cNvPr>
          <p:cNvGrpSpPr/>
          <p:nvPr/>
        </p:nvGrpSpPr>
        <p:grpSpPr>
          <a:xfrm>
            <a:off x="249219" y="2665378"/>
            <a:ext cx="1485900" cy="623887"/>
            <a:chOff x="471487" y="2533650"/>
            <a:chExt cx="1485900" cy="623887"/>
          </a:xfrm>
        </p:grpSpPr>
        <p:sp>
          <p:nvSpPr>
            <p:cNvPr id="2" name="Rectangle 1">
              <a:extLst>
                <a:ext uri="{FF2B5EF4-FFF2-40B4-BE49-F238E27FC236}">
                  <a16:creationId xmlns:a16="http://schemas.microsoft.com/office/drawing/2014/main" id="{5DBEB6C8-365E-45D6-AD92-63D44C6DBDC0}"/>
                </a:ext>
              </a:extLst>
            </p:cNvPr>
            <p:cNvSpPr/>
            <p:nvPr/>
          </p:nvSpPr>
          <p:spPr>
            <a:xfrm>
              <a:off x="471487" y="253365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pic>
          <p:nvPicPr>
            <p:cNvPr id="6" name="Graphic 5" descr="Programmer female outline">
              <a:extLst>
                <a:ext uri="{FF2B5EF4-FFF2-40B4-BE49-F238E27FC236}">
                  <a16:creationId xmlns:a16="http://schemas.microsoft.com/office/drawing/2014/main" id="{8A385C6F-850C-4E97-A99E-6996B12B7F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526" y="2633662"/>
              <a:ext cx="427037" cy="427037"/>
            </a:xfrm>
            <a:prstGeom prst="rect">
              <a:avLst/>
            </a:prstGeom>
          </p:spPr>
        </p:pic>
        <p:sp>
          <p:nvSpPr>
            <p:cNvPr id="7" name="TextBox 6">
              <a:extLst>
                <a:ext uri="{FF2B5EF4-FFF2-40B4-BE49-F238E27FC236}">
                  <a16:creationId xmlns:a16="http://schemas.microsoft.com/office/drawing/2014/main" id="{34A7AF46-2A4F-4959-BA97-44AA50E11C2F}"/>
                </a:ext>
              </a:extLst>
            </p:cNvPr>
            <p:cNvSpPr txBox="1"/>
            <p:nvPr/>
          </p:nvSpPr>
          <p:spPr>
            <a:xfrm>
              <a:off x="1022324" y="2638425"/>
              <a:ext cx="670375" cy="430887"/>
            </a:xfrm>
            <a:prstGeom prst="rect">
              <a:avLst/>
            </a:prstGeom>
            <a:noFill/>
          </p:spPr>
          <p:txBody>
            <a:bodyPr wrap="none" rtlCol="0">
              <a:spAutoFit/>
            </a:bodyPr>
            <a:lstStyle/>
            <a:p>
              <a:pPr algn="ctr"/>
              <a:r>
                <a:rPr lang="en-US" sz="1100">
                  <a:latin typeface="+mn-lt"/>
                  <a:ea typeface="Roboto Slab" pitchFamily="2" charset="0"/>
                </a:rPr>
                <a:t>Code</a:t>
              </a:r>
            </a:p>
            <a:p>
              <a:pPr algn="ctr"/>
              <a:r>
                <a:rPr lang="en-US" sz="1100">
                  <a:latin typeface="+mn-lt"/>
                  <a:ea typeface="Roboto Slab" pitchFamily="2" charset="0"/>
                </a:rPr>
                <a:t>Commit</a:t>
              </a:r>
            </a:p>
          </p:txBody>
        </p:sp>
      </p:grpSp>
      <p:grpSp>
        <p:nvGrpSpPr>
          <p:cNvPr id="19" name="Group 18">
            <a:extLst>
              <a:ext uri="{FF2B5EF4-FFF2-40B4-BE49-F238E27FC236}">
                <a16:creationId xmlns:a16="http://schemas.microsoft.com/office/drawing/2014/main" id="{C64D5268-4D8F-4248-A255-057C7FE8BD22}"/>
              </a:ext>
            </a:extLst>
          </p:cNvPr>
          <p:cNvGrpSpPr/>
          <p:nvPr/>
        </p:nvGrpSpPr>
        <p:grpSpPr>
          <a:xfrm>
            <a:off x="2254231" y="2665378"/>
            <a:ext cx="1485900" cy="623887"/>
            <a:chOff x="2505074" y="2533650"/>
            <a:chExt cx="1485900" cy="623887"/>
          </a:xfrm>
        </p:grpSpPr>
        <p:sp>
          <p:nvSpPr>
            <p:cNvPr id="32" name="Rectangle 31">
              <a:extLst>
                <a:ext uri="{FF2B5EF4-FFF2-40B4-BE49-F238E27FC236}">
                  <a16:creationId xmlns:a16="http://schemas.microsoft.com/office/drawing/2014/main" id="{4409A247-EEE0-41B0-AB9E-887EA9516369}"/>
                </a:ext>
              </a:extLst>
            </p:cNvPr>
            <p:cNvSpPr/>
            <p:nvPr/>
          </p:nvSpPr>
          <p:spPr>
            <a:xfrm>
              <a:off x="2505074" y="253365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pic>
          <p:nvPicPr>
            <p:cNvPr id="14" name="Graphic 13" descr="Single gear outline">
              <a:extLst>
                <a:ext uri="{FF2B5EF4-FFF2-40B4-BE49-F238E27FC236}">
                  <a16:creationId xmlns:a16="http://schemas.microsoft.com/office/drawing/2014/main" id="{F0E2F889-1A35-4857-9284-698998E850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81275" y="2628900"/>
              <a:ext cx="457200" cy="457200"/>
            </a:xfrm>
            <a:prstGeom prst="rect">
              <a:avLst/>
            </a:prstGeom>
          </p:spPr>
        </p:pic>
        <p:sp>
          <p:nvSpPr>
            <p:cNvPr id="39" name="TextBox 38">
              <a:extLst>
                <a:ext uri="{FF2B5EF4-FFF2-40B4-BE49-F238E27FC236}">
                  <a16:creationId xmlns:a16="http://schemas.microsoft.com/office/drawing/2014/main" id="{1C3877E8-F802-4F0A-9690-C4541A740F67}"/>
                </a:ext>
              </a:extLst>
            </p:cNvPr>
            <p:cNvSpPr txBox="1"/>
            <p:nvPr/>
          </p:nvSpPr>
          <p:spPr>
            <a:xfrm>
              <a:off x="3112968" y="2643187"/>
              <a:ext cx="689611" cy="430887"/>
            </a:xfrm>
            <a:prstGeom prst="rect">
              <a:avLst/>
            </a:prstGeom>
            <a:noFill/>
          </p:spPr>
          <p:txBody>
            <a:bodyPr wrap="none" rtlCol="0">
              <a:spAutoFit/>
            </a:bodyPr>
            <a:lstStyle/>
            <a:p>
              <a:pPr algn="ctr"/>
              <a:r>
                <a:rPr lang="en-US" sz="1100">
                  <a:latin typeface="+mn-lt"/>
                  <a:ea typeface="Roboto Slab" pitchFamily="2" charset="0"/>
                </a:rPr>
                <a:t>Pipeline</a:t>
              </a:r>
            </a:p>
            <a:p>
              <a:pPr algn="ctr"/>
              <a:r>
                <a:rPr lang="en-US" sz="1100">
                  <a:latin typeface="+mn-lt"/>
                  <a:ea typeface="Roboto Slab" pitchFamily="2" charset="0"/>
                </a:rPr>
                <a:t>Job</a:t>
              </a:r>
            </a:p>
          </p:txBody>
        </p:sp>
      </p:grpSp>
      <p:grpSp>
        <p:nvGrpSpPr>
          <p:cNvPr id="20" name="Group 19">
            <a:extLst>
              <a:ext uri="{FF2B5EF4-FFF2-40B4-BE49-F238E27FC236}">
                <a16:creationId xmlns:a16="http://schemas.microsoft.com/office/drawing/2014/main" id="{B144A9C3-0A32-414F-85C4-8E6AC3478C20}"/>
              </a:ext>
            </a:extLst>
          </p:cNvPr>
          <p:cNvGrpSpPr/>
          <p:nvPr/>
        </p:nvGrpSpPr>
        <p:grpSpPr>
          <a:xfrm>
            <a:off x="4256862" y="2665378"/>
            <a:ext cx="1485900" cy="623887"/>
            <a:chOff x="4481511" y="2543175"/>
            <a:chExt cx="1485900" cy="623887"/>
          </a:xfrm>
        </p:grpSpPr>
        <p:sp>
          <p:nvSpPr>
            <p:cNvPr id="43" name="Rectangle 42">
              <a:extLst>
                <a:ext uri="{FF2B5EF4-FFF2-40B4-BE49-F238E27FC236}">
                  <a16:creationId xmlns:a16="http://schemas.microsoft.com/office/drawing/2014/main" id="{1A7CFC77-CB3B-4A5F-99E3-F1EE2DF498D3}"/>
                </a:ext>
              </a:extLst>
            </p:cNvPr>
            <p:cNvSpPr/>
            <p:nvPr/>
          </p:nvSpPr>
          <p:spPr>
            <a:xfrm>
              <a:off x="4481511" y="2543175"/>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47" name="TextBox 46">
              <a:extLst>
                <a:ext uri="{FF2B5EF4-FFF2-40B4-BE49-F238E27FC236}">
                  <a16:creationId xmlns:a16="http://schemas.microsoft.com/office/drawing/2014/main" id="{05D3E1C6-4D87-421F-867C-A08AF0020700}"/>
                </a:ext>
              </a:extLst>
            </p:cNvPr>
            <p:cNvSpPr txBox="1"/>
            <p:nvPr/>
          </p:nvSpPr>
          <p:spPr>
            <a:xfrm>
              <a:off x="5110245" y="2652712"/>
              <a:ext cx="647934" cy="430887"/>
            </a:xfrm>
            <a:prstGeom prst="rect">
              <a:avLst/>
            </a:prstGeom>
            <a:noFill/>
          </p:spPr>
          <p:txBody>
            <a:bodyPr wrap="none" rtlCol="0">
              <a:spAutoFit/>
            </a:bodyPr>
            <a:lstStyle/>
            <a:p>
              <a:pPr algn="ctr"/>
              <a:r>
                <a:rPr lang="en-US" sz="1100">
                  <a:latin typeface="+mn-lt"/>
                  <a:ea typeface="Roboto Slab" pitchFamily="2" charset="0"/>
                </a:rPr>
                <a:t>Packer</a:t>
              </a:r>
            </a:p>
            <a:p>
              <a:pPr algn="ctr"/>
              <a:r>
                <a:rPr lang="en-US" sz="1100">
                  <a:latin typeface="+mn-lt"/>
                  <a:ea typeface="Roboto Slab" pitchFamily="2" charset="0"/>
                </a:rPr>
                <a:t>Build</a:t>
              </a:r>
            </a:p>
          </p:txBody>
        </p:sp>
        <p:pic>
          <p:nvPicPr>
            <p:cNvPr id="49" name="Picture 48" descr="Icon&#10;&#10;Description automatically generated">
              <a:extLst>
                <a:ext uri="{FF2B5EF4-FFF2-40B4-BE49-F238E27FC236}">
                  <a16:creationId xmlns:a16="http://schemas.microsoft.com/office/drawing/2014/main" id="{8FBB73FE-BA97-4FF2-8A70-0A5360B336C8}"/>
                </a:ext>
              </a:extLst>
            </p:cNvPr>
            <p:cNvPicPr>
              <a:picLocks noChangeAspect="1"/>
            </p:cNvPicPr>
            <p:nvPr/>
          </p:nvPicPr>
          <p:blipFill rotWithShape="1">
            <a:blip r:embed="rId7"/>
            <a:srcRect l="22906" t="4185" r="22049" b="36030"/>
            <a:stretch/>
          </p:blipFill>
          <p:spPr>
            <a:xfrm>
              <a:off x="4670759" y="2639508"/>
              <a:ext cx="306054" cy="468450"/>
            </a:xfrm>
            <a:prstGeom prst="rect">
              <a:avLst/>
            </a:prstGeom>
          </p:spPr>
        </p:pic>
      </p:grpSp>
      <p:cxnSp>
        <p:nvCxnSpPr>
          <p:cNvPr id="17" name="Straight Arrow Connector 16">
            <a:extLst>
              <a:ext uri="{FF2B5EF4-FFF2-40B4-BE49-F238E27FC236}">
                <a16:creationId xmlns:a16="http://schemas.microsoft.com/office/drawing/2014/main" id="{8B24AB41-D61A-46DF-9952-7D89B5A33206}"/>
              </a:ext>
            </a:extLst>
          </p:cNvPr>
          <p:cNvCxnSpPr>
            <a:cxnSpLocks/>
          </p:cNvCxnSpPr>
          <p:nvPr/>
        </p:nvCxnSpPr>
        <p:spPr>
          <a:xfrm>
            <a:off x="1806557" y="2977321"/>
            <a:ext cx="423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D18C783-275D-4CC5-8666-A06FE5929270}"/>
              </a:ext>
            </a:extLst>
          </p:cNvPr>
          <p:cNvCxnSpPr>
            <a:cxnSpLocks/>
          </p:cNvCxnSpPr>
          <p:nvPr/>
        </p:nvCxnSpPr>
        <p:spPr>
          <a:xfrm>
            <a:off x="3797282" y="2977321"/>
            <a:ext cx="423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C7B32D3-0783-4319-91ED-4BD6E5E8F2EE}"/>
              </a:ext>
            </a:extLst>
          </p:cNvPr>
          <p:cNvCxnSpPr>
            <a:cxnSpLocks/>
          </p:cNvCxnSpPr>
          <p:nvPr/>
        </p:nvCxnSpPr>
        <p:spPr>
          <a:xfrm>
            <a:off x="4999812" y="2203416"/>
            <a:ext cx="0"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7BFF823-674B-4277-8A84-549DDBDD9E23}"/>
              </a:ext>
            </a:extLst>
          </p:cNvPr>
          <p:cNvGrpSpPr/>
          <p:nvPr/>
        </p:nvGrpSpPr>
        <p:grpSpPr>
          <a:xfrm>
            <a:off x="4256862" y="1508090"/>
            <a:ext cx="1485900" cy="623887"/>
            <a:chOff x="4224336" y="1447800"/>
            <a:chExt cx="1485900" cy="623887"/>
          </a:xfrm>
        </p:grpSpPr>
        <p:sp>
          <p:nvSpPr>
            <p:cNvPr id="54" name="Rectangle 53">
              <a:extLst>
                <a:ext uri="{FF2B5EF4-FFF2-40B4-BE49-F238E27FC236}">
                  <a16:creationId xmlns:a16="http://schemas.microsoft.com/office/drawing/2014/main" id="{816570F7-9135-4E82-A3A9-42F1953BC947}"/>
                </a:ext>
              </a:extLst>
            </p:cNvPr>
            <p:cNvSpPr/>
            <p:nvPr/>
          </p:nvSpPr>
          <p:spPr>
            <a:xfrm>
              <a:off x="4224336" y="144780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55" name="TextBox 54">
              <a:extLst>
                <a:ext uri="{FF2B5EF4-FFF2-40B4-BE49-F238E27FC236}">
                  <a16:creationId xmlns:a16="http://schemas.microsoft.com/office/drawing/2014/main" id="{C08C9C0F-A310-4BE4-B9AF-B13BF13CFB99}"/>
                </a:ext>
              </a:extLst>
            </p:cNvPr>
            <p:cNvSpPr txBox="1"/>
            <p:nvPr/>
          </p:nvSpPr>
          <p:spPr>
            <a:xfrm>
              <a:off x="4790135" y="1533524"/>
              <a:ext cx="859531" cy="430887"/>
            </a:xfrm>
            <a:prstGeom prst="rect">
              <a:avLst/>
            </a:prstGeom>
            <a:noFill/>
          </p:spPr>
          <p:txBody>
            <a:bodyPr wrap="none" rtlCol="0">
              <a:spAutoFit/>
            </a:bodyPr>
            <a:lstStyle/>
            <a:p>
              <a:pPr algn="ctr"/>
              <a:r>
                <a:rPr lang="en-US" sz="1100">
                  <a:latin typeface="+mn-lt"/>
                  <a:ea typeface="Roboto Slab" pitchFamily="2" charset="0"/>
                </a:rPr>
                <a:t>Artifact</a:t>
              </a:r>
            </a:p>
            <a:p>
              <a:pPr algn="ctr"/>
              <a:r>
                <a:rPr lang="en-US" sz="1100">
                  <a:latin typeface="+mn-lt"/>
                  <a:ea typeface="Roboto Slab" pitchFamily="2" charset="0"/>
                </a:rPr>
                <a:t>Repository</a:t>
              </a:r>
            </a:p>
          </p:txBody>
        </p:sp>
        <p:pic>
          <p:nvPicPr>
            <p:cNvPr id="23" name="Graphic 22" descr="Ethernet outline">
              <a:extLst>
                <a:ext uri="{FF2B5EF4-FFF2-40B4-BE49-F238E27FC236}">
                  <a16:creationId xmlns:a16="http://schemas.microsoft.com/office/drawing/2014/main" id="{75DE1895-AB63-403E-9942-07133454AD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95775" y="1519236"/>
              <a:ext cx="504825" cy="504825"/>
            </a:xfrm>
            <a:prstGeom prst="rect">
              <a:avLst/>
            </a:prstGeom>
          </p:spPr>
        </p:pic>
      </p:grpSp>
      <p:grpSp>
        <p:nvGrpSpPr>
          <p:cNvPr id="98" name="Group 97">
            <a:extLst>
              <a:ext uri="{FF2B5EF4-FFF2-40B4-BE49-F238E27FC236}">
                <a16:creationId xmlns:a16="http://schemas.microsoft.com/office/drawing/2014/main" id="{54C9487E-62AF-4E7C-BAA1-01F93187963A}"/>
              </a:ext>
            </a:extLst>
          </p:cNvPr>
          <p:cNvGrpSpPr/>
          <p:nvPr/>
        </p:nvGrpSpPr>
        <p:grpSpPr>
          <a:xfrm>
            <a:off x="6691330" y="1142965"/>
            <a:ext cx="1524967" cy="623887"/>
            <a:chOff x="6653684" y="1057275"/>
            <a:chExt cx="1524967" cy="623887"/>
          </a:xfrm>
        </p:grpSpPr>
        <p:sp>
          <p:nvSpPr>
            <p:cNvPr id="27" name="Rectangle 26">
              <a:extLst>
                <a:ext uri="{FF2B5EF4-FFF2-40B4-BE49-F238E27FC236}">
                  <a16:creationId xmlns:a16="http://schemas.microsoft.com/office/drawing/2014/main" id="{7A40B150-6C7B-4D2E-B060-28A4AC173685}"/>
                </a:ext>
              </a:extLst>
            </p:cNvPr>
            <p:cNvSpPr/>
            <p:nvPr/>
          </p:nvSpPr>
          <p:spPr>
            <a:xfrm>
              <a:off x="6653684" y="1281295"/>
              <a:ext cx="120580" cy="175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67" name="Rectangle 66">
              <a:extLst>
                <a:ext uri="{FF2B5EF4-FFF2-40B4-BE49-F238E27FC236}">
                  <a16:creationId xmlns:a16="http://schemas.microsoft.com/office/drawing/2014/main" id="{49A57002-42B8-4DC4-9105-7D584C318544}"/>
                </a:ext>
              </a:extLst>
            </p:cNvPr>
            <p:cNvSpPr/>
            <p:nvPr/>
          </p:nvSpPr>
          <p:spPr>
            <a:xfrm>
              <a:off x="6692751" y="1057275"/>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68" name="TextBox 67">
              <a:extLst>
                <a:ext uri="{FF2B5EF4-FFF2-40B4-BE49-F238E27FC236}">
                  <a16:creationId xmlns:a16="http://schemas.microsoft.com/office/drawing/2014/main" id="{664B41FD-8354-4F88-B206-91FC97CB4EA7}"/>
                </a:ext>
              </a:extLst>
            </p:cNvPr>
            <p:cNvSpPr txBox="1"/>
            <p:nvPr/>
          </p:nvSpPr>
          <p:spPr>
            <a:xfrm>
              <a:off x="7394396" y="1069136"/>
              <a:ext cx="718466" cy="600164"/>
            </a:xfrm>
            <a:prstGeom prst="rect">
              <a:avLst/>
            </a:prstGeom>
            <a:noFill/>
          </p:spPr>
          <p:txBody>
            <a:bodyPr wrap="none" rtlCol="0">
              <a:spAutoFit/>
            </a:bodyPr>
            <a:lstStyle/>
            <a:p>
              <a:pPr algn="ctr"/>
              <a:r>
                <a:rPr lang="en-US" sz="1100">
                  <a:latin typeface="+mn-lt"/>
                  <a:ea typeface="Roboto Slab" pitchFamily="2" charset="0"/>
                </a:rPr>
                <a:t>Amazon</a:t>
              </a:r>
            </a:p>
            <a:p>
              <a:pPr algn="ctr"/>
              <a:r>
                <a:rPr lang="en-US" sz="1100">
                  <a:latin typeface="+mn-lt"/>
                  <a:ea typeface="Roboto Slab" pitchFamily="2" charset="0"/>
                </a:rPr>
                <a:t>Machine</a:t>
              </a:r>
            </a:p>
            <a:p>
              <a:pPr algn="ctr"/>
              <a:r>
                <a:rPr lang="en-US" sz="1100">
                  <a:latin typeface="+mn-lt"/>
                  <a:ea typeface="Roboto Slab" pitchFamily="2" charset="0"/>
                </a:rPr>
                <a:t>Image</a:t>
              </a:r>
            </a:p>
          </p:txBody>
        </p:sp>
        <p:pic>
          <p:nvPicPr>
            <p:cNvPr id="84" name="Picture 2">
              <a:extLst>
                <a:ext uri="{FF2B5EF4-FFF2-40B4-BE49-F238E27FC236}">
                  <a16:creationId xmlns:a16="http://schemas.microsoft.com/office/drawing/2014/main" id="{3C343BAF-6F6D-4786-869A-0B9B8996F1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5437" y="1227030"/>
              <a:ext cx="475188" cy="284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9" name="Group 98">
            <a:extLst>
              <a:ext uri="{FF2B5EF4-FFF2-40B4-BE49-F238E27FC236}">
                <a16:creationId xmlns:a16="http://schemas.microsoft.com/office/drawing/2014/main" id="{24BDAC6D-8AF5-4C59-AE48-2CBD20A4A53E}"/>
              </a:ext>
            </a:extLst>
          </p:cNvPr>
          <p:cNvGrpSpPr/>
          <p:nvPr/>
        </p:nvGrpSpPr>
        <p:grpSpPr>
          <a:xfrm>
            <a:off x="6710863" y="2154466"/>
            <a:ext cx="1485900" cy="623887"/>
            <a:chOff x="6692751" y="2009776"/>
            <a:chExt cx="1485900" cy="623887"/>
          </a:xfrm>
        </p:grpSpPr>
        <p:sp>
          <p:nvSpPr>
            <p:cNvPr id="71" name="Rectangle 70">
              <a:extLst>
                <a:ext uri="{FF2B5EF4-FFF2-40B4-BE49-F238E27FC236}">
                  <a16:creationId xmlns:a16="http://schemas.microsoft.com/office/drawing/2014/main" id="{E48E3423-D8A4-4849-B435-12DEFAF8C9F1}"/>
                </a:ext>
              </a:extLst>
            </p:cNvPr>
            <p:cNvSpPr/>
            <p:nvPr/>
          </p:nvSpPr>
          <p:spPr>
            <a:xfrm>
              <a:off x="6692751" y="2009776"/>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72" name="TextBox 71">
              <a:extLst>
                <a:ext uri="{FF2B5EF4-FFF2-40B4-BE49-F238E27FC236}">
                  <a16:creationId xmlns:a16="http://schemas.microsoft.com/office/drawing/2014/main" id="{70FFB426-8D5C-4ACF-9D49-FA0159C53089}"/>
                </a:ext>
              </a:extLst>
            </p:cNvPr>
            <p:cNvSpPr txBox="1"/>
            <p:nvPr/>
          </p:nvSpPr>
          <p:spPr>
            <a:xfrm>
              <a:off x="7330407" y="2095500"/>
              <a:ext cx="772969" cy="430887"/>
            </a:xfrm>
            <a:prstGeom prst="rect">
              <a:avLst/>
            </a:prstGeom>
            <a:noFill/>
          </p:spPr>
          <p:txBody>
            <a:bodyPr wrap="none" rtlCol="0">
              <a:spAutoFit/>
            </a:bodyPr>
            <a:lstStyle/>
            <a:p>
              <a:pPr algn="ctr"/>
              <a:r>
                <a:rPr lang="en-US" sz="1100">
                  <a:latin typeface="+mn-lt"/>
                  <a:ea typeface="Roboto Slab" pitchFamily="2" charset="0"/>
                </a:rPr>
                <a:t>VMware</a:t>
              </a:r>
            </a:p>
            <a:p>
              <a:pPr algn="ctr"/>
              <a:r>
                <a:rPr lang="en-US" sz="1100">
                  <a:latin typeface="+mn-lt"/>
                  <a:ea typeface="Roboto Slab" pitchFamily="2" charset="0"/>
                </a:rPr>
                <a:t>Template</a:t>
              </a:r>
            </a:p>
          </p:txBody>
        </p:sp>
        <p:pic>
          <p:nvPicPr>
            <p:cNvPr id="86" name="Picture 8">
              <a:extLst>
                <a:ext uri="{FF2B5EF4-FFF2-40B4-BE49-F238E27FC236}">
                  <a16:creationId xmlns:a16="http://schemas.microsoft.com/office/drawing/2014/main" id="{59C9762A-63E3-455E-B704-228565310BC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 r="61315" b="-2"/>
            <a:stretch/>
          </p:blipFill>
          <p:spPr bwMode="auto">
            <a:xfrm>
              <a:off x="6786434" y="2232327"/>
              <a:ext cx="459789" cy="19417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8" name="Straight Arrow Connector 87">
            <a:extLst>
              <a:ext uri="{FF2B5EF4-FFF2-40B4-BE49-F238E27FC236}">
                <a16:creationId xmlns:a16="http://schemas.microsoft.com/office/drawing/2014/main" id="{D6819F72-5853-4F66-8577-A1B3FE6AC9C5}"/>
              </a:ext>
            </a:extLst>
          </p:cNvPr>
          <p:cNvCxnSpPr>
            <a:cxnSpLocks/>
          </p:cNvCxnSpPr>
          <p:nvPr/>
        </p:nvCxnSpPr>
        <p:spPr>
          <a:xfrm>
            <a:off x="992169" y="2215321"/>
            <a:ext cx="0" cy="378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02FE7F6-3991-417C-9C0A-A4F87EE73885}"/>
              </a:ext>
            </a:extLst>
          </p:cNvPr>
          <p:cNvSpPr txBox="1"/>
          <p:nvPr/>
        </p:nvSpPr>
        <p:spPr>
          <a:xfrm>
            <a:off x="255814" y="786212"/>
            <a:ext cx="3289683" cy="307777"/>
          </a:xfrm>
          <a:prstGeom prst="rect">
            <a:avLst/>
          </a:prstGeom>
          <a:noFill/>
        </p:spPr>
        <p:txBody>
          <a:bodyPr wrap="none" rtlCol="0">
            <a:spAutoFit/>
          </a:bodyPr>
          <a:lstStyle/>
          <a:p>
            <a:r>
              <a:rPr lang="en-US">
                <a:solidFill>
                  <a:schemeClr val="tx1">
                    <a:lumMod val="75000"/>
                    <a:lumOff val="25000"/>
                  </a:schemeClr>
                </a:solidFill>
                <a:latin typeface="+mn-lt"/>
                <a:ea typeface="Roboto Slab" pitchFamily="2" charset="0"/>
              </a:rPr>
              <a:t>Golden Images For All Your Workloads</a:t>
            </a:r>
          </a:p>
        </p:txBody>
      </p:sp>
      <p:grpSp>
        <p:nvGrpSpPr>
          <p:cNvPr id="102" name="Group 101">
            <a:extLst>
              <a:ext uri="{FF2B5EF4-FFF2-40B4-BE49-F238E27FC236}">
                <a16:creationId xmlns:a16="http://schemas.microsoft.com/office/drawing/2014/main" id="{347F7E13-D6CD-4942-84DE-48756B45EC6E}"/>
              </a:ext>
            </a:extLst>
          </p:cNvPr>
          <p:cNvGrpSpPr/>
          <p:nvPr/>
        </p:nvGrpSpPr>
        <p:grpSpPr>
          <a:xfrm>
            <a:off x="6710863" y="4177469"/>
            <a:ext cx="1485900" cy="623887"/>
            <a:chOff x="6724501" y="4091779"/>
            <a:chExt cx="1485900" cy="623887"/>
          </a:xfrm>
        </p:grpSpPr>
        <p:sp>
          <p:nvSpPr>
            <p:cNvPr id="95" name="Rectangle 94">
              <a:extLst>
                <a:ext uri="{FF2B5EF4-FFF2-40B4-BE49-F238E27FC236}">
                  <a16:creationId xmlns:a16="http://schemas.microsoft.com/office/drawing/2014/main" id="{3595310B-D31D-403F-8612-27FD4603A3D4}"/>
                </a:ext>
              </a:extLst>
            </p:cNvPr>
            <p:cNvSpPr/>
            <p:nvPr/>
          </p:nvSpPr>
          <p:spPr>
            <a:xfrm>
              <a:off x="6724501" y="4091779"/>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96" name="TextBox 95">
              <a:extLst>
                <a:ext uri="{FF2B5EF4-FFF2-40B4-BE49-F238E27FC236}">
                  <a16:creationId xmlns:a16="http://schemas.microsoft.com/office/drawing/2014/main" id="{4AE270E5-9011-46E6-9692-BAC29011E2D5}"/>
                </a:ext>
              </a:extLst>
            </p:cNvPr>
            <p:cNvSpPr txBox="1"/>
            <p:nvPr/>
          </p:nvSpPr>
          <p:spPr>
            <a:xfrm>
              <a:off x="7336743" y="4103640"/>
              <a:ext cx="776175" cy="600164"/>
            </a:xfrm>
            <a:prstGeom prst="rect">
              <a:avLst/>
            </a:prstGeom>
            <a:noFill/>
          </p:spPr>
          <p:txBody>
            <a:bodyPr wrap="none" rtlCol="0">
              <a:spAutoFit/>
            </a:bodyPr>
            <a:lstStyle/>
            <a:p>
              <a:pPr algn="ctr"/>
              <a:r>
                <a:rPr lang="en-US" sz="1100">
                  <a:latin typeface="+mn-lt"/>
                  <a:ea typeface="Roboto Slab" pitchFamily="2" charset="0"/>
                </a:rPr>
                <a:t>Google</a:t>
              </a:r>
            </a:p>
            <a:p>
              <a:pPr algn="ctr"/>
              <a:r>
                <a:rPr lang="en-US" sz="1100">
                  <a:latin typeface="+mn-lt"/>
                  <a:ea typeface="Roboto Slab" pitchFamily="2" charset="0"/>
                </a:rPr>
                <a:t>Compute</a:t>
              </a:r>
            </a:p>
            <a:p>
              <a:pPr algn="ctr"/>
              <a:r>
                <a:rPr lang="en-US" sz="1100">
                  <a:latin typeface="+mn-lt"/>
                  <a:ea typeface="Roboto Slab" pitchFamily="2" charset="0"/>
                </a:rPr>
                <a:t>Image</a:t>
              </a:r>
            </a:p>
          </p:txBody>
        </p:sp>
        <p:pic>
          <p:nvPicPr>
            <p:cNvPr id="101" name="Picture 6" descr="Google Cloud Platform Tutorial: From Zero to Hero with GCP">
              <a:extLst>
                <a:ext uri="{FF2B5EF4-FFF2-40B4-BE49-F238E27FC236}">
                  <a16:creationId xmlns:a16="http://schemas.microsoft.com/office/drawing/2014/main" id="{50D5F510-5EE9-4648-8ACE-575ED8FD35B2}"/>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2484" t="7703" r="33283" b="39774"/>
            <a:stretch/>
          </p:blipFill>
          <p:spPr bwMode="auto">
            <a:xfrm>
              <a:off x="6832600" y="4191001"/>
              <a:ext cx="463550" cy="4000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3" name="Group 122">
            <a:extLst>
              <a:ext uri="{FF2B5EF4-FFF2-40B4-BE49-F238E27FC236}">
                <a16:creationId xmlns:a16="http://schemas.microsoft.com/office/drawing/2014/main" id="{5832708B-7149-41A8-9A84-34D571D549E4}"/>
              </a:ext>
            </a:extLst>
          </p:cNvPr>
          <p:cNvGrpSpPr/>
          <p:nvPr/>
        </p:nvGrpSpPr>
        <p:grpSpPr>
          <a:xfrm>
            <a:off x="5829718" y="1454908"/>
            <a:ext cx="861612" cy="3082926"/>
            <a:chOff x="5829718" y="1454908"/>
            <a:chExt cx="861612" cy="3082926"/>
          </a:xfrm>
        </p:grpSpPr>
        <p:cxnSp>
          <p:nvCxnSpPr>
            <p:cNvPr id="26" name="Connector: Elbow 25">
              <a:extLst>
                <a:ext uri="{FF2B5EF4-FFF2-40B4-BE49-F238E27FC236}">
                  <a16:creationId xmlns:a16="http://schemas.microsoft.com/office/drawing/2014/main" id="{D354A761-B463-4275-87D0-9A07122AB63B}"/>
                </a:ext>
              </a:extLst>
            </p:cNvPr>
            <p:cNvCxnSpPr>
              <a:cxnSpLocks/>
              <a:stCxn id="79" idx="3"/>
              <a:endCxn id="27" idx="1"/>
            </p:cNvCxnSpPr>
            <p:nvPr/>
          </p:nvCxnSpPr>
          <p:spPr>
            <a:xfrm flipV="1">
              <a:off x="5829718" y="1454908"/>
              <a:ext cx="861612" cy="15224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002D9802-58A2-4D58-88E4-9E6E070F2567}"/>
                </a:ext>
              </a:extLst>
            </p:cNvPr>
            <p:cNvCxnSpPr>
              <a:cxnSpLocks/>
              <a:stCxn id="79" idx="3"/>
              <a:endCxn id="107" idx="1"/>
            </p:cNvCxnSpPr>
            <p:nvPr/>
          </p:nvCxnSpPr>
          <p:spPr>
            <a:xfrm>
              <a:off x="5829718" y="2977321"/>
              <a:ext cx="834154" cy="1560513"/>
            </a:xfrm>
            <a:prstGeom prst="bentConnector3">
              <a:avLst>
                <a:gd name="adj1" fmla="val 519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75A38C82-AE65-42D8-AB0C-770ADB99B904}"/>
                </a:ext>
              </a:extLst>
            </p:cNvPr>
            <p:cNvCxnSpPr>
              <a:cxnSpLocks/>
              <a:stCxn id="79" idx="3"/>
              <a:endCxn id="106" idx="1"/>
            </p:cNvCxnSpPr>
            <p:nvPr/>
          </p:nvCxnSpPr>
          <p:spPr>
            <a:xfrm flipV="1">
              <a:off x="5829718" y="2489165"/>
              <a:ext cx="829827" cy="488156"/>
            </a:xfrm>
            <a:prstGeom prst="bentConnector3">
              <a:avLst>
                <a:gd name="adj1" fmla="val 520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0F93B6A3-E84B-4322-AFEB-CA346F810B92}"/>
                </a:ext>
              </a:extLst>
            </p:cNvPr>
            <p:cNvCxnSpPr>
              <a:cxnSpLocks/>
              <a:stCxn id="79" idx="3"/>
              <a:endCxn id="81" idx="1"/>
            </p:cNvCxnSpPr>
            <p:nvPr/>
          </p:nvCxnSpPr>
          <p:spPr>
            <a:xfrm>
              <a:off x="5829718" y="2977321"/>
              <a:ext cx="853238" cy="500589"/>
            </a:xfrm>
            <a:prstGeom prst="bentConnector3">
              <a:avLst>
                <a:gd name="adj1" fmla="val 50744"/>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6456872-8890-4D49-B77E-F784602B02DA}"/>
              </a:ext>
            </a:extLst>
          </p:cNvPr>
          <p:cNvGrpSpPr/>
          <p:nvPr/>
        </p:nvGrpSpPr>
        <p:grpSpPr>
          <a:xfrm>
            <a:off x="703244" y="1590640"/>
            <a:ext cx="943121" cy="577850"/>
            <a:chOff x="703244" y="1590640"/>
            <a:chExt cx="943121" cy="577850"/>
          </a:xfrm>
        </p:grpSpPr>
        <p:pic>
          <p:nvPicPr>
            <p:cNvPr id="87" name="Graphic 86" descr="Document outline">
              <a:extLst>
                <a:ext uri="{FF2B5EF4-FFF2-40B4-BE49-F238E27FC236}">
                  <a16:creationId xmlns:a16="http://schemas.microsoft.com/office/drawing/2014/main" id="{5795CD54-A67D-4E36-82AA-F171E2EB8F2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3244" y="1590640"/>
              <a:ext cx="577850" cy="577850"/>
            </a:xfrm>
            <a:prstGeom prst="rect">
              <a:avLst/>
            </a:prstGeom>
          </p:spPr>
        </p:pic>
        <p:sp>
          <p:nvSpPr>
            <p:cNvPr id="121" name="TextBox 120">
              <a:extLst>
                <a:ext uri="{FF2B5EF4-FFF2-40B4-BE49-F238E27FC236}">
                  <a16:creationId xmlns:a16="http://schemas.microsoft.com/office/drawing/2014/main" id="{0774BC0B-EF9C-4F98-9468-CCC824ACECD3}"/>
                </a:ext>
              </a:extLst>
            </p:cNvPr>
            <p:cNvSpPr txBox="1"/>
            <p:nvPr/>
          </p:nvSpPr>
          <p:spPr>
            <a:xfrm>
              <a:off x="1126671" y="1752599"/>
              <a:ext cx="519694" cy="338554"/>
            </a:xfrm>
            <a:prstGeom prst="rect">
              <a:avLst/>
            </a:prstGeom>
            <a:noFill/>
          </p:spPr>
          <p:txBody>
            <a:bodyPr wrap="none" rtlCol="0">
              <a:spAutoFit/>
            </a:bodyPr>
            <a:lstStyle/>
            <a:p>
              <a:r>
                <a:rPr lang="en-US" sz="800">
                  <a:solidFill>
                    <a:srgbClr val="008FEA"/>
                  </a:solidFill>
                  <a:latin typeface="+mn-lt"/>
                  <a:ea typeface="Roboto Slab" pitchFamily="2" charset="0"/>
                </a:rPr>
                <a:t>Packer</a:t>
              </a:r>
            </a:p>
            <a:p>
              <a:r>
                <a:rPr lang="en-US" sz="800">
                  <a:solidFill>
                    <a:srgbClr val="008FEA"/>
                  </a:solidFill>
                  <a:latin typeface="+mn-lt"/>
                  <a:ea typeface="Roboto Slab" pitchFamily="2" charset="0"/>
                </a:rPr>
                <a:t>Config</a:t>
              </a:r>
            </a:p>
          </p:txBody>
        </p:sp>
      </p:grpSp>
      <p:pic>
        <p:nvPicPr>
          <p:cNvPr id="61" name="Picture 60" descr="Icon&#10;&#10;Description automatically generated">
            <a:extLst>
              <a:ext uri="{FF2B5EF4-FFF2-40B4-BE49-F238E27FC236}">
                <a16:creationId xmlns:a16="http://schemas.microsoft.com/office/drawing/2014/main" id="{8FCFBF76-FA26-4377-8FCE-ED4C00FD5279}"/>
              </a:ext>
            </a:extLst>
          </p:cNvPr>
          <p:cNvPicPr>
            <a:picLocks noChangeAspect="1"/>
          </p:cNvPicPr>
          <p:nvPr/>
        </p:nvPicPr>
        <p:blipFill rotWithShape="1">
          <a:blip r:embed="rId7"/>
          <a:srcRect l="22906" t="4185" r="22049" b="36030"/>
          <a:stretch/>
        </p:blipFill>
        <p:spPr>
          <a:xfrm>
            <a:off x="8545429" y="88876"/>
            <a:ext cx="498559" cy="763099"/>
          </a:xfrm>
          <a:prstGeom prst="rect">
            <a:avLst/>
          </a:prstGeom>
        </p:spPr>
      </p:pic>
      <p:grpSp>
        <p:nvGrpSpPr>
          <p:cNvPr id="3" name="Group 2">
            <a:extLst>
              <a:ext uri="{FF2B5EF4-FFF2-40B4-BE49-F238E27FC236}">
                <a16:creationId xmlns:a16="http://schemas.microsoft.com/office/drawing/2014/main" id="{119E9F84-20AB-4439-857D-69942F8CAD5E}"/>
              </a:ext>
            </a:extLst>
          </p:cNvPr>
          <p:cNvGrpSpPr/>
          <p:nvPr/>
        </p:nvGrpSpPr>
        <p:grpSpPr>
          <a:xfrm>
            <a:off x="6682956" y="3165967"/>
            <a:ext cx="1541715" cy="623887"/>
            <a:chOff x="6682956" y="3165967"/>
            <a:chExt cx="1541715" cy="623887"/>
          </a:xfrm>
        </p:grpSpPr>
        <p:grpSp>
          <p:nvGrpSpPr>
            <p:cNvPr id="100" name="Group 99">
              <a:extLst>
                <a:ext uri="{FF2B5EF4-FFF2-40B4-BE49-F238E27FC236}">
                  <a16:creationId xmlns:a16="http://schemas.microsoft.com/office/drawing/2014/main" id="{8463AE10-4DA8-47FF-936A-AF67C73AC455}"/>
                </a:ext>
              </a:extLst>
            </p:cNvPr>
            <p:cNvGrpSpPr/>
            <p:nvPr/>
          </p:nvGrpSpPr>
          <p:grpSpPr>
            <a:xfrm>
              <a:off x="6682956" y="3165967"/>
              <a:ext cx="1541715" cy="623887"/>
              <a:chOff x="6636936" y="3069429"/>
              <a:chExt cx="1541715" cy="623887"/>
            </a:xfrm>
          </p:grpSpPr>
          <p:sp>
            <p:nvSpPr>
              <p:cNvPr id="81" name="Rectangle 80">
                <a:extLst>
                  <a:ext uri="{FF2B5EF4-FFF2-40B4-BE49-F238E27FC236}">
                    <a16:creationId xmlns:a16="http://schemas.microsoft.com/office/drawing/2014/main" id="{DA3D4805-9D54-47FE-BB61-A92ACD49BD3A}"/>
                  </a:ext>
                </a:extLst>
              </p:cNvPr>
              <p:cNvSpPr/>
              <p:nvPr/>
            </p:nvSpPr>
            <p:spPr>
              <a:xfrm>
                <a:off x="6636936" y="3293449"/>
                <a:ext cx="120580" cy="175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75" name="Rectangle 74">
                <a:extLst>
                  <a:ext uri="{FF2B5EF4-FFF2-40B4-BE49-F238E27FC236}">
                    <a16:creationId xmlns:a16="http://schemas.microsoft.com/office/drawing/2014/main" id="{45019090-3A7B-4211-85DA-13CE90637F40}"/>
                  </a:ext>
                </a:extLst>
              </p:cNvPr>
              <p:cNvSpPr/>
              <p:nvPr/>
            </p:nvSpPr>
            <p:spPr>
              <a:xfrm>
                <a:off x="6692751" y="3069429"/>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76" name="TextBox 75">
                <a:extLst>
                  <a:ext uri="{FF2B5EF4-FFF2-40B4-BE49-F238E27FC236}">
                    <a16:creationId xmlns:a16="http://schemas.microsoft.com/office/drawing/2014/main" id="{88154B4B-0FCD-4788-83C0-1B705D12B449}"/>
                  </a:ext>
                </a:extLst>
              </p:cNvPr>
              <p:cNvSpPr txBox="1"/>
              <p:nvPr/>
            </p:nvSpPr>
            <p:spPr>
              <a:xfrm>
                <a:off x="7306595" y="3081290"/>
                <a:ext cx="772968" cy="600164"/>
              </a:xfrm>
              <a:prstGeom prst="rect">
                <a:avLst/>
              </a:prstGeom>
              <a:noFill/>
            </p:spPr>
            <p:txBody>
              <a:bodyPr wrap="none" rtlCol="0">
                <a:spAutoFit/>
              </a:bodyPr>
              <a:lstStyle/>
              <a:p>
                <a:pPr algn="ctr"/>
                <a:r>
                  <a:rPr lang="en-US" sz="1100" dirty="0">
                    <a:latin typeface="+mn-lt"/>
                    <a:ea typeface="Roboto Slab" pitchFamily="2" charset="0"/>
                  </a:rPr>
                  <a:t>Azure</a:t>
                </a:r>
              </a:p>
              <a:p>
                <a:pPr algn="ctr"/>
                <a:r>
                  <a:rPr lang="en-US" sz="1100" dirty="0">
                    <a:latin typeface="+mn-lt"/>
                    <a:ea typeface="Roboto Slab" pitchFamily="2" charset="0"/>
                  </a:rPr>
                  <a:t>Managed</a:t>
                </a:r>
              </a:p>
              <a:p>
                <a:pPr algn="ctr"/>
                <a:r>
                  <a:rPr lang="en-US" sz="1100" dirty="0">
                    <a:latin typeface="+mn-lt"/>
                    <a:ea typeface="Roboto Slab" pitchFamily="2" charset="0"/>
                  </a:rPr>
                  <a:t>Image</a:t>
                </a:r>
              </a:p>
            </p:txBody>
          </p:sp>
          <p:sp>
            <p:nvSpPr>
              <p:cNvPr id="94" name="Rectangle 93">
                <a:extLst>
                  <a:ext uri="{FF2B5EF4-FFF2-40B4-BE49-F238E27FC236}">
                    <a16:creationId xmlns:a16="http://schemas.microsoft.com/office/drawing/2014/main" id="{17FE5C4F-D1F0-4A40-9E6C-77036FCD3637}"/>
                  </a:ext>
                </a:extLst>
              </p:cNvPr>
              <p:cNvSpPr/>
              <p:nvPr/>
            </p:nvSpPr>
            <p:spPr>
              <a:xfrm>
                <a:off x="6789336" y="3445849"/>
                <a:ext cx="120580" cy="175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grpSp>
        <p:pic>
          <p:nvPicPr>
            <p:cNvPr id="62" name="Picture 4" descr="Microsoft Azure Icon new update">
              <a:extLst>
                <a:ext uri="{FF2B5EF4-FFF2-40B4-BE49-F238E27FC236}">
                  <a16:creationId xmlns:a16="http://schemas.microsoft.com/office/drawing/2014/main" id="{05365B06-4A95-4EFA-ACFA-D5C15D1166A6}"/>
                </a:ext>
              </a:extLst>
            </p:cNvPr>
            <p:cNvPicPr>
              <a:picLocks noChangeAspect="1" noChangeArrowheads="1"/>
            </p:cNvPicPr>
            <p:nvPr/>
          </p:nvPicPr>
          <p:blipFill rotWithShape="1">
            <a:blip r:embed="rId15">
              <a:extLst>
                <a:ext uri="{BEBA8EAE-BF5A-486C-A8C5-ECC9F3942E4B}">
                  <a14:imgProps xmlns:a14="http://schemas.microsoft.com/office/drawing/2010/main">
                    <a14:imgLayer r:embed="rId16">
                      <a14:imgEffect>
                        <a14:backgroundRemoval t="10000" b="90000" l="10000" r="90000">
                          <a14:backgroundMark x1="49557" y1="52432" x2="49557" y2="52432"/>
                          <a14:backgroundMark x1="49951" y1="47748" x2="49951" y2="47748"/>
                          <a14:backgroundMark x1="45222" y1="30631" x2="45222" y2="30631"/>
                          <a14:backgroundMark x1="42857" y1="43243" x2="42857" y2="43243"/>
                          <a14:backgroundMark x1="39310" y1="62342" x2="39310" y2="62342"/>
                          <a14:backgroundMark x1="47586" y1="62523" x2="47586" y2="62523"/>
                          <a14:backgroundMark x1="48473" y1="64144" x2="48473" y2="64144"/>
                          <a14:backgroundMark x1="60197" y1="59459" x2="60197" y2="59459"/>
                          <a14:backgroundMark x1="57931" y1="47928" x2="57931" y2="47928"/>
                          <a14:backgroundMark x1="57143" y1="42703" x2="57143" y2="42703"/>
                          <a14:backgroundMark x1="59409" y1="56396" x2="59409" y2="56396"/>
                          <a14:backgroundMark x1="58621" y1="69910" x2="58621" y2="69910"/>
                          <a14:backgroundMark x1="53793" y1="69550" x2="53793" y2="69550"/>
                          <a14:backgroundMark x1="50443" y1="66847" x2="50443" y2="66847"/>
                          <a14:backgroundMark x1="51429" y1="68829" x2="51429" y2="68829"/>
                          <a14:backgroundMark x1="46207" y1="67748" x2="46207" y2="67748"/>
                          <a14:backgroundMark x1="46601" y1="65586" x2="46601" y2="65586"/>
                          <a14:backgroundMark x1="49951" y1="47207" x2="49951" y2="47207"/>
                          <a14:backgroundMark x1="49655" y1="65766" x2="49655" y2="65766"/>
                          <a14:backgroundMark x1="49261" y1="65045" x2="49261" y2="65045"/>
                        </a14:backgroundRemoval>
                      </a14:imgEffect>
                    </a14:imgLayer>
                  </a14:imgProps>
                </a:ext>
                <a:ext uri="{28A0092B-C50C-407E-A947-70E740481C1C}">
                  <a14:useLocalDpi xmlns:a14="http://schemas.microsoft.com/office/drawing/2010/main" val="0"/>
                </a:ext>
              </a:extLst>
            </a:blip>
            <a:srcRect l="38257" t="28039" r="38014" b="28572"/>
            <a:stretch/>
          </p:blipFill>
          <p:spPr bwMode="auto">
            <a:xfrm>
              <a:off x="6885290" y="3276105"/>
              <a:ext cx="391886" cy="3918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3" name="Group 82">
            <a:extLst>
              <a:ext uri="{FF2B5EF4-FFF2-40B4-BE49-F238E27FC236}">
                <a16:creationId xmlns:a16="http://schemas.microsoft.com/office/drawing/2014/main" id="{FCD0D750-44AC-4B9D-9CB6-AFFB566C1E30}"/>
              </a:ext>
            </a:extLst>
          </p:cNvPr>
          <p:cNvGrpSpPr/>
          <p:nvPr/>
        </p:nvGrpSpPr>
        <p:grpSpPr>
          <a:xfrm>
            <a:off x="7969959" y="4467221"/>
            <a:ext cx="1068163" cy="714636"/>
            <a:chOff x="544068" y="2551176"/>
            <a:chExt cx="4090321" cy="2736558"/>
          </a:xfrm>
        </p:grpSpPr>
        <p:grpSp>
          <p:nvGrpSpPr>
            <p:cNvPr id="85" name="Group 84">
              <a:extLst>
                <a:ext uri="{FF2B5EF4-FFF2-40B4-BE49-F238E27FC236}">
                  <a16:creationId xmlns:a16="http://schemas.microsoft.com/office/drawing/2014/main" id="{442C2894-B230-4E0A-B2FD-D92321CAF89D}"/>
                </a:ext>
              </a:extLst>
            </p:cNvPr>
            <p:cNvGrpSpPr/>
            <p:nvPr/>
          </p:nvGrpSpPr>
          <p:grpSpPr>
            <a:xfrm>
              <a:off x="544068" y="2551176"/>
              <a:ext cx="2146017" cy="2736558"/>
              <a:chOff x="42567" y="3384009"/>
              <a:chExt cx="1372346" cy="1860556"/>
            </a:xfrm>
          </p:grpSpPr>
          <p:pic>
            <p:nvPicPr>
              <p:cNvPr id="103" name="Picture 102" descr="Icon&#10;&#10;Description automatically generated">
                <a:extLst>
                  <a:ext uri="{FF2B5EF4-FFF2-40B4-BE49-F238E27FC236}">
                    <a16:creationId xmlns:a16="http://schemas.microsoft.com/office/drawing/2014/main" id="{8AC4BDD9-89A3-456D-A6C2-BAE126C10918}"/>
                  </a:ext>
                </a:extLst>
              </p:cNvPr>
              <p:cNvPicPr>
                <a:picLocks noChangeAspect="1"/>
              </p:cNvPicPr>
              <p:nvPr/>
            </p:nvPicPr>
            <p:blipFill>
              <a:blip r:embed="rId17"/>
              <a:stretch>
                <a:fillRect/>
              </a:stretch>
            </p:blipFill>
            <p:spPr>
              <a:xfrm>
                <a:off x="42567" y="3384009"/>
                <a:ext cx="1372346" cy="1860556"/>
              </a:xfrm>
              <a:prstGeom prst="rect">
                <a:avLst/>
              </a:prstGeom>
            </p:spPr>
          </p:pic>
          <p:pic>
            <p:nvPicPr>
              <p:cNvPr id="108" name="Picture 107" descr="A picture containing icon&#10;&#10;Description automatically generated">
                <a:extLst>
                  <a:ext uri="{FF2B5EF4-FFF2-40B4-BE49-F238E27FC236}">
                    <a16:creationId xmlns:a16="http://schemas.microsoft.com/office/drawing/2014/main" id="{014E3E9B-4B41-4BE6-8D6A-95BDE7EC6871}"/>
                  </a:ext>
                </a:extLst>
              </p:cNvPr>
              <p:cNvPicPr>
                <a:picLocks noChangeAspect="1"/>
              </p:cNvPicPr>
              <p:nvPr/>
            </p:nvPicPr>
            <p:blipFill rotWithShape="1">
              <a:blip r:embed="rId18"/>
              <a:srcRect l="22785" t="3910" r="23310" b="35355"/>
              <a:stretch/>
            </p:blipFill>
            <p:spPr>
              <a:xfrm>
                <a:off x="649707" y="4904072"/>
                <a:ext cx="153820" cy="244241"/>
              </a:xfrm>
              <a:prstGeom prst="rect">
                <a:avLst/>
              </a:prstGeom>
            </p:spPr>
          </p:pic>
        </p:grpSp>
        <p:grpSp>
          <p:nvGrpSpPr>
            <p:cNvPr id="89" name="Group 88">
              <a:extLst>
                <a:ext uri="{FF2B5EF4-FFF2-40B4-BE49-F238E27FC236}">
                  <a16:creationId xmlns:a16="http://schemas.microsoft.com/office/drawing/2014/main" id="{94FB04B7-A604-4696-A9D7-0A615E858593}"/>
                </a:ext>
              </a:extLst>
            </p:cNvPr>
            <p:cNvGrpSpPr/>
            <p:nvPr/>
          </p:nvGrpSpPr>
          <p:grpSpPr>
            <a:xfrm>
              <a:off x="2488372" y="2712560"/>
              <a:ext cx="2146017" cy="2560735"/>
              <a:chOff x="3330701" y="1684501"/>
              <a:chExt cx="3653818" cy="4874559"/>
            </a:xfrm>
          </p:grpSpPr>
          <p:pic>
            <p:nvPicPr>
              <p:cNvPr id="91" name="Picture 90" descr="Icon&#10;&#10;Description automatically generated">
                <a:extLst>
                  <a:ext uri="{FF2B5EF4-FFF2-40B4-BE49-F238E27FC236}">
                    <a16:creationId xmlns:a16="http://schemas.microsoft.com/office/drawing/2014/main" id="{053F936C-A91B-4496-B85C-976076716D3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92" name="Group 91">
                <a:extLst>
                  <a:ext uri="{FF2B5EF4-FFF2-40B4-BE49-F238E27FC236}">
                    <a16:creationId xmlns:a16="http://schemas.microsoft.com/office/drawing/2014/main" id="{DBD4BD6D-079B-4C3D-9658-3FAF3AA156F5}"/>
                  </a:ext>
                </a:extLst>
              </p:cNvPr>
              <p:cNvGrpSpPr/>
              <p:nvPr/>
            </p:nvGrpSpPr>
            <p:grpSpPr>
              <a:xfrm>
                <a:off x="4019441" y="1684501"/>
                <a:ext cx="2322733" cy="1704906"/>
                <a:chOff x="4914899" y="2339788"/>
                <a:chExt cx="2322733" cy="1704906"/>
              </a:xfrm>
            </p:grpSpPr>
            <p:pic>
              <p:nvPicPr>
                <p:cNvPr id="93" name="Picture 4" descr="Blue cap illustration, Baseball cap Hat , Baseball Cap Blue transparent  background PNG clipart | HiClipart">
                  <a:extLst>
                    <a:ext uri="{FF2B5EF4-FFF2-40B4-BE49-F238E27FC236}">
                      <a16:creationId xmlns:a16="http://schemas.microsoft.com/office/drawing/2014/main" id="{A47CE498-0BE8-4B71-BC08-CCDE6BD4963D}"/>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96" descr="A picture containing icon&#10;&#10;Description automatically generated">
                  <a:extLst>
                    <a:ext uri="{FF2B5EF4-FFF2-40B4-BE49-F238E27FC236}">
                      <a16:creationId xmlns:a16="http://schemas.microsoft.com/office/drawing/2014/main" id="{EF4D6CC0-90B5-430D-AA7F-4E8A65D60B05}"/>
                    </a:ext>
                  </a:extLst>
                </p:cNvPr>
                <p:cNvPicPr>
                  <a:picLocks noChangeAspect="1"/>
                </p:cNvPicPr>
                <p:nvPr/>
              </p:nvPicPr>
              <p:blipFill rotWithShape="1">
                <a:blip r:embed="rId18"/>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52574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up)">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up)">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wipe(left)">
                                      <p:cBhvr>
                                        <p:cTn id="48" dur="500"/>
                                        <p:tgtEl>
                                          <p:spTgt spid="123"/>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fade">
                                      <p:cBhvr>
                                        <p:cTn id="52" dur="500"/>
                                        <p:tgtEl>
                                          <p:spTgt spid="98"/>
                                        </p:tgtEl>
                                      </p:cBhvr>
                                    </p:animEffect>
                                  </p:childTnLst>
                                </p:cTn>
                              </p:par>
                              <p:par>
                                <p:cTn id="53" presetID="10" presetClass="entr" presetSubtype="0" fill="hold" nodeType="with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fade">
                                      <p:cBhvr>
                                        <p:cTn id="55" dur="500"/>
                                        <p:tgtEl>
                                          <p:spTgt spid="99"/>
                                        </p:tgtEl>
                                      </p:cBhvr>
                                    </p:animEffect>
                                  </p:childTnLst>
                                </p:cTn>
                              </p:par>
                              <p:par>
                                <p:cTn id="56" presetID="10" presetClass="entr" presetSubtype="0" fill="hold" nodeType="with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fade">
                                      <p:cBhvr>
                                        <p:cTn id="58" dur="500"/>
                                        <p:tgtEl>
                                          <p:spTgt spid="102"/>
                                        </p:tgtEl>
                                      </p:cBhvr>
                                    </p:animEffect>
                                  </p:childTnLst>
                                </p:cTn>
                              </p:par>
                              <p:par>
                                <p:cTn id="59" presetID="10"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38" name="Rectangle 137">
            <a:extLst>
              <a:ext uri="{FF2B5EF4-FFF2-40B4-BE49-F238E27FC236}">
                <a16:creationId xmlns:a16="http://schemas.microsoft.com/office/drawing/2014/main" id="{17F1CF9B-70B1-4F8A-A5AD-CE8E1C9B06A4}"/>
              </a:ext>
            </a:extLst>
          </p:cNvPr>
          <p:cNvSpPr/>
          <p:nvPr/>
        </p:nvSpPr>
        <p:spPr>
          <a:xfrm>
            <a:off x="3292511" y="1795308"/>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9" name="Google Shape;110;p17">
            <a:extLst>
              <a:ext uri="{FF2B5EF4-FFF2-40B4-BE49-F238E27FC236}">
                <a16:creationId xmlns:a16="http://schemas.microsoft.com/office/drawing/2014/main" id="{D3CCD1DF-EF73-48DD-B10A-159D4669ECCA}"/>
              </a:ext>
            </a:extLst>
          </p:cNvPr>
          <p:cNvSpPr txBox="1">
            <a:spLocks noGrp="1"/>
          </p:cNvSpPr>
          <p:nvPr>
            <p:ph type="title"/>
          </p:nvPr>
        </p:nvSpPr>
        <p:spPr>
          <a:xfrm>
            <a:off x="242322" y="288758"/>
            <a:ext cx="7765028"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Maintain Consistency Across Workloads</a:t>
            </a:r>
            <a:endParaRPr sz="2800" b="1"/>
          </a:p>
        </p:txBody>
      </p:sp>
      <p:grpSp>
        <p:nvGrpSpPr>
          <p:cNvPr id="45" name="Group 44">
            <a:extLst>
              <a:ext uri="{FF2B5EF4-FFF2-40B4-BE49-F238E27FC236}">
                <a16:creationId xmlns:a16="http://schemas.microsoft.com/office/drawing/2014/main" id="{47664CD8-6626-4D4F-9098-AB3785669F2D}"/>
              </a:ext>
            </a:extLst>
          </p:cNvPr>
          <p:cNvGrpSpPr/>
          <p:nvPr/>
        </p:nvGrpSpPr>
        <p:grpSpPr>
          <a:xfrm>
            <a:off x="751637" y="2353882"/>
            <a:ext cx="1549436" cy="623887"/>
            <a:chOff x="751637" y="2353882"/>
            <a:chExt cx="1549436" cy="623887"/>
          </a:xfrm>
        </p:grpSpPr>
        <p:sp>
          <p:nvSpPr>
            <p:cNvPr id="12" name="Rectangle 11">
              <a:extLst>
                <a:ext uri="{FF2B5EF4-FFF2-40B4-BE49-F238E27FC236}">
                  <a16:creationId xmlns:a16="http://schemas.microsoft.com/office/drawing/2014/main" id="{3BF8E87E-B553-462E-BE5E-E8A46616AB4B}"/>
                </a:ext>
              </a:extLst>
            </p:cNvPr>
            <p:cNvSpPr/>
            <p:nvPr/>
          </p:nvSpPr>
          <p:spPr>
            <a:xfrm>
              <a:off x="2180493" y="2602525"/>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grpSp>
          <p:nvGrpSpPr>
            <p:cNvPr id="18" name="Group 17">
              <a:extLst>
                <a:ext uri="{FF2B5EF4-FFF2-40B4-BE49-F238E27FC236}">
                  <a16:creationId xmlns:a16="http://schemas.microsoft.com/office/drawing/2014/main" id="{FEC569CB-15DF-42FB-BF50-798F23A012F2}"/>
                </a:ext>
              </a:extLst>
            </p:cNvPr>
            <p:cNvGrpSpPr/>
            <p:nvPr/>
          </p:nvGrpSpPr>
          <p:grpSpPr>
            <a:xfrm>
              <a:off x="751637" y="2353882"/>
              <a:ext cx="1485900" cy="623887"/>
              <a:chOff x="471487" y="2533650"/>
              <a:chExt cx="1485900" cy="623887"/>
            </a:xfrm>
          </p:grpSpPr>
          <p:sp>
            <p:nvSpPr>
              <p:cNvPr id="2" name="Rectangle 1">
                <a:extLst>
                  <a:ext uri="{FF2B5EF4-FFF2-40B4-BE49-F238E27FC236}">
                    <a16:creationId xmlns:a16="http://schemas.microsoft.com/office/drawing/2014/main" id="{5DBEB6C8-365E-45D6-AD92-63D44C6DBDC0}"/>
                  </a:ext>
                </a:extLst>
              </p:cNvPr>
              <p:cNvSpPr/>
              <p:nvPr/>
            </p:nvSpPr>
            <p:spPr>
              <a:xfrm>
                <a:off x="471487" y="253365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7" name="TextBox 6">
                <a:extLst>
                  <a:ext uri="{FF2B5EF4-FFF2-40B4-BE49-F238E27FC236}">
                    <a16:creationId xmlns:a16="http://schemas.microsoft.com/office/drawing/2014/main" id="{34A7AF46-2A4F-4959-BA97-44AA50E11C2F}"/>
                  </a:ext>
                </a:extLst>
              </p:cNvPr>
              <p:cNvSpPr txBox="1"/>
              <p:nvPr/>
            </p:nvSpPr>
            <p:spPr>
              <a:xfrm>
                <a:off x="1063595" y="2542965"/>
                <a:ext cx="718466" cy="600164"/>
              </a:xfrm>
              <a:prstGeom prst="rect">
                <a:avLst/>
              </a:prstGeom>
              <a:noFill/>
            </p:spPr>
            <p:txBody>
              <a:bodyPr wrap="none" rtlCol="0">
                <a:spAutoFit/>
              </a:bodyPr>
              <a:lstStyle/>
              <a:p>
                <a:pPr algn="ctr"/>
                <a:r>
                  <a:rPr lang="en-US" sz="1100">
                    <a:latin typeface="+mn-lt"/>
                    <a:ea typeface="Roboto Slab" pitchFamily="2" charset="0"/>
                  </a:rPr>
                  <a:t>Core</a:t>
                </a:r>
              </a:p>
              <a:p>
                <a:pPr algn="ctr"/>
                <a:r>
                  <a:rPr lang="en-US" sz="1100">
                    <a:latin typeface="+mn-lt"/>
                    <a:ea typeface="Roboto Slab" pitchFamily="2" charset="0"/>
                  </a:rPr>
                  <a:t>Machine</a:t>
                </a:r>
              </a:p>
              <a:p>
                <a:pPr algn="ctr"/>
                <a:r>
                  <a:rPr lang="en-US" sz="1100">
                    <a:latin typeface="+mn-lt"/>
                    <a:ea typeface="Roboto Slab" pitchFamily="2" charset="0"/>
                  </a:rPr>
                  <a:t>Image</a:t>
                </a:r>
              </a:p>
            </p:txBody>
          </p:sp>
        </p:grpSp>
        <p:pic>
          <p:nvPicPr>
            <p:cNvPr id="4" name="Graphic 3" descr="Monster with solid fill">
              <a:extLst>
                <a:ext uri="{FF2B5EF4-FFF2-40B4-BE49-F238E27FC236}">
                  <a16:creationId xmlns:a16="http://schemas.microsoft.com/office/drawing/2014/main" id="{D97496BD-5CD8-426C-82D6-917FB094B4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4206" y="2441124"/>
              <a:ext cx="457200" cy="457200"/>
            </a:xfrm>
            <a:prstGeom prst="rect">
              <a:avLst/>
            </a:prstGeom>
          </p:spPr>
        </p:pic>
      </p:grpSp>
      <p:cxnSp>
        <p:nvCxnSpPr>
          <p:cNvPr id="60" name="Straight Arrow Connector 59">
            <a:extLst>
              <a:ext uri="{FF2B5EF4-FFF2-40B4-BE49-F238E27FC236}">
                <a16:creationId xmlns:a16="http://schemas.microsoft.com/office/drawing/2014/main" id="{E0F8625C-6BF6-443F-B223-BEF3555A178F}"/>
              </a:ext>
            </a:extLst>
          </p:cNvPr>
          <p:cNvCxnSpPr>
            <a:cxnSpLocks/>
          </p:cNvCxnSpPr>
          <p:nvPr/>
        </p:nvCxnSpPr>
        <p:spPr>
          <a:xfrm>
            <a:off x="202380" y="2672524"/>
            <a:ext cx="423863" cy="0"/>
          </a:xfrm>
          <a:prstGeom prst="straightConnector1">
            <a:avLst/>
          </a:prstGeom>
          <a:ln w="22225" cap="rnd">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DD80AAA-C8E6-4AB7-A0F2-64360E3E6A63}"/>
              </a:ext>
            </a:extLst>
          </p:cNvPr>
          <p:cNvGrpSpPr/>
          <p:nvPr/>
        </p:nvGrpSpPr>
        <p:grpSpPr>
          <a:xfrm>
            <a:off x="3365884" y="1210045"/>
            <a:ext cx="1485900" cy="623887"/>
            <a:chOff x="3380956" y="1335647"/>
            <a:chExt cx="1485900" cy="623887"/>
          </a:xfrm>
        </p:grpSpPr>
        <p:grpSp>
          <p:nvGrpSpPr>
            <p:cNvPr id="61" name="Group 60">
              <a:extLst>
                <a:ext uri="{FF2B5EF4-FFF2-40B4-BE49-F238E27FC236}">
                  <a16:creationId xmlns:a16="http://schemas.microsoft.com/office/drawing/2014/main" id="{E6DBD4D6-CF05-453B-A516-5B1CFE8A7A51}"/>
                </a:ext>
              </a:extLst>
            </p:cNvPr>
            <p:cNvGrpSpPr/>
            <p:nvPr/>
          </p:nvGrpSpPr>
          <p:grpSpPr>
            <a:xfrm>
              <a:off x="3380956" y="1335647"/>
              <a:ext cx="1485900" cy="623887"/>
              <a:chOff x="471487" y="2533650"/>
              <a:chExt cx="1485900" cy="623887"/>
            </a:xfrm>
          </p:grpSpPr>
          <p:sp>
            <p:nvSpPr>
              <p:cNvPr id="62" name="Rectangle 61">
                <a:extLst>
                  <a:ext uri="{FF2B5EF4-FFF2-40B4-BE49-F238E27FC236}">
                    <a16:creationId xmlns:a16="http://schemas.microsoft.com/office/drawing/2014/main" id="{84FC0FFC-03A3-4060-B02C-2F3E15232297}"/>
                  </a:ext>
                </a:extLst>
              </p:cNvPr>
              <p:cNvSpPr/>
              <p:nvPr/>
            </p:nvSpPr>
            <p:spPr>
              <a:xfrm>
                <a:off x="471487" y="253365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63" name="TextBox 62">
                <a:extLst>
                  <a:ext uri="{FF2B5EF4-FFF2-40B4-BE49-F238E27FC236}">
                    <a16:creationId xmlns:a16="http://schemas.microsoft.com/office/drawing/2014/main" id="{590528BC-A165-47E5-91C7-2A18E2B966E3}"/>
                  </a:ext>
                </a:extLst>
              </p:cNvPr>
              <p:cNvSpPr txBox="1"/>
              <p:nvPr/>
            </p:nvSpPr>
            <p:spPr>
              <a:xfrm>
                <a:off x="1039513" y="2633401"/>
                <a:ext cx="877163" cy="430887"/>
              </a:xfrm>
              <a:prstGeom prst="rect">
                <a:avLst/>
              </a:prstGeom>
              <a:noFill/>
            </p:spPr>
            <p:txBody>
              <a:bodyPr wrap="none" rtlCol="0">
                <a:spAutoFit/>
              </a:bodyPr>
              <a:lstStyle/>
              <a:p>
                <a:pPr algn="ctr"/>
                <a:r>
                  <a:rPr lang="en-US" sz="1100">
                    <a:latin typeface="+mn-lt"/>
                    <a:ea typeface="Roboto Slab" pitchFamily="2" charset="0"/>
                  </a:rPr>
                  <a:t>Application</a:t>
                </a:r>
              </a:p>
              <a:p>
                <a:pPr algn="ctr"/>
                <a:r>
                  <a:rPr lang="en-US" sz="1100">
                    <a:latin typeface="+mn-lt"/>
                    <a:ea typeface="Roboto Slab" pitchFamily="2" charset="0"/>
                  </a:rPr>
                  <a:t>Workload</a:t>
                </a:r>
              </a:p>
            </p:txBody>
          </p:sp>
        </p:grpSp>
        <p:pic>
          <p:nvPicPr>
            <p:cNvPr id="66" name="Graphic 65" descr="Monster with solid fill">
              <a:extLst>
                <a:ext uri="{FF2B5EF4-FFF2-40B4-BE49-F238E27FC236}">
                  <a16:creationId xmlns:a16="http://schemas.microsoft.com/office/drawing/2014/main" id="{4F88FFBB-0CBC-4484-A38A-C591633ABC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3525" y="1422889"/>
              <a:ext cx="457200" cy="457200"/>
            </a:xfrm>
            <a:prstGeom prst="rect">
              <a:avLst/>
            </a:prstGeom>
          </p:spPr>
        </p:pic>
      </p:grpSp>
      <p:grpSp>
        <p:nvGrpSpPr>
          <p:cNvPr id="97" name="Group 96">
            <a:extLst>
              <a:ext uri="{FF2B5EF4-FFF2-40B4-BE49-F238E27FC236}">
                <a16:creationId xmlns:a16="http://schemas.microsoft.com/office/drawing/2014/main" id="{FEBA7592-EEB0-46F2-8956-E484E592FEA7}"/>
              </a:ext>
            </a:extLst>
          </p:cNvPr>
          <p:cNvGrpSpPr/>
          <p:nvPr/>
        </p:nvGrpSpPr>
        <p:grpSpPr>
          <a:xfrm>
            <a:off x="4990368" y="1211720"/>
            <a:ext cx="1485900" cy="623887"/>
            <a:chOff x="3380956" y="1335647"/>
            <a:chExt cx="1485900" cy="623887"/>
          </a:xfrm>
        </p:grpSpPr>
        <p:grpSp>
          <p:nvGrpSpPr>
            <p:cNvPr id="103" name="Group 102">
              <a:extLst>
                <a:ext uri="{FF2B5EF4-FFF2-40B4-BE49-F238E27FC236}">
                  <a16:creationId xmlns:a16="http://schemas.microsoft.com/office/drawing/2014/main" id="{AAF09593-4348-4584-A7B0-102CE5040576}"/>
                </a:ext>
              </a:extLst>
            </p:cNvPr>
            <p:cNvGrpSpPr/>
            <p:nvPr/>
          </p:nvGrpSpPr>
          <p:grpSpPr>
            <a:xfrm>
              <a:off x="3380956" y="1335647"/>
              <a:ext cx="1485900" cy="623887"/>
              <a:chOff x="471487" y="2533650"/>
              <a:chExt cx="1485900" cy="623887"/>
            </a:xfrm>
          </p:grpSpPr>
          <p:sp>
            <p:nvSpPr>
              <p:cNvPr id="109" name="Rectangle 108">
                <a:extLst>
                  <a:ext uri="{FF2B5EF4-FFF2-40B4-BE49-F238E27FC236}">
                    <a16:creationId xmlns:a16="http://schemas.microsoft.com/office/drawing/2014/main" id="{C8D96E7E-B53C-4CB8-86FD-FA7AE838A903}"/>
                  </a:ext>
                </a:extLst>
              </p:cNvPr>
              <p:cNvSpPr/>
              <p:nvPr/>
            </p:nvSpPr>
            <p:spPr>
              <a:xfrm>
                <a:off x="471487" y="253365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10" name="TextBox 109">
                <a:extLst>
                  <a:ext uri="{FF2B5EF4-FFF2-40B4-BE49-F238E27FC236}">
                    <a16:creationId xmlns:a16="http://schemas.microsoft.com/office/drawing/2014/main" id="{2CE13DE8-B4FE-44BA-9C08-E4D3B1CBD3F4}"/>
                  </a:ext>
                </a:extLst>
              </p:cNvPr>
              <p:cNvSpPr txBox="1"/>
              <p:nvPr/>
            </p:nvSpPr>
            <p:spPr>
              <a:xfrm>
                <a:off x="1039513" y="2633401"/>
                <a:ext cx="877163" cy="430887"/>
              </a:xfrm>
              <a:prstGeom prst="rect">
                <a:avLst/>
              </a:prstGeom>
              <a:noFill/>
            </p:spPr>
            <p:txBody>
              <a:bodyPr wrap="none" rtlCol="0">
                <a:spAutoFit/>
              </a:bodyPr>
              <a:lstStyle/>
              <a:p>
                <a:pPr algn="ctr"/>
                <a:r>
                  <a:rPr lang="en-US" sz="1100">
                    <a:latin typeface="+mn-lt"/>
                    <a:ea typeface="Roboto Slab" pitchFamily="2" charset="0"/>
                  </a:rPr>
                  <a:t>Application</a:t>
                </a:r>
              </a:p>
              <a:p>
                <a:pPr algn="ctr"/>
                <a:r>
                  <a:rPr lang="en-US" sz="1100">
                    <a:latin typeface="+mn-lt"/>
                    <a:ea typeface="Roboto Slab" pitchFamily="2" charset="0"/>
                  </a:rPr>
                  <a:t>Workload</a:t>
                </a:r>
              </a:p>
            </p:txBody>
          </p:sp>
        </p:grpSp>
        <p:pic>
          <p:nvPicPr>
            <p:cNvPr id="108" name="Graphic 107" descr="Monster with solid fill">
              <a:extLst>
                <a:ext uri="{FF2B5EF4-FFF2-40B4-BE49-F238E27FC236}">
                  <a16:creationId xmlns:a16="http://schemas.microsoft.com/office/drawing/2014/main" id="{E8755D1F-007E-4713-AB5A-229351E6EC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3525" y="1422889"/>
              <a:ext cx="457200" cy="457200"/>
            </a:xfrm>
            <a:prstGeom prst="rect">
              <a:avLst/>
            </a:prstGeom>
          </p:spPr>
        </p:pic>
      </p:grpSp>
      <p:grpSp>
        <p:nvGrpSpPr>
          <p:cNvPr id="111" name="Group 110">
            <a:extLst>
              <a:ext uri="{FF2B5EF4-FFF2-40B4-BE49-F238E27FC236}">
                <a16:creationId xmlns:a16="http://schemas.microsoft.com/office/drawing/2014/main" id="{39D069A7-5C98-4E83-8C96-DA0462FDAD86}"/>
              </a:ext>
            </a:extLst>
          </p:cNvPr>
          <p:cNvGrpSpPr/>
          <p:nvPr/>
        </p:nvGrpSpPr>
        <p:grpSpPr>
          <a:xfrm>
            <a:off x="6614852" y="1213395"/>
            <a:ext cx="1485900" cy="623887"/>
            <a:chOff x="3380956" y="1335647"/>
            <a:chExt cx="1485900" cy="623887"/>
          </a:xfrm>
        </p:grpSpPr>
        <p:grpSp>
          <p:nvGrpSpPr>
            <p:cNvPr id="112" name="Group 111">
              <a:extLst>
                <a:ext uri="{FF2B5EF4-FFF2-40B4-BE49-F238E27FC236}">
                  <a16:creationId xmlns:a16="http://schemas.microsoft.com/office/drawing/2014/main" id="{A07230C0-86BB-447C-B8C4-E78C0CF71D53}"/>
                </a:ext>
              </a:extLst>
            </p:cNvPr>
            <p:cNvGrpSpPr/>
            <p:nvPr/>
          </p:nvGrpSpPr>
          <p:grpSpPr>
            <a:xfrm>
              <a:off x="3380956" y="1335647"/>
              <a:ext cx="1485900" cy="623887"/>
              <a:chOff x="471487" y="2533650"/>
              <a:chExt cx="1485900" cy="623887"/>
            </a:xfrm>
          </p:grpSpPr>
          <p:sp>
            <p:nvSpPr>
              <p:cNvPr id="121" name="Rectangle 120">
                <a:extLst>
                  <a:ext uri="{FF2B5EF4-FFF2-40B4-BE49-F238E27FC236}">
                    <a16:creationId xmlns:a16="http://schemas.microsoft.com/office/drawing/2014/main" id="{ED1DD87F-A588-421E-8A48-D837B18A1F77}"/>
                  </a:ext>
                </a:extLst>
              </p:cNvPr>
              <p:cNvSpPr/>
              <p:nvPr/>
            </p:nvSpPr>
            <p:spPr>
              <a:xfrm>
                <a:off x="471487" y="253365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22" name="TextBox 121">
                <a:extLst>
                  <a:ext uri="{FF2B5EF4-FFF2-40B4-BE49-F238E27FC236}">
                    <a16:creationId xmlns:a16="http://schemas.microsoft.com/office/drawing/2014/main" id="{A5FA0B3D-53F1-4706-ABED-2078A980F3C5}"/>
                  </a:ext>
                </a:extLst>
              </p:cNvPr>
              <p:cNvSpPr txBox="1"/>
              <p:nvPr/>
            </p:nvSpPr>
            <p:spPr>
              <a:xfrm>
                <a:off x="1039513" y="2633401"/>
                <a:ext cx="877163" cy="430887"/>
              </a:xfrm>
              <a:prstGeom prst="rect">
                <a:avLst/>
              </a:prstGeom>
              <a:noFill/>
            </p:spPr>
            <p:txBody>
              <a:bodyPr wrap="none" rtlCol="0">
                <a:spAutoFit/>
              </a:bodyPr>
              <a:lstStyle/>
              <a:p>
                <a:pPr algn="ctr"/>
                <a:r>
                  <a:rPr lang="en-US" sz="1100">
                    <a:latin typeface="+mn-lt"/>
                    <a:ea typeface="Roboto Slab" pitchFamily="2" charset="0"/>
                  </a:rPr>
                  <a:t>Application</a:t>
                </a:r>
              </a:p>
              <a:p>
                <a:pPr algn="ctr"/>
                <a:r>
                  <a:rPr lang="en-US" sz="1100">
                    <a:latin typeface="+mn-lt"/>
                    <a:ea typeface="Roboto Slab" pitchFamily="2" charset="0"/>
                  </a:rPr>
                  <a:t>Workload</a:t>
                </a:r>
              </a:p>
            </p:txBody>
          </p:sp>
        </p:grpSp>
        <p:pic>
          <p:nvPicPr>
            <p:cNvPr id="113" name="Graphic 112" descr="Monster with solid fill">
              <a:extLst>
                <a:ext uri="{FF2B5EF4-FFF2-40B4-BE49-F238E27FC236}">
                  <a16:creationId xmlns:a16="http://schemas.microsoft.com/office/drawing/2014/main" id="{BF23283E-63B6-48A5-9714-2C4DE8C064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3525" y="1422889"/>
              <a:ext cx="457200" cy="457200"/>
            </a:xfrm>
            <a:prstGeom prst="rect">
              <a:avLst/>
            </a:prstGeom>
          </p:spPr>
        </p:pic>
      </p:grpSp>
      <p:grpSp>
        <p:nvGrpSpPr>
          <p:cNvPr id="123" name="Group 122">
            <a:extLst>
              <a:ext uri="{FF2B5EF4-FFF2-40B4-BE49-F238E27FC236}">
                <a16:creationId xmlns:a16="http://schemas.microsoft.com/office/drawing/2014/main" id="{33011BA1-52A3-4EE4-A58D-5B3C83C667E5}"/>
              </a:ext>
            </a:extLst>
          </p:cNvPr>
          <p:cNvGrpSpPr/>
          <p:nvPr/>
        </p:nvGrpSpPr>
        <p:grpSpPr>
          <a:xfrm>
            <a:off x="3362535" y="1910080"/>
            <a:ext cx="1485900" cy="623887"/>
            <a:chOff x="3380956" y="1335647"/>
            <a:chExt cx="1485900" cy="623887"/>
          </a:xfrm>
        </p:grpSpPr>
        <p:grpSp>
          <p:nvGrpSpPr>
            <p:cNvPr id="124" name="Group 123">
              <a:extLst>
                <a:ext uri="{FF2B5EF4-FFF2-40B4-BE49-F238E27FC236}">
                  <a16:creationId xmlns:a16="http://schemas.microsoft.com/office/drawing/2014/main" id="{7B96BF38-4BBC-4533-B8DD-2CAF434AAEA4}"/>
                </a:ext>
              </a:extLst>
            </p:cNvPr>
            <p:cNvGrpSpPr/>
            <p:nvPr/>
          </p:nvGrpSpPr>
          <p:grpSpPr>
            <a:xfrm>
              <a:off x="3380956" y="1335647"/>
              <a:ext cx="1485900" cy="623887"/>
              <a:chOff x="471487" y="2533650"/>
              <a:chExt cx="1485900" cy="623887"/>
            </a:xfrm>
          </p:grpSpPr>
          <p:sp>
            <p:nvSpPr>
              <p:cNvPr id="126" name="Rectangle 125">
                <a:extLst>
                  <a:ext uri="{FF2B5EF4-FFF2-40B4-BE49-F238E27FC236}">
                    <a16:creationId xmlns:a16="http://schemas.microsoft.com/office/drawing/2014/main" id="{FCD0AEE3-DB76-49AB-991C-B7698DDC0A29}"/>
                  </a:ext>
                </a:extLst>
              </p:cNvPr>
              <p:cNvSpPr/>
              <p:nvPr/>
            </p:nvSpPr>
            <p:spPr>
              <a:xfrm>
                <a:off x="471487" y="253365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27" name="TextBox 126">
                <a:extLst>
                  <a:ext uri="{FF2B5EF4-FFF2-40B4-BE49-F238E27FC236}">
                    <a16:creationId xmlns:a16="http://schemas.microsoft.com/office/drawing/2014/main" id="{066DCEA0-71E5-47FE-A9BF-034438DC813C}"/>
                  </a:ext>
                </a:extLst>
              </p:cNvPr>
              <p:cNvSpPr txBox="1"/>
              <p:nvPr/>
            </p:nvSpPr>
            <p:spPr>
              <a:xfrm>
                <a:off x="1039513" y="2633401"/>
                <a:ext cx="877163" cy="430887"/>
              </a:xfrm>
              <a:prstGeom prst="rect">
                <a:avLst/>
              </a:prstGeom>
              <a:noFill/>
            </p:spPr>
            <p:txBody>
              <a:bodyPr wrap="none" rtlCol="0">
                <a:spAutoFit/>
              </a:bodyPr>
              <a:lstStyle/>
              <a:p>
                <a:pPr algn="ctr"/>
                <a:r>
                  <a:rPr lang="en-US" sz="1100">
                    <a:latin typeface="+mn-lt"/>
                    <a:ea typeface="Roboto Slab" pitchFamily="2" charset="0"/>
                  </a:rPr>
                  <a:t>Application</a:t>
                </a:r>
              </a:p>
              <a:p>
                <a:pPr algn="ctr"/>
                <a:r>
                  <a:rPr lang="en-US" sz="1100">
                    <a:latin typeface="+mn-lt"/>
                    <a:ea typeface="Roboto Slab" pitchFamily="2" charset="0"/>
                  </a:rPr>
                  <a:t>Workload</a:t>
                </a:r>
              </a:p>
            </p:txBody>
          </p:sp>
        </p:grpSp>
        <p:pic>
          <p:nvPicPr>
            <p:cNvPr id="125" name="Graphic 124" descr="Monster with solid fill">
              <a:extLst>
                <a:ext uri="{FF2B5EF4-FFF2-40B4-BE49-F238E27FC236}">
                  <a16:creationId xmlns:a16="http://schemas.microsoft.com/office/drawing/2014/main" id="{9EF82577-1028-4E41-A1ED-559E8BAEB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3525" y="1422889"/>
              <a:ext cx="457200" cy="457200"/>
            </a:xfrm>
            <a:prstGeom prst="rect">
              <a:avLst/>
            </a:prstGeom>
          </p:spPr>
        </p:pic>
      </p:grpSp>
      <p:grpSp>
        <p:nvGrpSpPr>
          <p:cNvPr id="128" name="Group 127">
            <a:extLst>
              <a:ext uri="{FF2B5EF4-FFF2-40B4-BE49-F238E27FC236}">
                <a16:creationId xmlns:a16="http://schemas.microsoft.com/office/drawing/2014/main" id="{D74339EB-AF3B-4F93-B85D-E5189DA0967B}"/>
              </a:ext>
            </a:extLst>
          </p:cNvPr>
          <p:cNvGrpSpPr/>
          <p:nvPr/>
        </p:nvGrpSpPr>
        <p:grpSpPr>
          <a:xfrm>
            <a:off x="4987019" y="1911755"/>
            <a:ext cx="1485900" cy="623887"/>
            <a:chOff x="3380956" y="1335647"/>
            <a:chExt cx="1485900" cy="623887"/>
          </a:xfrm>
        </p:grpSpPr>
        <p:grpSp>
          <p:nvGrpSpPr>
            <p:cNvPr id="129" name="Group 128">
              <a:extLst>
                <a:ext uri="{FF2B5EF4-FFF2-40B4-BE49-F238E27FC236}">
                  <a16:creationId xmlns:a16="http://schemas.microsoft.com/office/drawing/2014/main" id="{22CD49A7-427B-405F-B53B-583CCADDED8F}"/>
                </a:ext>
              </a:extLst>
            </p:cNvPr>
            <p:cNvGrpSpPr/>
            <p:nvPr/>
          </p:nvGrpSpPr>
          <p:grpSpPr>
            <a:xfrm>
              <a:off x="3380956" y="1335647"/>
              <a:ext cx="1485900" cy="623887"/>
              <a:chOff x="471487" y="2533650"/>
              <a:chExt cx="1485900" cy="623887"/>
            </a:xfrm>
          </p:grpSpPr>
          <p:sp>
            <p:nvSpPr>
              <p:cNvPr id="131" name="Rectangle 130">
                <a:extLst>
                  <a:ext uri="{FF2B5EF4-FFF2-40B4-BE49-F238E27FC236}">
                    <a16:creationId xmlns:a16="http://schemas.microsoft.com/office/drawing/2014/main" id="{D93CB693-434D-4A82-B58D-2E6B22FA7829}"/>
                  </a:ext>
                </a:extLst>
              </p:cNvPr>
              <p:cNvSpPr/>
              <p:nvPr/>
            </p:nvSpPr>
            <p:spPr>
              <a:xfrm>
                <a:off x="471487" y="253365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32" name="TextBox 131">
                <a:extLst>
                  <a:ext uri="{FF2B5EF4-FFF2-40B4-BE49-F238E27FC236}">
                    <a16:creationId xmlns:a16="http://schemas.microsoft.com/office/drawing/2014/main" id="{44CBD3A0-FB64-432C-AEBA-545BF4231AE6}"/>
                  </a:ext>
                </a:extLst>
              </p:cNvPr>
              <p:cNvSpPr txBox="1"/>
              <p:nvPr/>
            </p:nvSpPr>
            <p:spPr>
              <a:xfrm>
                <a:off x="1039513" y="2633401"/>
                <a:ext cx="877163" cy="430887"/>
              </a:xfrm>
              <a:prstGeom prst="rect">
                <a:avLst/>
              </a:prstGeom>
              <a:noFill/>
            </p:spPr>
            <p:txBody>
              <a:bodyPr wrap="none" rtlCol="0">
                <a:spAutoFit/>
              </a:bodyPr>
              <a:lstStyle/>
              <a:p>
                <a:pPr algn="ctr"/>
                <a:r>
                  <a:rPr lang="en-US" sz="1100">
                    <a:latin typeface="+mn-lt"/>
                    <a:ea typeface="Roboto Slab" pitchFamily="2" charset="0"/>
                  </a:rPr>
                  <a:t>Application</a:t>
                </a:r>
              </a:p>
              <a:p>
                <a:pPr algn="ctr"/>
                <a:r>
                  <a:rPr lang="en-US" sz="1100">
                    <a:latin typeface="+mn-lt"/>
                    <a:ea typeface="Roboto Slab" pitchFamily="2" charset="0"/>
                  </a:rPr>
                  <a:t>Workload</a:t>
                </a:r>
              </a:p>
            </p:txBody>
          </p:sp>
        </p:grpSp>
        <p:pic>
          <p:nvPicPr>
            <p:cNvPr id="130" name="Graphic 129" descr="Monster with solid fill">
              <a:extLst>
                <a:ext uri="{FF2B5EF4-FFF2-40B4-BE49-F238E27FC236}">
                  <a16:creationId xmlns:a16="http://schemas.microsoft.com/office/drawing/2014/main" id="{E1D081A2-8A35-4D5E-B7D8-E36C2E413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3525" y="1422889"/>
              <a:ext cx="457200" cy="457200"/>
            </a:xfrm>
            <a:prstGeom prst="rect">
              <a:avLst/>
            </a:prstGeom>
          </p:spPr>
        </p:pic>
      </p:grpSp>
      <p:grpSp>
        <p:nvGrpSpPr>
          <p:cNvPr id="133" name="Group 132">
            <a:extLst>
              <a:ext uri="{FF2B5EF4-FFF2-40B4-BE49-F238E27FC236}">
                <a16:creationId xmlns:a16="http://schemas.microsoft.com/office/drawing/2014/main" id="{23E9D658-B0E6-45D6-9FAB-5502A518D640}"/>
              </a:ext>
            </a:extLst>
          </p:cNvPr>
          <p:cNvGrpSpPr/>
          <p:nvPr/>
        </p:nvGrpSpPr>
        <p:grpSpPr>
          <a:xfrm>
            <a:off x="6611503" y="1913430"/>
            <a:ext cx="1485900" cy="623887"/>
            <a:chOff x="3380956" y="1335647"/>
            <a:chExt cx="1485900" cy="623887"/>
          </a:xfrm>
        </p:grpSpPr>
        <p:grpSp>
          <p:nvGrpSpPr>
            <p:cNvPr id="134" name="Group 133">
              <a:extLst>
                <a:ext uri="{FF2B5EF4-FFF2-40B4-BE49-F238E27FC236}">
                  <a16:creationId xmlns:a16="http://schemas.microsoft.com/office/drawing/2014/main" id="{0A116E35-1E10-447B-A3A0-299DED770B7F}"/>
                </a:ext>
              </a:extLst>
            </p:cNvPr>
            <p:cNvGrpSpPr/>
            <p:nvPr/>
          </p:nvGrpSpPr>
          <p:grpSpPr>
            <a:xfrm>
              <a:off x="3380956" y="1335647"/>
              <a:ext cx="1485900" cy="623887"/>
              <a:chOff x="471487" y="2533650"/>
              <a:chExt cx="1485900" cy="623887"/>
            </a:xfrm>
          </p:grpSpPr>
          <p:sp>
            <p:nvSpPr>
              <p:cNvPr id="136" name="Rectangle 135">
                <a:extLst>
                  <a:ext uri="{FF2B5EF4-FFF2-40B4-BE49-F238E27FC236}">
                    <a16:creationId xmlns:a16="http://schemas.microsoft.com/office/drawing/2014/main" id="{FFF96327-35BA-47F0-AE5C-A0B2A28192D7}"/>
                  </a:ext>
                </a:extLst>
              </p:cNvPr>
              <p:cNvSpPr/>
              <p:nvPr/>
            </p:nvSpPr>
            <p:spPr>
              <a:xfrm>
                <a:off x="471487" y="2533650"/>
                <a:ext cx="1485900" cy="623887"/>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37" name="TextBox 136">
                <a:extLst>
                  <a:ext uri="{FF2B5EF4-FFF2-40B4-BE49-F238E27FC236}">
                    <a16:creationId xmlns:a16="http://schemas.microsoft.com/office/drawing/2014/main" id="{6B61B826-E449-4687-9145-8F17CBC46F5D}"/>
                  </a:ext>
                </a:extLst>
              </p:cNvPr>
              <p:cNvSpPr txBox="1"/>
              <p:nvPr/>
            </p:nvSpPr>
            <p:spPr>
              <a:xfrm>
                <a:off x="1039513" y="2633401"/>
                <a:ext cx="877163" cy="430887"/>
              </a:xfrm>
              <a:prstGeom prst="rect">
                <a:avLst/>
              </a:prstGeom>
              <a:noFill/>
            </p:spPr>
            <p:txBody>
              <a:bodyPr wrap="none" rtlCol="0">
                <a:spAutoFit/>
              </a:bodyPr>
              <a:lstStyle/>
              <a:p>
                <a:pPr algn="ctr"/>
                <a:r>
                  <a:rPr lang="en-US" sz="1100">
                    <a:latin typeface="+mn-lt"/>
                    <a:ea typeface="Roboto Slab" pitchFamily="2" charset="0"/>
                  </a:rPr>
                  <a:t>Application</a:t>
                </a:r>
              </a:p>
              <a:p>
                <a:pPr algn="ctr"/>
                <a:r>
                  <a:rPr lang="en-US" sz="1100">
                    <a:latin typeface="+mn-lt"/>
                    <a:ea typeface="Roboto Slab" pitchFamily="2" charset="0"/>
                  </a:rPr>
                  <a:t>Workload</a:t>
                </a:r>
              </a:p>
            </p:txBody>
          </p:sp>
        </p:grpSp>
        <p:pic>
          <p:nvPicPr>
            <p:cNvPr id="135" name="Graphic 134" descr="Monster with solid fill">
              <a:extLst>
                <a:ext uri="{FF2B5EF4-FFF2-40B4-BE49-F238E27FC236}">
                  <a16:creationId xmlns:a16="http://schemas.microsoft.com/office/drawing/2014/main" id="{801AD888-4D43-4F54-8A66-F80BD54775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3525" y="1422889"/>
              <a:ext cx="457200" cy="457200"/>
            </a:xfrm>
            <a:prstGeom prst="rect">
              <a:avLst/>
            </a:prstGeom>
          </p:spPr>
        </p:pic>
      </p:grpSp>
      <p:cxnSp>
        <p:nvCxnSpPr>
          <p:cNvPr id="15" name="Connector: Elbow 14">
            <a:extLst>
              <a:ext uri="{FF2B5EF4-FFF2-40B4-BE49-F238E27FC236}">
                <a16:creationId xmlns:a16="http://schemas.microsoft.com/office/drawing/2014/main" id="{CD58D4FE-55BC-41C4-98D1-4E954F812502}"/>
              </a:ext>
            </a:extLst>
          </p:cNvPr>
          <p:cNvCxnSpPr>
            <a:stCxn id="12" idx="3"/>
            <a:endCxn id="138" idx="1"/>
          </p:cNvCxnSpPr>
          <p:nvPr/>
        </p:nvCxnSpPr>
        <p:spPr>
          <a:xfrm flipV="1">
            <a:off x="2301073" y="1870671"/>
            <a:ext cx="991438" cy="8072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0BAD0FA3-0F8D-46DE-B696-2A72E2580910}"/>
              </a:ext>
            </a:extLst>
          </p:cNvPr>
          <p:cNvCxnSpPr>
            <a:cxnSpLocks/>
            <a:stCxn id="12" idx="3"/>
            <a:endCxn id="143" idx="1"/>
          </p:cNvCxnSpPr>
          <p:nvPr/>
        </p:nvCxnSpPr>
        <p:spPr>
          <a:xfrm>
            <a:off x="2301073" y="2677888"/>
            <a:ext cx="1018234" cy="1259394"/>
          </a:xfrm>
          <a:prstGeom prst="bentConnector3">
            <a:avLst>
              <a:gd name="adj1" fmla="val 4852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1403E7B-3DFA-4775-A163-D3B289F4751B}"/>
              </a:ext>
            </a:extLst>
          </p:cNvPr>
          <p:cNvSpPr txBox="1"/>
          <p:nvPr/>
        </p:nvSpPr>
        <p:spPr>
          <a:xfrm>
            <a:off x="1768511" y="1431893"/>
            <a:ext cx="1471877" cy="430887"/>
          </a:xfrm>
          <a:prstGeom prst="rect">
            <a:avLst/>
          </a:prstGeom>
          <a:noFill/>
        </p:spPr>
        <p:txBody>
          <a:bodyPr wrap="none" rtlCol="0">
            <a:spAutoFit/>
          </a:bodyPr>
          <a:lstStyle/>
          <a:p>
            <a:pPr algn="r"/>
            <a:r>
              <a:rPr lang="en-US" sz="1100">
                <a:solidFill>
                  <a:srgbClr val="0053A3"/>
                </a:solidFill>
                <a:latin typeface="+mn-lt"/>
                <a:ea typeface="Roboto Slab" pitchFamily="2" charset="0"/>
              </a:rPr>
              <a:t>Provision Workloads</a:t>
            </a:r>
          </a:p>
          <a:p>
            <a:pPr algn="r"/>
            <a:r>
              <a:rPr lang="en-US" sz="1100">
                <a:solidFill>
                  <a:srgbClr val="0053A3"/>
                </a:solidFill>
                <a:latin typeface="+mn-lt"/>
                <a:ea typeface="Roboto Slab" pitchFamily="2" charset="0"/>
              </a:rPr>
              <a:t>From Image</a:t>
            </a:r>
          </a:p>
        </p:txBody>
      </p:sp>
      <p:sp>
        <p:nvSpPr>
          <p:cNvPr id="145" name="TextBox 144">
            <a:extLst>
              <a:ext uri="{FF2B5EF4-FFF2-40B4-BE49-F238E27FC236}">
                <a16:creationId xmlns:a16="http://schemas.microsoft.com/office/drawing/2014/main" id="{58368F27-45A4-4D74-842A-366868BEE3A1}"/>
              </a:ext>
            </a:extLst>
          </p:cNvPr>
          <p:cNvSpPr txBox="1"/>
          <p:nvPr/>
        </p:nvSpPr>
        <p:spPr>
          <a:xfrm>
            <a:off x="1232093" y="3513577"/>
            <a:ext cx="1572866" cy="430887"/>
          </a:xfrm>
          <a:prstGeom prst="rect">
            <a:avLst/>
          </a:prstGeom>
          <a:noFill/>
        </p:spPr>
        <p:txBody>
          <a:bodyPr wrap="none" rtlCol="0">
            <a:spAutoFit/>
          </a:bodyPr>
          <a:lstStyle/>
          <a:p>
            <a:pPr algn="r"/>
            <a:r>
              <a:rPr lang="en-US" sz="1100">
                <a:solidFill>
                  <a:srgbClr val="0053A3"/>
                </a:solidFill>
                <a:latin typeface="+mn-lt"/>
                <a:ea typeface="Roboto Slab" pitchFamily="2" charset="0"/>
              </a:rPr>
              <a:t>Generate New Image</a:t>
            </a:r>
          </a:p>
          <a:p>
            <a:pPr algn="r"/>
            <a:r>
              <a:rPr lang="en-US" sz="1100">
                <a:solidFill>
                  <a:srgbClr val="0053A3"/>
                </a:solidFill>
                <a:latin typeface="+mn-lt"/>
                <a:ea typeface="Roboto Slab" pitchFamily="2" charset="0"/>
              </a:rPr>
              <a:t>From Core Image</a:t>
            </a:r>
          </a:p>
        </p:txBody>
      </p:sp>
      <p:sp>
        <p:nvSpPr>
          <p:cNvPr id="35" name="TextBox 34">
            <a:extLst>
              <a:ext uri="{FF2B5EF4-FFF2-40B4-BE49-F238E27FC236}">
                <a16:creationId xmlns:a16="http://schemas.microsoft.com/office/drawing/2014/main" id="{CB26CDFA-8485-4880-A1ED-1F44437D5B0F}"/>
              </a:ext>
            </a:extLst>
          </p:cNvPr>
          <p:cNvSpPr txBox="1"/>
          <p:nvPr/>
        </p:nvSpPr>
        <p:spPr>
          <a:xfrm>
            <a:off x="2502339" y="4461471"/>
            <a:ext cx="986167" cy="400110"/>
          </a:xfrm>
          <a:prstGeom prst="rect">
            <a:avLst/>
          </a:prstGeom>
          <a:noFill/>
        </p:spPr>
        <p:txBody>
          <a:bodyPr wrap="none" rtlCol="0">
            <a:spAutoFit/>
          </a:bodyPr>
          <a:lstStyle/>
          <a:p>
            <a:pPr algn="ctr"/>
            <a:r>
              <a:rPr lang="en-US" sz="1000">
                <a:solidFill>
                  <a:srgbClr val="0053A3"/>
                </a:solidFill>
                <a:latin typeface="+mn-lt"/>
                <a:ea typeface="Roboto Slab" pitchFamily="2" charset="0"/>
              </a:rPr>
              <a:t>New Custom</a:t>
            </a:r>
          </a:p>
          <a:p>
            <a:pPr algn="ctr"/>
            <a:r>
              <a:rPr lang="en-US" sz="1000">
                <a:solidFill>
                  <a:srgbClr val="0053A3"/>
                </a:solidFill>
                <a:latin typeface="+mn-lt"/>
                <a:ea typeface="Roboto Slab" pitchFamily="2" charset="0"/>
              </a:rPr>
              <a:t>Packer Config</a:t>
            </a:r>
          </a:p>
        </p:txBody>
      </p:sp>
      <p:cxnSp>
        <p:nvCxnSpPr>
          <p:cNvPr id="147" name="Connector: Elbow 146">
            <a:extLst>
              <a:ext uri="{FF2B5EF4-FFF2-40B4-BE49-F238E27FC236}">
                <a16:creationId xmlns:a16="http://schemas.microsoft.com/office/drawing/2014/main" id="{5443DE84-75FA-4F35-9A22-433AC06F309D}"/>
              </a:ext>
            </a:extLst>
          </p:cNvPr>
          <p:cNvCxnSpPr>
            <a:cxnSpLocks/>
            <a:stCxn id="146" idx="3"/>
          </p:cNvCxnSpPr>
          <p:nvPr/>
        </p:nvCxnSpPr>
        <p:spPr>
          <a:xfrm flipV="1">
            <a:off x="3979077" y="4330842"/>
            <a:ext cx="145772" cy="3220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28ADC4B-3EAE-4B83-9DC3-C4D868EB3BA0}"/>
              </a:ext>
            </a:extLst>
          </p:cNvPr>
          <p:cNvCxnSpPr>
            <a:cxnSpLocks/>
          </p:cNvCxnSpPr>
          <p:nvPr/>
        </p:nvCxnSpPr>
        <p:spPr>
          <a:xfrm>
            <a:off x="5019153" y="3918860"/>
            <a:ext cx="708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72B3F1A8-9AEB-40A1-A8FE-35F4A49F977A}"/>
              </a:ext>
            </a:extLst>
          </p:cNvPr>
          <p:cNvSpPr txBox="1"/>
          <p:nvPr/>
        </p:nvSpPr>
        <p:spPr>
          <a:xfrm>
            <a:off x="4855222" y="3558794"/>
            <a:ext cx="1000595" cy="307777"/>
          </a:xfrm>
          <a:prstGeom prst="rect">
            <a:avLst/>
          </a:prstGeom>
          <a:noFill/>
        </p:spPr>
        <p:txBody>
          <a:bodyPr wrap="none" rtlCol="0">
            <a:spAutoFit/>
          </a:bodyPr>
          <a:lstStyle/>
          <a:p>
            <a:pPr algn="ctr"/>
            <a:r>
              <a:rPr lang="en-US" sz="700">
                <a:solidFill>
                  <a:srgbClr val="0053A3"/>
                </a:solidFill>
                <a:latin typeface="+mn-lt"/>
                <a:ea typeface="Roboto Slab" pitchFamily="2" charset="0"/>
              </a:rPr>
              <a:t>Provision Workloads</a:t>
            </a:r>
          </a:p>
          <a:p>
            <a:pPr algn="ctr"/>
            <a:r>
              <a:rPr lang="en-US" sz="700">
                <a:solidFill>
                  <a:srgbClr val="0053A3"/>
                </a:solidFill>
                <a:latin typeface="+mn-lt"/>
                <a:ea typeface="Roboto Slab" pitchFamily="2" charset="0"/>
              </a:rPr>
              <a:t>From New Image</a:t>
            </a:r>
          </a:p>
        </p:txBody>
      </p:sp>
      <p:grpSp>
        <p:nvGrpSpPr>
          <p:cNvPr id="48" name="Group 47">
            <a:extLst>
              <a:ext uri="{FF2B5EF4-FFF2-40B4-BE49-F238E27FC236}">
                <a16:creationId xmlns:a16="http://schemas.microsoft.com/office/drawing/2014/main" id="{535B4F6E-9F82-4EB1-8D30-D75D33FB48EE}"/>
              </a:ext>
            </a:extLst>
          </p:cNvPr>
          <p:cNvGrpSpPr/>
          <p:nvPr/>
        </p:nvGrpSpPr>
        <p:grpSpPr>
          <a:xfrm>
            <a:off x="3319307" y="3606577"/>
            <a:ext cx="1532477" cy="623887"/>
            <a:chOff x="3319307" y="3606577"/>
            <a:chExt cx="1532477" cy="623887"/>
          </a:xfrm>
        </p:grpSpPr>
        <p:sp>
          <p:nvSpPr>
            <p:cNvPr id="143" name="Rectangle 142">
              <a:extLst>
                <a:ext uri="{FF2B5EF4-FFF2-40B4-BE49-F238E27FC236}">
                  <a16:creationId xmlns:a16="http://schemas.microsoft.com/office/drawing/2014/main" id="{CC28C19B-F059-4093-8FFC-E8AB2EE0354D}"/>
                </a:ext>
              </a:extLst>
            </p:cNvPr>
            <p:cNvSpPr/>
            <p:nvPr/>
          </p:nvSpPr>
          <p:spPr>
            <a:xfrm>
              <a:off x="3319307" y="3861919"/>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grpSp>
          <p:nvGrpSpPr>
            <p:cNvPr id="139" name="Group 138">
              <a:extLst>
                <a:ext uri="{FF2B5EF4-FFF2-40B4-BE49-F238E27FC236}">
                  <a16:creationId xmlns:a16="http://schemas.microsoft.com/office/drawing/2014/main" id="{679EE2C7-E939-4EE8-A5F8-8039730794B7}"/>
                </a:ext>
              </a:extLst>
            </p:cNvPr>
            <p:cNvGrpSpPr/>
            <p:nvPr/>
          </p:nvGrpSpPr>
          <p:grpSpPr>
            <a:xfrm>
              <a:off x="3365884" y="3606577"/>
              <a:ext cx="1485900" cy="623887"/>
              <a:chOff x="471487" y="2533650"/>
              <a:chExt cx="1485900" cy="623887"/>
            </a:xfrm>
            <a:solidFill>
              <a:schemeClr val="accent1">
                <a:lumMod val="20000"/>
                <a:lumOff val="80000"/>
              </a:schemeClr>
            </a:solidFill>
          </p:grpSpPr>
          <p:sp>
            <p:nvSpPr>
              <p:cNvPr id="140" name="Rectangle 139">
                <a:extLst>
                  <a:ext uri="{FF2B5EF4-FFF2-40B4-BE49-F238E27FC236}">
                    <a16:creationId xmlns:a16="http://schemas.microsoft.com/office/drawing/2014/main" id="{A409A05D-6A14-41DB-AE86-1EFE9A584F58}"/>
                  </a:ext>
                </a:extLst>
              </p:cNvPr>
              <p:cNvSpPr/>
              <p:nvPr/>
            </p:nvSpPr>
            <p:spPr>
              <a:xfrm>
                <a:off x="471487" y="2533650"/>
                <a:ext cx="1485900" cy="623887"/>
              </a:xfrm>
              <a:prstGeom prst="rect">
                <a:avLst/>
              </a:prstGeom>
              <a:grp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41" name="TextBox 140">
                <a:extLst>
                  <a:ext uri="{FF2B5EF4-FFF2-40B4-BE49-F238E27FC236}">
                    <a16:creationId xmlns:a16="http://schemas.microsoft.com/office/drawing/2014/main" id="{02C5B2AE-C3CA-4E7F-9774-10AFED2ED82E}"/>
                  </a:ext>
                </a:extLst>
              </p:cNvPr>
              <p:cNvSpPr txBox="1"/>
              <p:nvPr/>
            </p:nvSpPr>
            <p:spPr>
              <a:xfrm>
                <a:off x="1063595" y="2542965"/>
                <a:ext cx="718466" cy="600164"/>
              </a:xfrm>
              <a:prstGeom prst="rect">
                <a:avLst/>
              </a:prstGeom>
              <a:grpFill/>
            </p:spPr>
            <p:txBody>
              <a:bodyPr wrap="none" rtlCol="0">
                <a:spAutoFit/>
              </a:bodyPr>
              <a:lstStyle/>
              <a:p>
                <a:pPr algn="ctr"/>
                <a:r>
                  <a:rPr lang="en-US" sz="1100">
                    <a:latin typeface="+mn-lt"/>
                    <a:ea typeface="Roboto Slab" pitchFamily="2" charset="0"/>
                  </a:rPr>
                  <a:t>New</a:t>
                </a:r>
              </a:p>
              <a:p>
                <a:pPr algn="ctr"/>
                <a:r>
                  <a:rPr lang="en-US" sz="1100">
                    <a:latin typeface="+mn-lt"/>
                    <a:ea typeface="Roboto Slab" pitchFamily="2" charset="0"/>
                  </a:rPr>
                  <a:t>Machine</a:t>
                </a:r>
              </a:p>
              <a:p>
                <a:pPr algn="ctr"/>
                <a:r>
                  <a:rPr lang="en-US" sz="1100">
                    <a:latin typeface="+mn-lt"/>
                    <a:ea typeface="Roboto Slab" pitchFamily="2" charset="0"/>
                  </a:rPr>
                  <a:t>Image</a:t>
                </a:r>
              </a:p>
            </p:txBody>
          </p:sp>
        </p:grpSp>
        <p:pic>
          <p:nvPicPr>
            <p:cNvPr id="34" name="Graphic 33" descr="Monster with solid fill">
              <a:extLst>
                <a:ext uri="{FF2B5EF4-FFF2-40B4-BE49-F238E27FC236}">
                  <a16:creationId xmlns:a16="http://schemas.microsoft.com/office/drawing/2014/main" id="{0C46D36D-637C-4769-80C1-B7F2BBAB06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1705" y="3672675"/>
              <a:ext cx="506814" cy="506814"/>
            </a:xfrm>
            <a:prstGeom prst="rect">
              <a:avLst/>
            </a:prstGeom>
          </p:spPr>
        </p:pic>
        <p:pic>
          <p:nvPicPr>
            <p:cNvPr id="179" name="Graphic 178" descr="Monster with solid fill">
              <a:extLst>
                <a:ext uri="{FF2B5EF4-FFF2-40B4-BE49-F238E27FC236}">
                  <a16:creationId xmlns:a16="http://schemas.microsoft.com/office/drawing/2014/main" id="{973DF2C2-1419-4B39-969C-8CA172586C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79182" y="3630178"/>
              <a:ext cx="154076" cy="154076"/>
            </a:xfrm>
            <a:prstGeom prst="rect">
              <a:avLst/>
            </a:prstGeom>
          </p:spPr>
        </p:pic>
      </p:grpSp>
      <p:grpSp>
        <p:nvGrpSpPr>
          <p:cNvPr id="50" name="Group 49">
            <a:extLst>
              <a:ext uri="{FF2B5EF4-FFF2-40B4-BE49-F238E27FC236}">
                <a16:creationId xmlns:a16="http://schemas.microsoft.com/office/drawing/2014/main" id="{2DDBD82E-4674-4065-A993-E46CC7943649}"/>
              </a:ext>
            </a:extLst>
          </p:cNvPr>
          <p:cNvGrpSpPr/>
          <p:nvPr/>
        </p:nvGrpSpPr>
        <p:grpSpPr>
          <a:xfrm>
            <a:off x="5831076" y="3163558"/>
            <a:ext cx="1080743" cy="438883"/>
            <a:chOff x="5831076" y="3163558"/>
            <a:chExt cx="1080743" cy="438883"/>
          </a:xfrm>
        </p:grpSpPr>
        <p:sp>
          <p:nvSpPr>
            <p:cNvPr id="151" name="Rectangle 150">
              <a:extLst>
                <a:ext uri="{FF2B5EF4-FFF2-40B4-BE49-F238E27FC236}">
                  <a16:creationId xmlns:a16="http://schemas.microsoft.com/office/drawing/2014/main" id="{C4C2811C-C1A1-4440-AD00-A9062BD83D25}"/>
                </a:ext>
              </a:extLst>
            </p:cNvPr>
            <p:cNvSpPr/>
            <p:nvPr/>
          </p:nvSpPr>
          <p:spPr>
            <a:xfrm>
              <a:off x="5831076" y="3163558"/>
              <a:ext cx="1078838" cy="438883"/>
            </a:xfrm>
            <a:prstGeom prst="rect">
              <a:avLst/>
            </a:prstGeom>
            <a:solidFill>
              <a:schemeClr val="accent1">
                <a:lumMod val="20000"/>
                <a:lumOff val="8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ea typeface="Roboto Slab" pitchFamily="2" charset="0"/>
              </a:endParaRPr>
            </a:p>
          </p:txBody>
        </p:sp>
        <p:sp>
          <p:nvSpPr>
            <p:cNvPr id="152" name="TextBox 151">
              <a:extLst>
                <a:ext uri="{FF2B5EF4-FFF2-40B4-BE49-F238E27FC236}">
                  <a16:creationId xmlns:a16="http://schemas.microsoft.com/office/drawing/2014/main" id="{FF273DD7-669E-45DC-A45B-B38E7E9D940C}"/>
                </a:ext>
              </a:extLst>
            </p:cNvPr>
            <p:cNvSpPr txBox="1"/>
            <p:nvPr/>
          </p:nvSpPr>
          <p:spPr>
            <a:xfrm>
              <a:off x="6222208" y="3220352"/>
              <a:ext cx="689611" cy="338554"/>
            </a:xfrm>
            <a:prstGeom prst="rect">
              <a:avLst/>
            </a:prstGeom>
            <a:noFill/>
          </p:spPr>
          <p:txBody>
            <a:bodyPr wrap="none" rtlCol="0">
              <a:spAutoFit/>
            </a:bodyPr>
            <a:lstStyle/>
            <a:p>
              <a:pPr algn="ctr"/>
              <a:r>
                <a:rPr lang="en-US" sz="800">
                  <a:latin typeface="+mn-lt"/>
                  <a:ea typeface="Roboto Slab" pitchFamily="2" charset="0"/>
                </a:rPr>
                <a:t>Application</a:t>
              </a:r>
            </a:p>
            <a:p>
              <a:pPr algn="ctr"/>
              <a:r>
                <a:rPr lang="en-US" sz="800">
                  <a:latin typeface="+mn-lt"/>
                  <a:ea typeface="Roboto Slab" pitchFamily="2" charset="0"/>
                </a:rPr>
                <a:t>Workload</a:t>
              </a:r>
            </a:p>
          </p:txBody>
        </p:sp>
        <p:pic>
          <p:nvPicPr>
            <p:cNvPr id="150" name="Graphic 149" descr="Monster with solid fill">
              <a:extLst>
                <a:ext uri="{FF2B5EF4-FFF2-40B4-BE49-F238E27FC236}">
                  <a16:creationId xmlns:a16="http://schemas.microsoft.com/office/drawing/2014/main" id="{70B19585-C3FC-4971-9506-DA7CFE4FC5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6233" y="3216755"/>
              <a:ext cx="367972" cy="356526"/>
            </a:xfrm>
            <a:prstGeom prst="rect">
              <a:avLst/>
            </a:prstGeom>
          </p:spPr>
        </p:pic>
        <p:pic>
          <p:nvPicPr>
            <p:cNvPr id="180" name="Graphic 179" descr="Monster with solid fill">
              <a:extLst>
                <a:ext uri="{FF2B5EF4-FFF2-40B4-BE49-F238E27FC236}">
                  <a16:creationId xmlns:a16="http://schemas.microsoft.com/office/drawing/2014/main" id="{90732802-9B40-453A-B883-238D665BE1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5987" y="3185328"/>
              <a:ext cx="99858" cy="99858"/>
            </a:xfrm>
            <a:prstGeom prst="rect">
              <a:avLst/>
            </a:prstGeom>
          </p:spPr>
        </p:pic>
      </p:grpSp>
      <p:grpSp>
        <p:nvGrpSpPr>
          <p:cNvPr id="51" name="Group 50">
            <a:extLst>
              <a:ext uri="{FF2B5EF4-FFF2-40B4-BE49-F238E27FC236}">
                <a16:creationId xmlns:a16="http://schemas.microsoft.com/office/drawing/2014/main" id="{6C7A18E9-B3BC-4BC2-BE2E-2E85EE8EE9CA}"/>
              </a:ext>
            </a:extLst>
          </p:cNvPr>
          <p:cNvGrpSpPr/>
          <p:nvPr/>
        </p:nvGrpSpPr>
        <p:grpSpPr>
          <a:xfrm>
            <a:off x="7038553" y="3163558"/>
            <a:ext cx="1080743" cy="438883"/>
            <a:chOff x="7038553" y="3163558"/>
            <a:chExt cx="1080743" cy="438883"/>
          </a:xfrm>
        </p:grpSpPr>
        <p:sp>
          <p:nvSpPr>
            <p:cNvPr id="166" name="Rectangle 165">
              <a:extLst>
                <a:ext uri="{FF2B5EF4-FFF2-40B4-BE49-F238E27FC236}">
                  <a16:creationId xmlns:a16="http://schemas.microsoft.com/office/drawing/2014/main" id="{586F599D-B0D4-4F82-B405-F35890D4FE4E}"/>
                </a:ext>
              </a:extLst>
            </p:cNvPr>
            <p:cNvSpPr/>
            <p:nvPr/>
          </p:nvSpPr>
          <p:spPr>
            <a:xfrm>
              <a:off x="7038553" y="3163558"/>
              <a:ext cx="1078838" cy="438883"/>
            </a:xfrm>
            <a:prstGeom prst="rect">
              <a:avLst/>
            </a:prstGeom>
            <a:solidFill>
              <a:schemeClr val="accent1">
                <a:lumMod val="20000"/>
                <a:lumOff val="8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ea typeface="Roboto Slab" pitchFamily="2" charset="0"/>
              </a:endParaRPr>
            </a:p>
          </p:txBody>
        </p:sp>
        <p:sp>
          <p:nvSpPr>
            <p:cNvPr id="167" name="TextBox 166">
              <a:extLst>
                <a:ext uri="{FF2B5EF4-FFF2-40B4-BE49-F238E27FC236}">
                  <a16:creationId xmlns:a16="http://schemas.microsoft.com/office/drawing/2014/main" id="{C8641D11-88F8-41D5-B46F-A54ACABBCC77}"/>
                </a:ext>
              </a:extLst>
            </p:cNvPr>
            <p:cNvSpPr txBox="1"/>
            <p:nvPr/>
          </p:nvSpPr>
          <p:spPr>
            <a:xfrm>
              <a:off x="7429685" y="3220352"/>
              <a:ext cx="689611" cy="338554"/>
            </a:xfrm>
            <a:prstGeom prst="rect">
              <a:avLst/>
            </a:prstGeom>
            <a:noFill/>
          </p:spPr>
          <p:txBody>
            <a:bodyPr wrap="none" rtlCol="0">
              <a:spAutoFit/>
            </a:bodyPr>
            <a:lstStyle/>
            <a:p>
              <a:pPr algn="ctr"/>
              <a:r>
                <a:rPr lang="en-US" sz="800">
                  <a:latin typeface="+mn-lt"/>
                  <a:ea typeface="Roboto Slab" pitchFamily="2" charset="0"/>
                </a:rPr>
                <a:t>Application</a:t>
              </a:r>
            </a:p>
            <a:p>
              <a:pPr algn="ctr"/>
              <a:r>
                <a:rPr lang="en-US" sz="800">
                  <a:latin typeface="+mn-lt"/>
                  <a:ea typeface="Roboto Slab" pitchFamily="2" charset="0"/>
                </a:rPr>
                <a:t>Workload</a:t>
              </a:r>
            </a:p>
          </p:txBody>
        </p:sp>
        <p:pic>
          <p:nvPicPr>
            <p:cNvPr id="165" name="Graphic 164" descr="Monster with solid fill">
              <a:extLst>
                <a:ext uri="{FF2B5EF4-FFF2-40B4-BE49-F238E27FC236}">
                  <a16:creationId xmlns:a16="http://schemas.microsoft.com/office/drawing/2014/main" id="{66934003-AD3D-4173-8757-55531FD9F0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3710" y="3203357"/>
              <a:ext cx="367972" cy="356526"/>
            </a:xfrm>
            <a:prstGeom prst="rect">
              <a:avLst/>
            </a:prstGeom>
          </p:spPr>
        </p:pic>
        <p:pic>
          <p:nvPicPr>
            <p:cNvPr id="181" name="Graphic 180" descr="Monster with solid fill">
              <a:extLst>
                <a:ext uri="{FF2B5EF4-FFF2-40B4-BE49-F238E27FC236}">
                  <a16:creationId xmlns:a16="http://schemas.microsoft.com/office/drawing/2014/main" id="{7F9E4857-E621-44DF-B416-66CDEB5A9C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93465" y="3187630"/>
              <a:ext cx="99858" cy="99858"/>
            </a:xfrm>
            <a:prstGeom prst="rect">
              <a:avLst/>
            </a:prstGeom>
          </p:spPr>
        </p:pic>
      </p:grpSp>
      <p:grpSp>
        <p:nvGrpSpPr>
          <p:cNvPr id="52" name="Group 51">
            <a:extLst>
              <a:ext uri="{FF2B5EF4-FFF2-40B4-BE49-F238E27FC236}">
                <a16:creationId xmlns:a16="http://schemas.microsoft.com/office/drawing/2014/main" id="{4D254A6E-2225-4222-B32B-36A03AB26770}"/>
              </a:ext>
            </a:extLst>
          </p:cNvPr>
          <p:cNvGrpSpPr/>
          <p:nvPr/>
        </p:nvGrpSpPr>
        <p:grpSpPr>
          <a:xfrm>
            <a:off x="5831076" y="3697795"/>
            <a:ext cx="1080743" cy="438883"/>
            <a:chOff x="5831076" y="3697795"/>
            <a:chExt cx="1080743" cy="438883"/>
          </a:xfrm>
        </p:grpSpPr>
        <p:sp>
          <p:nvSpPr>
            <p:cNvPr id="156" name="Rectangle 155">
              <a:extLst>
                <a:ext uri="{FF2B5EF4-FFF2-40B4-BE49-F238E27FC236}">
                  <a16:creationId xmlns:a16="http://schemas.microsoft.com/office/drawing/2014/main" id="{8E85FF89-EC0F-4248-9A8F-CDF75BC129FC}"/>
                </a:ext>
              </a:extLst>
            </p:cNvPr>
            <p:cNvSpPr/>
            <p:nvPr/>
          </p:nvSpPr>
          <p:spPr>
            <a:xfrm>
              <a:off x="5831076" y="3697795"/>
              <a:ext cx="1078838" cy="438883"/>
            </a:xfrm>
            <a:prstGeom prst="rect">
              <a:avLst/>
            </a:prstGeom>
            <a:solidFill>
              <a:schemeClr val="accent1">
                <a:lumMod val="20000"/>
                <a:lumOff val="8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ea typeface="Roboto Slab" pitchFamily="2" charset="0"/>
              </a:endParaRPr>
            </a:p>
          </p:txBody>
        </p:sp>
        <p:sp>
          <p:nvSpPr>
            <p:cNvPr id="157" name="TextBox 156">
              <a:extLst>
                <a:ext uri="{FF2B5EF4-FFF2-40B4-BE49-F238E27FC236}">
                  <a16:creationId xmlns:a16="http://schemas.microsoft.com/office/drawing/2014/main" id="{40AEC6D7-8E13-4F7E-8488-6D814D4831F4}"/>
                </a:ext>
              </a:extLst>
            </p:cNvPr>
            <p:cNvSpPr txBox="1"/>
            <p:nvPr/>
          </p:nvSpPr>
          <p:spPr>
            <a:xfrm>
              <a:off x="6222208" y="3754589"/>
              <a:ext cx="689611" cy="338554"/>
            </a:xfrm>
            <a:prstGeom prst="rect">
              <a:avLst/>
            </a:prstGeom>
            <a:noFill/>
          </p:spPr>
          <p:txBody>
            <a:bodyPr wrap="none" rtlCol="0">
              <a:spAutoFit/>
            </a:bodyPr>
            <a:lstStyle/>
            <a:p>
              <a:pPr algn="ctr"/>
              <a:r>
                <a:rPr lang="en-US" sz="800">
                  <a:latin typeface="+mn-lt"/>
                  <a:ea typeface="Roboto Slab" pitchFamily="2" charset="0"/>
                </a:rPr>
                <a:t>Application</a:t>
              </a:r>
            </a:p>
            <a:p>
              <a:pPr algn="ctr"/>
              <a:r>
                <a:rPr lang="en-US" sz="800">
                  <a:latin typeface="+mn-lt"/>
                  <a:ea typeface="Roboto Slab" pitchFamily="2" charset="0"/>
                </a:rPr>
                <a:t>Workload</a:t>
              </a:r>
            </a:p>
          </p:txBody>
        </p:sp>
        <p:pic>
          <p:nvPicPr>
            <p:cNvPr id="155" name="Graphic 154" descr="Monster with solid fill">
              <a:extLst>
                <a:ext uri="{FF2B5EF4-FFF2-40B4-BE49-F238E27FC236}">
                  <a16:creationId xmlns:a16="http://schemas.microsoft.com/office/drawing/2014/main" id="{8C698905-21A0-4040-AA68-0C6E88DC10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7907" y="3750992"/>
              <a:ext cx="367972" cy="356526"/>
            </a:xfrm>
            <a:prstGeom prst="rect">
              <a:avLst/>
            </a:prstGeom>
          </p:spPr>
        </p:pic>
        <p:pic>
          <p:nvPicPr>
            <p:cNvPr id="182" name="Graphic 181" descr="Monster with solid fill">
              <a:extLst>
                <a:ext uri="{FF2B5EF4-FFF2-40B4-BE49-F238E27FC236}">
                  <a16:creationId xmlns:a16="http://schemas.microsoft.com/office/drawing/2014/main" id="{0904E32D-6EF1-4487-B208-92799002EE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4363" y="3727519"/>
              <a:ext cx="99858" cy="99858"/>
            </a:xfrm>
            <a:prstGeom prst="rect">
              <a:avLst/>
            </a:prstGeom>
          </p:spPr>
        </p:pic>
      </p:grpSp>
      <p:grpSp>
        <p:nvGrpSpPr>
          <p:cNvPr id="56" name="Group 55">
            <a:extLst>
              <a:ext uri="{FF2B5EF4-FFF2-40B4-BE49-F238E27FC236}">
                <a16:creationId xmlns:a16="http://schemas.microsoft.com/office/drawing/2014/main" id="{0C32DB84-D00C-49A1-BC17-306CC6CF7850}"/>
              </a:ext>
            </a:extLst>
          </p:cNvPr>
          <p:cNvGrpSpPr/>
          <p:nvPr/>
        </p:nvGrpSpPr>
        <p:grpSpPr>
          <a:xfrm>
            <a:off x="5831076" y="4232032"/>
            <a:ext cx="1080743" cy="438883"/>
            <a:chOff x="5831076" y="4232032"/>
            <a:chExt cx="1080743" cy="438883"/>
          </a:xfrm>
        </p:grpSpPr>
        <p:sp>
          <p:nvSpPr>
            <p:cNvPr id="161" name="Rectangle 160">
              <a:extLst>
                <a:ext uri="{FF2B5EF4-FFF2-40B4-BE49-F238E27FC236}">
                  <a16:creationId xmlns:a16="http://schemas.microsoft.com/office/drawing/2014/main" id="{6A321289-6307-4C9A-9FC9-0948FF09634C}"/>
                </a:ext>
              </a:extLst>
            </p:cNvPr>
            <p:cNvSpPr/>
            <p:nvPr/>
          </p:nvSpPr>
          <p:spPr>
            <a:xfrm>
              <a:off x="5831076" y="4232032"/>
              <a:ext cx="1078838" cy="438883"/>
            </a:xfrm>
            <a:prstGeom prst="rect">
              <a:avLst/>
            </a:prstGeom>
            <a:solidFill>
              <a:schemeClr val="accent1">
                <a:lumMod val="20000"/>
                <a:lumOff val="8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ea typeface="Roboto Slab" pitchFamily="2" charset="0"/>
              </a:endParaRPr>
            </a:p>
          </p:txBody>
        </p:sp>
        <p:sp>
          <p:nvSpPr>
            <p:cNvPr id="162" name="TextBox 161">
              <a:extLst>
                <a:ext uri="{FF2B5EF4-FFF2-40B4-BE49-F238E27FC236}">
                  <a16:creationId xmlns:a16="http://schemas.microsoft.com/office/drawing/2014/main" id="{00139DAA-D9E3-4F7E-9D9E-79FF394AF9F0}"/>
                </a:ext>
              </a:extLst>
            </p:cNvPr>
            <p:cNvSpPr txBox="1"/>
            <p:nvPr/>
          </p:nvSpPr>
          <p:spPr>
            <a:xfrm>
              <a:off x="6222208" y="4288826"/>
              <a:ext cx="689611" cy="338554"/>
            </a:xfrm>
            <a:prstGeom prst="rect">
              <a:avLst/>
            </a:prstGeom>
            <a:noFill/>
          </p:spPr>
          <p:txBody>
            <a:bodyPr wrap="none" rtlCol="0">
              <a:spAutoFit/>
            </a:bodyPr>
            <a:lstStyle/>
            <a:p>
              <a:pPr algn="ctr"/>
              <a:r>
                <a:rPr lang="en-US" sz="800">
                  <a:latin typeface="+mn-lt"/>
                  <a:ea typeface="Roboto Slab" pitchFamily="2" charset="0"/>
                </a:rPr>
                <a:t>Application</a:t>
              </a:r>
            </a:p>
            <a:p>
              <a:pPr algn="ctr"/>
              <a:r>
                <a:rPr lang="en-US" sz="800">
                  <a:latin typeface="+mn-lt"/>
                  <a:ea typeface="Roboto Slab" pitchFamily="2" charset="0"/>
                </a:rPr>
                <a:t>Workload</a:t>
              </a:r>
            </a:p>
          </p:txBody>
        </p:sp>
        <p:pic>
          <p:nvPicPr>
            <p:cNvPr id="160" name="Graphic 159" descr="Monster with solid fill">
              <a:extLst>
                <a:ext uri="{FF2B5EF4-FFF2-40B4-BE49-F238E27FC236}">
                  <a16:creationId xmlns:a16="http://schemas.microsoft.com/office/drawing/2014/main" id="{27BCC501-33A3-4829-9648-62B0347D8F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9581" y="4285229"/>
              <a:ext cx="367972" cy="356526"/>
            </a:xfrm>
            <a:prstGeom prst="rect">
              <a:avLst/>
            </a:prstGeom>
          </p:spPr>
        </p:pic>
        <p:pic>
          <p:nvPicPr>
            <p:cNvPr id="183" name="Graphic 182" descr="Monster with solid fill">
              <a:extLst>
                <a:ext uri="{FF2B5EF4-FFF2-40B4-BE49-F238E27FC236}">
                  <a16:creationId xmlns:a16="http://schemas.microsoft.com/office/drawing/2014/main" id="{02A5F84F-3761-4D52-B2CD-C1847EF752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1014" y="4267408"/>
              <a:ext cx="99858" cy="99858"/>
            </a:xfrm>
            <a:prstGeom prst="rect">
              <a:avLst/>
            </a:prstGeom>
          </p:spPr>
        </p:pic>
      </p:grpSp>
      <p:grpSp>
        <p:nvGrpSpPr>
          <p:cNvPr id="53" name="Group 52">
            <a:extLst>
              <a:ext uri="{FF2B5EF4-FFF2-40B4-BE49-F238E27FC236}">
                <a16:creationId xmlns:a16="http://schemas.microsoft.com/office/drawing/2014/main" id="{334373EC-A685-49E6-BF00-5D582C6244C3}"/>
              </a:ext>
            </a:extLst>
          </p:cNvPr>
          <p:cNvGrpSpPr/>
          <p:nvPr/>
        </p:nvGrpSpPr>
        <p:grpSpPr>
          <a:xfrm>
            <a:off x="7038553" y="3697795"/>
            <a:ext cx="1080743" cy="438883"/>
            <a:chOff x="7038553" y="3697795"/>
            <a:chExt cx="1080743" cy="438883"/>
          </a:xfrm>
        </p:grpSpPr>
        <p:sp>
          <p:nvSpPr>
            <p:cNvPr id="171" name="Rectangle 170">
              <a:extLst>
                <a:ext uri="{FF2B5EF4-FFF2-40B4-BE49-F238E27FC236}">
                  <a16:creationId xmlns:a16="http://schemas.microsoft.com/office/drawing/2014/main" id="{3F770AD1-D54C-47B2-9D70-B9F35F4835A1}"/>
                </a:ext>
              </a:extLst>
            </p:cNvPr>
            <p:cNvSpPr/>
            <p:nvPr/>
          </p:nvSpPr>
          <p:spPr>
            <a:xfrm>
              <a:off x="7038553" y="3697795"/>
              <a:ext cx="1078838" cy="438883"/>
            </a:xfrm>
            <a:prstGeom prst="rect">
              <a:avLst/>
            </a:prstGeom>
            <a:solidFill>
              <a:schemeClr val="accent1">
                <a:lumMod val="20000"/>
                <a:lumOff val="8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ea typeface="Roboto Slab" pitchFamily="2" charset="0"/>
              </a:endParaRPr>
            </a:p>
          </p:txBody>
        </p:sp>
        <p:sp>
          <p:nvSpPr>
            <p:cNvPr id="172" name="TextBox 171">
              <a:extLst>
                <a:ext uri="{FF2B5EF4-FFF2-40B4-BE49-F238E27FC236}">
                  <a16:creationId xmlns:a16="http://schemas.microsoft.com/office/drawing/2014/main" id="{7CF80D46-182B-4521-BF34-83B6FC54E7B0}"/>
                </a:ext>
              </a:extLst>
            </p:cNvPr>
            <p:cNvSpPr txBox="1"/>
            <p:nvPr/>
          </p:nvSpPr>
          <p:spPr>
            <a:xfrm>
              <a:off x="7429685" y="3754589"/>
              <a:ext cx="689611" cy="338554"/>
            </a:xfrm>
            <a:prstGeom prst="rect">
              <a:avLst/>
            </a:prstGeom>
            <a:noFill/>
          </p:spPr>
          <p:txBody>
            <a:bodyPr wrap="none" rtlCol="0">
              <a:spAutoFit/>
            </a:bodyPr>
            <a:lstStyle/>
            <a:p>
              <a:pPr algn="ctr"/>
              <a:r>
                <a:rPr lang="en-US" sz="800">
                  <a:latin typeface="+mn-lt"/>
                  <a:ea typeface="Roboto Slab" pitchFamily="2" charset="0"/>
                </a:rPr>
                <a:t>Application</a:t>
              </a:r>
            </a:p>
            <a:p>
              <a:pPr algn="ctr"/>
              <a:r>
                <a:rPr lang="en-US" sz="800">
                  <a:latin typeface="+mn-lt"/>
                  <a:ea typeface="Roboto Slab" pitchFamily="2" charset="0"/>
                </a:rPr>
                <a:t>Workload</a:t>
              </a:r>
            </a:p>
          </p:txBody>
        </p:sp>
        <p:pic>
          <p:nvPicPr>
            <p:cNvPr id="170" name="Graphic 169" descr="Monster with solid fill">
              <a:extLst>
                <a:ext uri="{FF2B5EF4-FFF2-40B4-BE49-F238E27FC236}">
                  <a16:creationId xmlns:a16="http://schemas.microsoft.com/office/drawing/2014/main" id="{61191BC8-2A74-4DA4-88FB-03D054D89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5384" y="3737594"/>
              <a:ext cx="367972" cy="356526"/>
            </a:xfrm>
            <a:prstGeom prst="rect">
              <a:avLst/>
            </a:prstGeom>
          </p:spPr>
        </p:pic>
        <p:pic>
          <p:nvPicPr>
            <p:cNvPr id="184" name="Graphic 183" descr="Monster with solid fill">
              <a:extLst>
                <a:ext uri="{FF2B5EF4-FFF2-40B4-BE49-F238E27FC236}">
                  <a16:creationId xmlns:a16="http://schemas.microsoft.com/office/drawing/2014/main" id="{C91BB37D-C8EF-4F55-9BC2-C31209A1B8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93467" y="3717051"/>
              <a:ext cx="99858" cy="99858"/>
            </a:xfrm>
            <a:prstGeom prst="rect">
              <a:avLst/>
            </a:prstGeom>
          </p:spPr>
        </p:pic>
      </p:grpSp>
      <p:grpSp>
        <p:nvGrpSpPr>
          <p:cNvPr id="57" name="Group 56">
            <a:extLst>
              <a:ext uri="{FF2B5EF4-FFF2-40B4-BE49-F238E27FC236}">
                <a16:creationId xmlns:a16="http://schemas.microsoft.com/office/drawing/2014/main" id="{1C070ECD-23C9-4577-AC0A-9AA004A40FB6}"/>
              </a:ext>
            </a:extLst>
          </p:cNvPr>
          <p:cNvGrpSpPr/>
          <p:nvPr/>
        </p:nvGrpSpPr>
        <p:grpSpPr>
          <a:xfrm>
            <a:off x="7038553" y="4232032"/>
            <a:ext cx="1080743" cy="438883"/>
            <a:chOff x="7038553" y="4232032"/>
            <a:chExt cx="1080743" cy="438883"/>
          </a:xfrm>
        </p:grpSpPr>
        <p:sp>
          <p:nvSpPr>
            <p:cNvPr id="176" name="Rectangle 175">
              <a:extLst>
                <a:ext uri="{FF2B5EF4-FFF2-40B4-BE49-F238E27FC236}">
                  <a16:creationId xmlns:a16="http://schemas.microsoft.com/office/drawing/2014/main" id="{90D0CC64-E79C-4063-8B45-C4BB553853C7}"/>
                </a:ext>
              </a:extLst>
            </p:cNvPr>
            <p:cNvSpPr/>
            <p:nvPr/>
          </p:nvSpPr>
          <p:spPr>
            <a:xfrm>
              <a:off x="7038553" y="4232032"/>
              <a:ext cx="1078838" cy="438883"/>
            </a:xfrm>
            <a:prstGeom prst="rect">
              <a:avLst/>
            </a:prstGeom>
            <a:solidFill>
              <a:schemeClr val="accent1">
                <a:lumMod val="20000"/>
                <a:lumOff val="8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ea typeface="Roboto Slab" pitchFamily="2" charset="0"/>
              </a:endParaRPr>
            </a:p>
          </p:txBody>
        </p:sp>
        <p:sp>
          <p:nvSpPr>
            <p:cNvPr id="177" name="TextBox 176">
              <a:extLst>
                <a:ext uri="{FF2B5EF4-FFF2-40B4-BE49-F238E27FC236}">
                  <a16:creationId xmlns:a16="http://schemas.microsoft.com/office/drawing/2014/main" id="{425563F4-D565-4DFF-B3BB-FBF03E314B46}"/>
                </a:ext>
              </a:extLst>
            </p:cNvPr>
            <p:cNvSpPr txBox="1"/>
            <p:nvPr/>
          </p:nvSpPr>
          <p:spPr>
            <a:xfrm>
              <a:off x="7429685" y="4288826"/>
              <a:ext cx="689611" cy="338554"/>
            </a:xfrm>
            <a:prstGeom prst="rect">
              <a:avLst/>
            </a:prstGeom>
            <a:noFill/>
          </p:spPr>
          <p:txBody>
            <a:bodyPr wrap="none" rtlCol="0">
              <a:spAutoFit/>
            </a:bodyPr>
            <a:lstStyle/>
            <a:p>
              <a:pPr algn="ctr"/>
              <a:r>
                <a:rPr lang="en-US" sz="800">
                  <a:latin typeface="+mn-lt"/>
                  <a:ea typeface="Roboto Slab" pitchFamily="2" charset="0"/>
                </a:rPr>
                <a:t>Application</a:t>
              </a:r>
            </a:p>
            <a:p>
              <a:pPr algn="ctr"/>
              <a:r>
                <a:rPr lang="en-US" sz="800">
                  <a:latin typeface="+mn-lt"/>
                  <a:ea typeface="Roboto Slab" pitchFamily="2" charset="0"/>
                </a:rPr>
                <a:t>Workload</a:t>
              </a:r>
            </a:p>
          </p:txBody>
        </p:sp>
        <p:pic>
          <p:nvPicPr>
            <p:cNvPr id="175" name="Graphic 174" descr="Monster with solid fill">
              <a:extLst>
                <a:ext uri="{FF2B5EF4-FFF2-40B4-BE49-F238E27FC236}">
                  <a16:creationId xmlns:a16="http://schemas.microsoft.com/office/drawing/2014/main" id="{FE927625-A18F-4A2E-8ED9-43083D50C8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7058" y="4271831"/>
              <a:ext cx="367972" cy="356526"/>
            </a:xfrm>
            <a:prstGeom prst="rect">
              <a:avLst/>
            </a:prstGeom>
          </p:spPr>
        </p:pic>
        <p:pic>
          <p:nvPicPr>
            <p:cNvPr id="185" name="Graphic 184" descr="Monster with solid fill">
              <a:extLst>
                <a:ext uri="{FF2B5EF4-FFF2-40B4-BE49-F238E27FC236}">
                  <a16:creationId xmlns:a16="http://schemas.microsoft.com/office/drawing/2014/main" id="{AC1EBE24-0DD8-45E9-87E9-2EE665CEAB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0166" y="4246892"/>
              <a:ext cx="99858" cy="99858"/>
            </a:xfrm>
            <a:prstGeom prst="rect">
              <a:avLst/>
            </a:prstGeom>
          </p:spPr>
        </p:pic>
      </p:grpSp>
      <p:grpSp>
        <p:nvGrpSpPr>
          <p:cNvPr id="58" name="Group 57">
            <a:extLst>
              <a:ext uri="{FF2B5EF4-FFF2-40B4-BE49-F238E27FC236}">
                <a16:creationId xmlns:a16="http://schemas.microsoft.com/office/drawing/2014/main" id="{5A6ABB60-7F4C-4EC2-A89D-F2624C6C4507}"/>
              </a:ext>
            </a:extLst>
          </p:cNvPr>
          <p:cNvGrpSpPr/>
          <p:nvPr/>
        </p:nvGrpSpPr>
        <p:grpSpPr>
          <a:xfrm>
            <a:off x="3401227" y="4363988"/>
            <a:ext cx="577850" cy="577850"/>
            <a:chOff x="3401227" y="4363988"/>
            <a:chExt cx="577850" cy="577850"/>
          </a:xfrm>
        </p:grpSpPr>
        <p:pic>
          <p:nvPicPr>
            <p:cNvPr id="146" name="Graphic 145" descr="Document outline">
              <a:extLst>
                <a:ext uri="{FF2B5EF4-FFF2-40B4-BE49-F238E27FC236}">
                  <a16:creationId xmlns:a16="http://schemas.microsoft.com/office/drawing/2014/main" id="{E2A796CB-AC0F-4729-8E3B-67A0ADC425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1227" y="4363988"/>
              <a:ext cx="577850" cy="577850"/>
            </a:xfrm>
            <a:prstGeom prst="rect">
              <a:avLst/>
            </a:prstGeom>
          </p:spPr>
        </p:pic>
        <p:pic>
          <p:nvPicPr>
            <p:cNvPr id="187" name="Graphic 186" descr="Monster with solid fill">
              <a:extLst>
                <a:ext uri="{FF2B5EF4-FFF2-40B4-BE49-F238E27FC236}">
                  <a16:creationId xmlns:a16="http://schemas.microsoft.com/office/drawing/2014/main" id="{8E860228-64CC-43A1-9A73-6715753BBE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61434" y="4439568"/>
              <a:ext cx="124741" cy="124741"/>
            </a:xfrm>
            <a:prstGeom prst="rect">
              <a:avLst/>
            </a:prstGeom>
          </p:spPr>
        </p:pic>
      </p:grpSp>
      <p:pic>
        <p:nvPicPr>
          <p:cNvPr id="96" name="Picture 95" descr="Icon&#10;&#10;Description automatically generated">
            <a:extLst>
              <a:ext uri="{FF2B5EF4-FFF2-40B4-BE49-F238E27FC236}">
                <a16:creationId xmlns:a16="http://schemas.microsoft.com/office/drawing/2014/main" id="{94A51D87-AA63-4A0E-925F-DB9D7A71E612}"/>
              </a:ext>
            </a:extLst>
          </p:cNvPr>
          <p:cNvPicPr>
            <a:picLocks noChangeAspect="1"/>
          </p:cNvPicPr>
          <p:nvPr/>
        </p:nvPicPr>
        <p:blipFill rotWithShape="1">
          <a:blip r:embed="rId9"/>
          <a:srcRect l="22906" t="4185" r="22049" b="36030"/>
          <a:stretch/>
        </p:blipFill>
        <p:spPr>
          <a:xfrm>
            <a:off x="8545429" y="88876"/>
            <a:ext cx="498559" cy="763099"/>
          </a:xfrm>
          <a:prstGeom prst="rect">
            <a:avLst/>
          </a:prstGeom>
        </p:spPr>
      </p:pic>
      <p:grpSp>
        <p:nvGrpSpPr>
          <p:cNvPr id="98" name="Group 97">
            <a:extLst>
              <a:ext uri="{FF2B5EF4-FFF2-40B4-BE49-F238E27FC236}">
                <a16:creationId xmlns:a16="http://schemas.microsoft.com/office/drawing/2014/main" id="{662CF567-B2ED-4329-AFA0-CC9EA6010E7C}"/>
              </a:ext>
            </a:extLst>
          </p:cNvPr>
          <p:cNvGrpSpPr/>
          <p:nvPr/>
        </p:nvGrpSpPr>
        <p:grpSpPr>
          <a:xfrm>
            <a:off x="7969959" y="4467221"/>
            <a:ext cx="1068163" cy="714636"/>
            <a:chOff x="544068" y="2551176"/>
            <a:chExt cx="4090321" cy="2736558"/>
          </a:xfrm>
        </p:grpSpPr>
        <p:grpSp>
          <p:nvGrpSpPr>
            <p:cNvPr id="99" name="Group 98">
              <a:extLst>
                <a:ext uri="{FF2B5EF4-FFF2-40B4-BE49-F238E27FC236}">
                  <a16:creationId xmlns:a16="http://schemas.microsoft.com/office/drawing/2014/main" id="{EDB2A0A2-026B-482D-A992-EAB9ECD3D3A5}"/>
                </a:ext>
              </a:extLst>
            </p:cNvPr>
            <p:cNvGrpSpPr/>
            <p:nvPr/>
          </p:nvGrpSpPr>
          <p:grpSpPr>
            <a:xfrm>
              <a:off x="544068" y="2551176"/>
              <a:ext cx="2146017" cy="2736558"/>
              <a:chOff x="42567" y="3384009"/>
              <a:chExt cx="1372346" cy="1860556"/>
            </a:xfrm>
          </p:grpSpPr>
          <p:pic>
            <p:nvPicPr>
              <p:cNvPr id="106" name="Picture 105" descr="Icon&#10;&#10;Description automatically generated">
                <a:extLst>
                  <a:ext uri="{FF2B5EF4-FFF2-40B4-BE49-F238E27FC236}">
                    <a16:creationId xmlns:a16="http://schemas.microsoft.com/office/drawing/2014/main" id="{008ECDD4-3F88-479A-B899-9674A6531DA9}"/>
                  </a:ext>
                </a:extLst>
              </p:cNvPr>
              <p:cNvPicPr>
                <a:picLocks noChangeAspect="1"/>
              </p:cNvPicPr>
              <p:nvPr/>
            </p:nvPicPr>
            <p:blipFill>
              <a:blip r:embed="rId10"/>
              <a:stretch>
                <a:fillRect/>
              </a:stretch>
            </p:blipFill>
            <p:spPr>
              <a:xfrm>
                <a:off x="42567" y="3384009"/>
                <a:ext cx="1372346" cy="1860556"/>
              </a:xfrm>
              <a:prstGeom prst="rect">
                <a:avLst/>
              </a:prstGeom>
            </p:spPr>
          </p:pic>
          <p:pic>
            <p:nvPicPr>
              <p:cNvPr id="107" name="Picture 106" descr="A picture containing icon&#10;&#10;Description automatically generated">
                <a:extLst>
                  <a:ext uri="{FF2B5EF4-FFF2-40B4-BE49-F238E27FC236}">
                    <a16:creationId xmlns:a16="http://schemas.microsoft.com/office/drawing/2014/main" id="{A84F75F5-5311-4B2C-A23C-66D99274DB66}"/>
                  </a:ext>
                </a:extLst>
              </p:cNvPr>
              <p:cNvPicPr>
                <a:picLocks noChangeAspect="1"/>
              </p:cNvPicPr>
              <p:nvPr/>
            </p:nvPicPr>
            <p:blipFill rotWithShape="1">
              <a:blip r:embed="rId11"/>
              <a:srcRect l="22785" t="3910" r="23310" b="35355"/>
              <a:stretch/>
            </p:blipFill>
            <p:spPr>
              <a:xfrm>
                <a:off x="649707" y="4904072"/>
                <a:ext cx="153820" cy="244241"/>
              </a:xfrm>
              <a:prstGeom prst="rect">
                <a:avLst/>
              </a:prstGeom>
            </p:spPr>
          </p:pic>
        </p:grpSp>
        <p:grpSp>
          <p:nvGrpSpPr>
            <p:cNvPr id="100" name="Group 99">
              <a:extLst>
                <a:ext uri="{FF2B5EF4-FFF2-40B4-BE49-F238E27FC236}">
                  <a16:creationId xmlns:a16="http://schemas.microsoft.com/office/drawing/2014/main" id="{E834B8C6-A2A4-4B22-938F-856874C30FA1}"/>
                </a:ext>
              </a:extLst>
            </p:cNvPr>
            <p:cNvGrpSpPr/>
            <p:nvPr/>
          </p:nvGrpSpPr>
          <p:grpSpPr>
            <a:xfrm>
              <a:off x="2488372" y="2712560"/>
              <a:ext cx="2146017" cy="2560735"/>
              <a:chOff x="3330701" y="1684501"/>
              <a:chExt cx="3653818" cy="4874559"/>
            </a:xfrm>
          </p:grpSpPr>
          <p:pic>
            <p:nvPicPr>
              <p:cNvPr id="101" name="Picture 100" descr="Icon&#10;&#10;Description automatically generated">
                <a:extLst>
                  <a:ext uri="{FF2B5EF4-FFF2-40B4-BE49-F238E27FC236}">
                    <a16:creationId xmlns:a16="http://schemas.microsoft.com/office/drawing/2014/main" id="{0A173C16-92BC-4CB6-B5CD-3486BA91B59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102" name="Group 101">
                <a:extLst>
                  <a:ext uri="{FF2B5EF4-FFF2-40B4-BE49-F238E27FC236}">
                    <a16:creationId xmlns:a16="http://schemas.microsoft.com/office/drawing/2014/main" id="{F3F1F7EC-F45A-4C7F-B868-D10D0AA04256}"/>
                  </a:ext>
                </a:extLst>
              </p:cNvPr>
              <p:cNvGrpSpPr/>
              <p:nvPr/>
            </p:nvGrpSpPr>
            <p:grpSpPr>
              <a:xfrm>
                <a:off x="4019441" y="1684501"/>
                <a:ext cx="2322733" cy="1704906"/>
                <a:chOff x="4914899" y="2339788"/>
                <a:chExt cx="2322733" cy="1704906"/>
              </a:xfrm>
            </p:grpSpPr>
            <p:pic>
              <p:nvPicPr>
                <p:cNvPr id="104" name="Picture 4" descr="Blue cap illustration, Baseball cap Hat , Baseball Cap Blue transparent  background PNG clipart | HiClipart">
                  <a:extLst>
                    <a:ext uri="{FF2B5EF4-FFF2-40B4-BE49-F238E27FC236}">
                      <a16:creationId xmlns:a16="http://schemas.microsoft.com/office/drawing/2014/main" id="{4A9DE8D8-3FEB-481A-A263-23975583F17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4" descr="A picture containing icon&#10;&#10;Description automatically generated">
                  <a:extLst>
                    <a:ext uri="{FF2B5EF4-FFF2-40B4-BE49-F238E27FC236}">
                      <a16:creationId xmlns:a16="http://schemas.microsoft.com/office/drawing/2014/main" id="{A19C5E21-E4D4-4F38-A950-434F75B9B5AE}"/>
                    </a:ext>
                  </a:extLst>
                </p:cNvPr>
                <p:cNvPicPr>
                  <a:picLocks noChangeAspect="1"/>
                </p:cNvPicPr>
                <p:nvPr/>
              </p:nvPicPr>
              <p:blipFill rotWithShape="1">
                <a:blip r:embed="rId11"/>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43864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500"/>
                                        <p:tgtEl>
                                          <p:spTgt spid="12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500"/>
                                        <p:tgtEl>
                                          <p:spTgt spid="97"/>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fade">
                                      <p:cBhvr>
                                        <p:cTn id="35" dur="500"/>
                                        <p:tgtEl>
                                          <p:spTgt spid="12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111"/>
                                        </p:tgtEl>
                                        <p:attrNameLst>
                                          <p:attrName>style.visibility</p:attrName>
                                        </p:attrNameLst>
                                      </p:cBhvr>
                                      <p:to>
                                        <p:strVal val="visible"/>
                                      </p:to>
                                    </p:set>
                                    <p:animEffect transition="in" filter="fade">
                                      <p:cBhvr>
                                        <p:cTn id="39" dur="500"/>
                                        <p:tgtEl>
                                          <p:spTgt spid="111"/>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fade">
                                      <p:cBhvr>
                                        <p:cTn id="43" dur="500"/>
                                        <p:tgtEl>
                                          <p:spTgt spid="13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44"/>
                                        </p:tgtEl>
                                        <p:attrNameLst>
                                          <p:attrName>style.visibility</p:attrName>
                                        </p:attrNameLst>
                                      </p:cBhvr>
                                      <p:to>
                                        <p:strVal val="visible"/>
                                      </p:to>
                                    </p:set>
                                    <p:animEffect transition="in" filter="wipe(left)">
                                      <p:cBhvr>
                                        <p:cTn id="48" dur="500"/>
                                        <p:tgtEl>
                                          <p:spTgt spid="144"/>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5"/>
                                        </p:tgtEl>
                                        <p:attrNameLst>
                                          <p:attrName>style.visibility</p:attrName>
                                        </p:attrNameLst>
                                      </p:cBhvr>
                                      <p:to>
                                        <p:strVal val="visible"/>
                                      </p:to>
                                    </p:set>
                                    <p:animEffect transition="in" filter="fade">
                                      <p:cBhvr>
                                        <p:cTn id="55" dur="500"/>
                                        <p:tgtEl>
                                          <p:spTgt spid="1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par>
                          <p:cTn id="64" fill="hold">
                            <p:stCondLst>
                              <p:cond delay="500"/>
                            </p:stCondLst>
                            <p:childTnLst>
                              <p:par>
                                <p:cTn id="65" presetID="22" presetClass="entr" presetSubtype="4" fill="hold" nodeType="afterEffect">
                                  <p:stCondLst>
                                    <p:cond delay="0"/>
                                  </p:stCondLst>
                                  <p:childTnLst>
                                    <p:set>
                                      <p:cBhvr>
                                        <p:cTn id="66" dur="1" fill="hold">
                                          <p:stCondLst>
                                            <p:cond delay="0"/>
                                          </p:stCondLst>
                                        </p:cTn>
                                        <p:tgtEl>
                                          <p:spTgt spid="147"/>
                                        </p:tgtEl>
                                        <p:attrNameLst>
                                          <p:attrName>style.visibility</p:attrName>
                                        </p:attrNameLst>
                                      </p:cBhvr>
                                      <p:to>
                                        <p:strVal val="visible"/>
                                      </p:to>
                                    </p:set>
                                    <p:animEffect transition="in" filter="wipe(down)">
                                      <p:cBhvr>
                                        <p:cTn id="67" dur="500"/>
                                        <p:tgtEl>
                                          <p:spTgt spid="14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8"/>
                                        </p:tgtEl>
                                        <p:attrNameLst>
                                          <p:attrName>style.visibility</p:attrName>
                                        </p:attrNameLst>
                                      </p:cBhvr>
                                      <p:to>
                                        <p:strVal val="visible"/>
                                      </p:to>
                                    </p:set>
                                    <p:animEffect transition="in" filter="fade">
                                      <p:cBhvr>
                                        <p:cTn id="75" dur="500"/>
                                        <p:tgtEl>
                                          <p:spTgt spid="178"/>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childTnLst>
                          </p:cTn>
                        </p:par>
                        <p:par>
                          <p:cTn id="80" fill="hold">
                            <p:stCondLst>
                              <p:cond delay="1000"/>
                            </p:stCondLst>
                            <p:childTnLst>
                              <p:par>
                                <p:cTn id="81" presetID="10" presetClass="entr" presetSubtype="0" fill="hold" nodeType="after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childTnLst>
                          </p:cTn>
                        </p:par>
                        <p:par>
                          <p:cTn id="84" fill="hold">
                            <p:stCondLst>
                              <p:cond delay="1500"/>
                            </p:stCondLst>
                            <p:childTnLst>
                              <p:par>
                                <p:cTn id="85" presetID="10" presetClass="entr" presetSubtype="0" fill="hold" nodeType="after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500"/>
                                        <p:tgtEl>
                                          <p:spTgt spid="52"/>
                                        </p:tgtEl>
                                      </p:cBhvr>
                                    </p:animEffect>
                                  </p:childTnLst>
                                </p:cTn>
                              </p:par>
                            </p:childTnLst>
                          </p:cTn>
                        </p:par>
                        <p:par>
                          <p:cTn id="88" fill="hold">
                            <p:stCondLst>
                              <p:cond delay="2000"/>
                            </p:stCondLst>
                            <p:childTnLst>
                              <p:par>
                                <p:cTn id="89" presetID="10" presetClass="entr" presetSubtype="0"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childTnLst>
                          </p:cTn>
                        </p:par>
                        <p:par>
                          <p:cTn id="92" fill="hold">
                            <p:stCondLst>
                              <p:cond delay="2500"/>
                            </p:stCondLst>
                            <p:childTnLst>
                              <p:par>
                                <p:cTn id="93" presetID="10" presetClass="entr" presetSubtype="0" fill="hold" nodeType="after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fade">
                                      <p:cBhvr>
                                        <p:cTn id="95" dur="500"/>
                                        <p:tgtEl>
                                          <p:spTgt spid="56"/>
                                        </p:tgtEl>
                                      </p:cBhvr>
                                    </p:animEffect>
                                  </p:childTnLst>
                                </p:cTn>
                              </p:par>
                            </p:childTnLst>
                          </p:cTn>
                        </p:par>
                        <p:par>
                          <p:cTn id="96" fill="hold">
                            <p:stCondLst>
                              <p:cond delay="3000"/>
                            </p:stCondLst>
                            <p:childTnLst>
                              <p:par>
                                <p:cTn id="97" presetID="10" presetClass="entr" presetSubtype="0" fill="hold" nodeType="after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45" grpId="0"/>
      <p:bldP spid="35" grpId="0"/>
      <p:bldP spid="1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6" name="TextBox 15">
            <a:extLst>
              <a:ext uri="{FF2B5EF4-FFF2-40B4-BE49-F238E27FC236}">
                <a16:creationId xmlns:a16="http://schemas.microsoft.com/office/drawing/2014/main" id="{1663F8F2-94FA-4D58-86AF-2FA2A8D3A15E}"/>
              </a:ext>
            </a:extLst>
          </p:cNvPr>
          <p:cNvSpPr txBox="1"/>
          <p:nvPr/>
        </p:nvSpPr>
        <p:spPr>
          <a:xfrm>
            <a:off x="145701" y="1216652"/>
            <a:ext cx="2473754" cy="938719"/>
          </a:xfrm>
          <a:prstGeom prst="rect">
            <a:avLst/>
          </a:prstGeom>
          <a:noFill/>
        </p:spPr>
        <p:txBody>
          <a:bodyPr wrap="none" rtlCol="0">
            <a:spAutoFit/>
          </a:bodyPr>
          <a:lstStyle/>
          <a:p>
            <a:pPr marL="171450" algn="ctr">
              <a:spcAft>
                <a:spcPts val="300"/>
              </a:spcAft>
            </a:pPr>
            <a:r>
              <a:rPr lang="en-US" sz="900">
                <a:latin typeface="+mn-lt"/>
                <a:ea typeface="Roboto Slab" pitchFamily="2" charset="0"/>
              </a:rPr>
              <a:t>Manufacturer Image (MS, RedHat, etc)</a:t>
            </a:r>
          </a:p>
          <a:p>
            <a:pPr marL="171450" algn="ctr">
              <a:spcAft>
                <a:spcPts val="300"/>
              </a:spcAft>
            </a:pPr>
            <a:r>
              <a:rPr lang="en-US" sz="900">
                <a:latin typeface="+mn-lt"/>
                <a:ea typeface="Roboto Slab" pitchFamily="2" charset="0"/>
              </a:rPr>
              <a:t>Manufacturer ISO File (Boot File, Image)</a:t>
            </a:r>
          </a:p>
          <a:p>
            <a:pPr marL="171450" algn="ctr">
              <a:spcAft>
                <a:spcPts val="300"/>
              </a:spcAft>
            </a:pPr>
            <a:r>
              <a:rPr lang="en-US" sz="900">
                <a:latin typeface="+mn-lt"/>
                <a:ea typeface="Roboto Slab" pitchFamily="2" charset="0"/>
              </a:rPr>
              <a:t>Image from Cloud Provider (Marketplace)</a:t>
            </a:r>
          </a:p>
          <a:p>
            <a:pPr marL="171450" algn="ctr">
              <a:spcAft>
                <a:spcPts val="300"/>
              </a:spcAft>
            </a:pPr>
            <a:r>
              <a:rPr lang="en-US" sz="900">
                <a:latin typeface="+mn-lt"/>
                <a:ea typeface="Roboto Slab" pitchFamily="2" charset="0"/>
              </a:rPr>
              <a:t>Custom Image Built Internally</a:t>
            </a:r>
          </a:p>
          <a:p>
            <a:pPr marL="171450" algn="ctr">
              <a:spcAft>
                <a:spcPts val="300"/>
              </a:spcAft>
            </a:pPr>
            <a:r>
              <a:rPr lang="en-US" sz="900">
                <a:latin typeface="+mn-lt"/>
                <a:ea typeface="Roboto Slab" pitchFamily="2" charset="0"/>
              </a:rPr>
              <a:t>Image Previously Built by Packer </a:t>
            </a:r>
          </a:p>
        </p:txBody>
      </p:sp>
      <p:sp>
        <p:nvSpPr>
          <p:cNvPr id="38" name="Rectangle: Rounded Corners 37">
            <a:extLst>
              <a:ext uri="{FF2B5EF4-FFF2-40B4-BE49-F238E27FC236}">
                <a16:creationId xmlns:a16="http://schemas.microsoft.com/office/drawing/2014/main" id="{731EE8DD-1B5D-4383-82C2-B4249183D1BE}"/>
              </a:ext>
            </a:extLst>
          </p:cNvPr>
          <p:cNvSpPr/>
          <p:nvPr/>
        </p:nvSpPr>
        <p:spPr>
          <a:xfrm>
            <a:off x="3275764" y="1165607"/>
            <a:ext cx="2763296" cy="3712867"/>
          </a:xfrm>
          <a:prstGeom prst="roundRect">
            <a:avLst>
              <a:gd name="adj" fmla="val 4658"/>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9" name="Google Shape;110;p17">
            <a:extLst>
              <a:ext uri="{FF2B5EF4-FFF2-40B4-BE49-F238E27FC236}">
                <a16:creationId xmlns:a16="http://schemas.microsoft.com/office/drawing/2014/main" id="{D3CCD1DF-EF73-48DD-B10A-159D4669ECCA}"/>
              </a:ext>
            </a:extLst>
          </p:cNvPr>
          <p:cNvSpPr txBox="1">
            <a:spLocks noGrp="1"/>
          </p:cNvSpPr>
          <p:nvPr>
            <p:ph type="title"/>
          </p:nvPr>
        </p:nvSpPr>
        <p:spPr>
          <a:xfrm>
            <a:off x="242322" y="288758"/>
            <a:ext cx="7765028" cy="490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Building Your Ideal Image for Workloads</a:t>
            </a:r>
            <a:endParaRPr sz="2800" b="1"/>
          </a:p>
        </p:txBody>
      </p:sp>
      <p:grpSp>
        <p:nvGrpSpPr>
          <p:cNvPr id="14" name="Group 13">
            <a:extLst>
              <a:ext uri="{FF2B5EF4-FFF2-40B4-BE49-F238E27FC236}">
                <a16:creationId xmlns:a16="http://schemas.microsoft.com/office/drawing/2014/main" id="{1309472B-6659-434A-9CA3-6E51D2E3F4A4}"/>
              </a:ext>
            </a:extLst>
          </p:cNvPr>
          <p:cNvGrpSpPr/>
          <p:nvPr/>
        </p:nvGrpSpPr>
        <p:grpSpPr>
          <a:xfrm>
            <a:off x="607860" y="2710097"/>
            <a:ext cx="1549436" cy="623887"/>
            <a:chOff x="491033" y="1608646"/>
            <a:chExt cx="1549436" cy="623887"/>
          </a:xfrm>
        </p:grpSpPr>
        <p:sp>
          <p:nvSpPr>
            <p:cNvPr id="12" name="Rectangle 11">
              <a:extLst>
                <a:ext uri="{FF2B5EF4-FFF2-40B4-BE49-F238E27FC236}">
                  <a16:creationId xmlns:a16="http://schemas.microsoft.com/office/drawing/2014/main" id="{3BF8E87E-B553-462E-BE5E-E8A46616AB4B}"/>
                </a:ext>
              </a:extLst>
            </p:cNvPr>
            <p:cNvSpPr/>
            <p:nvPr/>
          </p:nvSpPr>
          <p:spPr>
            <a:xfrm>
              <a:off x="1919889" y="1857289"/>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grpSp>
          <p:nvGrpSpPr>
            <p:cNvPr id="18" name="Group 17">
              <a:extLst>
                <a:ext uri="{FF2B5EF4-FFF2-40B4-BE49-F238E27FC236}">
                  <a16:creationId xmlns:a16="http://schemas.microsoft.com/office/drawing/2014/main" id="{FEC569CB-15DF-42FB-BF50-798F23A012F2}"/>
                </a:ext>
              </a:extLst>
            </p:cNvPr>
            <p:cNvGrpSpPr/>
            <p:nvPr/>
          </p:nvGrpSpPr>
          <p:grpSpPr>
            <a:xfrm>
              <a:off x="491033" y="1608646"/>
              <a:ext cx="1485900" cy="623887"/>
              <a:chOff x="471487" y="2533650"/>
              <a:chExt cx="1485900" cy="623887"/>
            </a:xfrm>
          </p:grpSpPr>
          <p:sp>
            <p:nvSpPr>
              <p:cNvPr id="2" name="Rectangle 1">
                <a:extLst>
                  <a:ext uri="{FF2B5EF4-FFF2-40B4-BE49-F238E27FC236}">
                    <a16:creationId xmlns:a16="http://schemas.microsoft.com/office/drawing/2014/main" id="{5DBEB6C8-365E-45D6-AD92-63D44C6DBDC0}"/>
                  </a:ext>
                </a:extLst>
              </p:cNvPr>
              <p:cNvSpPr/>
              <p:nvPr/>
            </p:nvSpPr>
            <p:spPr>
              <a:xfrm>
                <a:off x="471487" y="2533650"/>
                <a:ext cx="1485900" cy="623887"/>
              </a:xfrm>
              <a:prstGeom prst="rect">
                <a:avLst/>
              </a:prstGeom>
              <a:solidFill>
                <a:schemeClr val="accent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7" name="TextBox 6">
                <a:extLst>
                  <a:ext uri="{FF2B5EF4-FFF2-40B4-BE49-F238E27FC236}">
                    <a16:creationId xmlns:a16="http://schemas.microsoft.com/office/drawing/2014/main" id="{34A7AF46-2A4F-4959-BA97-44AA50E11C2F}"/>
                  </a:ext>
                </a:extLst>
              </p:cNvPr>
              <p:cNvSpPr txBox="1"/>
              <p:nvPr/>
            </p:nvSpPr>
            <p:spPr>
              <a:xfrm>
                <a:off x="1063595" y="2542965"/>
                <a:ext cx="718466" cy="600164"/>
              </a:xfrm>
              <a:prstGeom prst="rect">
                <a:avLst/>
              </a:prstGeom>
              <a:noFill/>
            </p:spPr>
            <p:txBody>
              <a:bodyPr wrap="none" rtlCol="0">
                <a:spAutoFit/>
              </a:bodyPr>
              <a:lstStyle/>
              <a:p>
                <a:pPr algn="ctr"/>
                <a:r>
                  <a:rPr lang="en-US" sz="1100">
                    <a:solidFill>
                      <a:schemeClr val="bg1"/>
                    </a:solidFill>
                    <a:latin typeface="+mn-lt"/>
                    <a:ea typeface="Roboto Slab" pitchFamily="2" charset="0"/>
                  </a:rPr>
                  <a:t>Original</a:t>
                </a:r>
              </a:p>
              <a:p>
                <a:pPr algn="ctr"/>
                <a:r>
                  <a:rPr lang="en-US" sz="1100">
                    <a:solidFill>
                      <a:schemeClr val="bg1"/>
                    </a:solidFill>
                    <a:latin typeface="+mn-lt"/>
                    <a:ea typeface="Roboto Slab" pitchFamily="2" charset="0"/>
                  </a:rPr>
                  <a:t>Machine</a:t>
                </a:r>
              </a:p>
              <a:p>
                <a:pPr algn="ctr"/>
                <a:r>
                  <a:rPr lang="en-US" sz="1100">
                    <a:solidFill>
                      <a:schemeClr val="bg1"/>
                    </a:solidFill>
                    <a:latin typeface="+mn-lt"/>
                    <a:ea typeface="Roboto Slab" pitchFamily="2" charset="0"/>
                  </a:rPr>
                  <a:t>Image</a:t>
                </a:r>
              </a:p>
            </p:txBody>
          </p:sp>
        </p:grpSp>
        <p:pic>
          <p:nvPicPr>
            <p:cNvPr id="8" name="Graphic 7" descr="Penguin outline">
              <a:extLst>
                <a:ext uri="{FF2B5EF4-FFF2-40B4-BE49-F238E27FC236}">
                  <a16:creationId xmlns:a16="http://schemas.microsoft.com/office/drawing/2014/main" id="{43C79B9D-68B1-48A6-9552-C36953DCA8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344" y="1693050"/>
              <a:ext cx="434340" cy="434340"/>
            </a:xfrm>
            <a:prstGeom prst="rect">
              <a:avLst/>
            </a:prstGeom>
          </p:spPr>
        </p:pic>
      </p:grpSp>
      <p:cxnSp>
        <p:nvCxnSpPr>
          <p:cNvPr id="13" name="Straight Arrow Connector 12">
            <a:extLst>
              <a:ext uri="{FF2B5EF4-FFF2-40B4-BE49-F238E27FC236}">
                <a16:creationId xmlns:a16="http://schemas.microsoft.com/office/drawing/2014/main" id="{04894C8B-34EB-48BB-A7AB-005D043BE2A2}"/>
              </a:ext>
            </a:extLst>
          </p:cNvPr>
          <p:cNvCxnSpPr>
            <a:cxnSpLocks/>
          </p:cNvCxnSpPr>
          <p:nvPr/>
        </p:nvCxnSpPr>
        <p:spPr>
          <a:xfrm>
            <a:off x="1381357" y="2230731"/>
            <a:ext cx="2442" cy="404295"/>
          </a:xfrm>
          <a:prstGeom prst="straightConnector1">
            <a:avLst/>
          </a:prstGeom>
          <a:ln w="22225" cap="rnd">
            <a:prstDash val="sysDot"/>
            <a:tailEnd type="triangle"/>
          </a:ln>
        </p:spPr>
        <p:style>
          <a:lnRef idx="1">
            <a:schemeClr val="accent1"/>
          </a:lnRef>
          <a:fillRef idx="0">
            <a:schemeClr val="accent1"/>
          </a:fillRef>
          <a:effectRef idx="0">
            <a:schemeClr val="accent1"/>
          </a:effectRef>
          <a:fontRef idx="minor">
            <a:schemeClr val="tx1"/>
          </a:fontRef>
        </p:style>
      </p:cxnSp>
      <p:sp>
        <p:nvSpPr>
          <p:cNvPr id="210" name="Rectangle 209">
            <a:extLst>
              <a:ext uri="{FF2B5EF4-FFF2-40B4-BE49-F238E27FC236}">
                <a16:creationId xmlns:a16="http://schemas.microsoft.com/office/drawing/2014/main" id="{34C52958-AE25-45CD-87AA-2073FAB5507D}"/>
              </a:ext>
            </a:extLst>
          </p:cNvPr>
          <p:cNvSpPr/>
          <p:nvPr/>
        </p:nvSpPr>
        <p:spPr>
          <a:xfrm>
            <a:off x="8062135" y="2835577"/>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13" name="Rectangle 212">
            <a:extLst>
              <a:ext uri="{FF2B5EF4-FFF2-40B4-BE49-F238E27FC236}">
                <a16:creationId xmlns:a16="http://schemas.microsoft.com/office/drawing/2014/main" id="{AACBF64C-F900-4810-A7EB-43AA8308D39D}"/>
              </a:ext>
            </a:extLst>
          </p:cNvPr>
          <p:cNvSpPr/>
          <p:nvPr/>
        </p:nvSpPr>
        <p:spPr>
          <a:xfrm>
            <a:off x="6999017" y="2309899"/>
            <a:ext cx="1485900" cy="1424282"/>
          </a:xfrm>
          <a:prstGeom prst="rect">
            <a:avLst/>
          </a:prstGeom>
          <a:solidFill>
            <a:srgbClr val="0071E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14" name="TextBox 213">
            <a:extLst>
              <a:ext uri="{FF2B5EF4-FFF2-40B4-BE49-F238E27FC236}">
                <a16:creationId xmlns:a16="http://schemas.microsoft.com/office/drawing/2014/main" id="{AD7E676E-BE9A-4FF9-854B-CC4C369C7601}"/>
              </a:ext>
            </a:extLst>
          </p:cNvPr>
          <p:cNvSpPr txBox="1"/>
          <p:nvPr/>
        </p:nvSpPr>
        <p:spPr>
          <a:xfrm>
            <a:off x="7409303" y="3226372"/>
            <a:ext cx="1079801" cy="430887"/>
          </a:xfrm>
          <a:prstGeom prst="rect">
            <a:avLst/>
          </a:prstGeom>
          <a:noFill/>
        </p:spPr>
        <p:txBody>
          <a:bodyPr wrap="square" rtlCol="0">
            <a:spAutoFit/>
          </a:bodyPr>
          <a:lstStyle/>
          <a:p>
            <a:pPr algn="ctr"/>
            <a:r>
              <a:rPr lang="en-US" sz="1100">
                <a:solidFill>
                  <a:schemeClr val="bg1"/>
                </a:solidFill>
                <a:latin typeface="+mn-lt"/>
                <a:ea typeface="Roboto Slab" pitchFamily="2" charset="0"/>
              </a:rPr>
              <a:t>New Machine</a:t>
            </a:r>
          </a:p>
          <a:p>
            <a:pPr algn="ctr"/>
            <a:r>
              <a:rPr lang="en-US" sz="1100">
                <a:solidFill>
                  <a:schemeClr val="bg1"/>
                </a:solidFill>
                <a:latin typeface="+mn-lt"/>
                <a:ea typeface="Roboto Slab" pitchFamily="2" charset="0"/>
              </a:rPr>
              <a:t>Image</a:t>
            </a:r>
          </a:p>
        </p:txBody>
      </p:sp>
      <p:pic>
        <p:nvPicPr>
          <p:cNvPr id="5" name="Graphic 4" descr="Penguin with solid fill">
            <a:extLst>
              <a:ext uri="{FF2B5EF4-FFF2-40B4-BE49-F238E27FC236}">
                <a16:creationId xmlns:a16="http://schemas.microsoft.com/office/drawing/2014/main" id="{7064EC88-539C-4B1B-8707-3AED35EC8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8820" y="3243948"/>
            <a:ext cx="434340" cy="434340"/>
          </a:xfrm>
          <a:prstGeom prst="rect">
            <a:avLst/>
          </a:prstGeom>
        </p:spPr>
      </p:pic>
      <p:pic>
        <p:nvPicPr>
          <p:cNvPr id="215" name="Graphic 214" descr="Document outline">
            <a:extLst>
              <a:ext uri="{FF2B5EF4-FFF2-40B4-BE49-F238E27FC236}">
                <a16:creationId xmlns:a16="http://schemas.microsoft.com/office/drawing/2014/main" id="{8845188B-B37A-4751-999E-2BF4F17799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74083" y="2404665"/>
            <a:ext cx="304524" cy="304524"/>
          </a:xfrm>
          <a:prstGeom prst="rect">
            <a:avLst/>
          </a:prstGeom>
        </p:spPr>
      </p:pic>
      <p:pic>
        <p:nvPicPr>
          <p:cNvPr id="216" name="Graphic 215" descr="Tools with solid fill">
            <a:extLst>
              <a:ext uri="{FF2B5EF4-FFF2-40B4-BE49-F238E27FC236}">
                <a16:creationId xmlns:a16="http://schemas.microsoft.com/office/drawing/2014/main" id="{5855374F-F6D4-4CC1-8353-9697C45874E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80628" y="2415727"/>
            <a:ext cx="282400" cy="282400"/>
          </a:xfrm>
          <a:prstGeom prst="rect">
            <a:avLst/>
          </a:prstGeom>
        </p:spPr>
      </p:pic>
      <p:pic>
        <p:nvPicPr>
          <p:cNvPr id="217" name="Graphic 216" descr="Gears outline">
            <a:extLst>
              <a:ext uri="{FF2B5EF4-FFF2-40B4-BE49-F238E27FC236}">
                <a16:creationId xmlns:a16="http://schemas.microsoft.com/office/drawing/2014/main" id="{CA1F22C2-6FD2-4446-825D-CB69C04F046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71320" y="2755915"/>
            <a:ext cx="310051" cy="310051"/>
          </a:xfrm>
          <a:prstGeom prst="rect">
            <a:avLst/>
          </a:prstGeom>
        </p:spPr>
      </p:pic>
      <p:pic>
        <p:nvPicPr>
          <p:cNvPr id="218" name="Graphic 217" descr="Badge Tick outline">
            <a:extLst>
              <a:ext uri="{FF2B5EF4-FFF2-40B4-BE49-F238E27FC236}">
                <a16:creationId xmlns:a16="http://schemas.microsoft.com/office/drawing/2014/main" id="{CDBD3891-E1D2-4A23-B39D-561B68E9D45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750484" y="2739596"/>
            <a:ext cx="342688" cy="342688"/>
          </a:xfrm>
          <a:prstGeom prst="rect">
            <a:avLst/>
          </a:prstGeom>
        </p:spPr>
      </p:pic>
      <p:pic>
        <p:nvPicPr>
          <p:cNvPr id="219" name="Graphic 218" descr="Cmd Terminal outline">
            <a:extLst>
              <a:ext uri="{FF2B5EF4-FFF2-40B4-BE49-F238E27FC236}">
                <a16:creationId xmlns:a16="http://schemas.microsoft.com/office/drawing/2014/main" id="{EC3E26BD-77F2-4D06-8482-B1939F4B4EF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86578" y="2387971"/>
            <a:ext cx="337912" cy="337912"/>
          </a:xfrm>
          <a:prstGeom prst="rect">
            <a:avLst/>
          </a:prstGeom>
        </p:spPr>
      </p:pic>
      <p:pic>
        <p:nvPicPr>
          <p:cNvPr id="220" name="Graphic 219" descr="Circles with arrows outline">
            <a:extLst>
              <a:ext uri="{FF2B5EF4-FFF2-40B4-BE49-F238E27FC236}">
                <a16:creationId xmlns:a16="http://schemas.microsoft.com/office/drawing/2014/main" id="{00098229-BF55-44D3-A0E7-EC2B0F1D249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090794" y="2399087"/>
            <a:ext cx="315681" cy="315681"/>
          </a:xfrm>
          <a:prstGeom prst="rect">
            <a:avLst/>
          </a:prstGeom>
        </p:spPr>
      </p:pic>
      <p:pic>
        <p:nvPicPr>
          <p:cNvPr id="221" name="Graphic 220" descr="Download from cloud outline">
            <a:extLst>
              <a:ext uri="{FF2B5EF4-FFF2-40B4-BE49-F238E27FC236}">
                <a16:creationId xmlns:a16="http://schemas.microsoft.com/office/drawing/2014/main" id="{E19415F4-1D7E-4DE2-9947-CEA23A4E20C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389320" y="2744726"/>
            <a:ext cx="332429" cy="332429"/>
          </a:xfrm>
          <a:prstGeom prst="rect">
            <a:avLst/>
          </a:prstGeom>
        </p:spPr>
      </p:pic>
      <p:pic>
        <p:nvPicPr>
          <p:cNvPr id="222" name="Picture 221" descr="Icon&#10;&#10;Description automatically generated">
            <a:extLst>
              <a:ext uri="{FF2B5EF4-FFF2-40B4-BE49-F238E27FC236}">
                <a16:creationId xmlns:a16="http://schemas.microsoft.com/office/drawing/2014/main" id="{B984F230-E114-4A2B-AEA1-FC7E896CAD21}"/>
              </a:ext>
            </a:extLst>
          </p:cNvPr>
          <p:cNvPicPr>
            <a:picLocks noChangeAspect="1"/>
          </p:cNvPicPr>
          <p:nvPr/>
        </p:nvPicPr>
        <p:blipFill rotWithShape="1">
          <a:blip r:embed="rId21"/>
          <a:srcRect l="22906" t="4185" r="22049" b="36030"/>
          <a:stretch/>
        </p:blipFill>
        <p:spPr>
          <a:xfrm>
            <a:off x="5682607" y="4411227"/>
            <a:ext cx="261422" cy="400136"/>
          </a:xfrm>
          <a:prstGeom prst="rect">
            <a:avLst/>
          </a:prstGeom>
        </p:spPr>
      </p:pic>
      <p:sp>
        <p:nvSpPr>
          <p:cNvPr id="223" name="TextBox 222">
            <a:extLst>
              <a:ext uri="{FF2B5EF4-FFF2-40B4-BE49-F238E27FC236}">
                <a16:creationId xmlns:a16="http://schemas.microsoft.com/office/drawing/2014/main" id="{6FB89E01-3CC8-4192-B397-53B442547379}"/>
              </a:ext>
            </a:extLst>
          </p:cNvPr>
          <p:cNvSpPr txBox="1"/>
          <p:nvPr/>
        </p:nvSpPr>
        <p:spPr>
          <a:xfrm>
            <a:off x="3935604" y="4542258"/>
            <a:ext cx="1435240" cy="276999"/>
          </a:xfrm>
          <a:prstGeom prst="rect">
            <a:avLst/>
          </a:prstGeom>
          <a:noFill/>
        </p:spPr>
        <p:txBody>
          <a:bodyPr wrap="square" rtlCol="0">
            <a:spAutoFit/>
          </a:bodyPr>
          <a:lstStyle/>
          <a:p>
            <a:pPr algn="ctr"/>
            <a:r>
              <a:rPr lang="en-US" sz="1200" b="1">
                <a:solidFill>
                  <a:schemeClr val="bg1"/>
                </a:solidFill>
                <a:latin typeface="+mn-lt"/>
                <a:ea typeface="Roboto Slab" pitchFamily="2" charset="0"/>
              </a:rPr>
              <a:t>Packer Build</a:t>
            </a:r>
          </a:p>
        </p:txBody>
      </p:sp>
      <p:cxnSp>
        <p:nvCxnSpPr>
          <p:cNvPr id="41" name="Straight Arrow Connector 40">
            <a:extLst>
              <a:ext uri="{FF2B5EF4-FFF2-40B4-BE49-F238E27FC236}">
                <a16:creationId xmlns:a16="http://schemas.microsoft.com/office/drawing/2014/main" id="{0DEE57EE-4E3D-43D2-A4D7-8B21F78AEF9C}"/>
              </a:ext>
            </a:extLst>
          </p:cNvPr>
          <p:cNvCxnSpPr>
            <a:cxnSpLocks/>
          </p:cNvCxnSpPr>
          <p:nvPr/>
        </p:nvCxnSpPr>
        <p:spPr>
          <a:xfrm>
            <a:off x="2196218" y="3022040"/>
            <a:ext cx="948916"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0B97FD5-7F03-4700-9F75-C0C910BD09F6}"/>
              </a:ext>
            </a:extLst>
          </p:cNvPr>
          <p:cNvCxnSpPr>
            <a:cxnSpLocks/>
          </p:cNvCxnSpPr>
          <p:nvPr/>
        </p:nvCxnSpPr>
        <p:spPr>
          <a:xfrm>
            <a:off x="6116751" y="3022040"/>
            <a:ext cx="731201"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27DF7CA8-9399-4DE1-9E1B-0537B8883648}"/>
              </a:ext>
            </a:extLst>
          </p:cNvPr>
          <p:cNvSpPr/>
          <p:nvPr/>
        </p:nvSpPr>
        <p:spPr>
          <a:xfrm>
            <a:off x="4153541" y="1790416"/>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grpSp>
        <p:nvGrpSpPr>
          <p:cNvPr id="20" name="Group 19">
            <a:extLst>
              <a:ext uri="{FF2B5EF4-FFF2-40B4-BE49-F238E27FC236}">
                <a16:creationId xmlns:a16="http://schemas.microsoft.com/office/drawing/2014/main" id="{C10B68D0-82D6-4AB4-BA51-28412BDAAA6C}"/>
              </a:ext>
            </a:extLst>
          </p:cNvPr>
          <p:cNvGrpSpPr/>
          <p:nvPr/>
        </p:nvGrpSpPr>
        <p:grpSpPr>
          <a:xfrm>
            <a:off x="3874869" y="1541773"/>
            <a:ext cx="677925" cy="637373"/>
            <a:chOff x="4233038" y="1866554"/>
            <a:chExt cx="677925" cy="637373"/>
          </a:xfrm>
        </p:grpSpPr>
        <p:sp>
          <p:nvSpPr>
            <p:cNvPr id="149" name="Rectangle 148">
              <a:extLst>
                <a:ext uri="{FF2B5EF4-FFF2-40B4-BE49-F238E27FC236}">
                  <a16:creationId xmlns:a16="http://schemas.microsoft.com/office/drawing/2014/main" id="{AEBBCBF9-A82E-4617-98BE-1D93BC163E47}"/>
                </a:ext>
              </a:extLst>
            </p:cNvPr>
            <p:cNvSpPr/>
            <p:nvPr/>
          </p:nvSpPr>
          <p:spPr>
            <a:xfrm>
              <a:off x="4233038" y="1866554"/>
              <a:ext cx="677925" cy="623887"/>
            </a:xfrm>
            <a:prstGeom prst="rect">
              <a:avLst/>
            </a:prstGeom>
            <a:solidFill>
              <a:schemeClr val="bg2">
                <a:lumMod val="5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53" name="TextBox 152">
              <a:extLst>
                <a:ext uri="{FF2B5EF4-FFF2-40B4-BE49-F238E27FC236}">
                  <a16:creationId xmlns:a16="http://schemas.microsoft.com/office/drawing/2014/main" id="{FC8E4DB0-86D2-47D5-A5B2-FABC787249DF}"/>
                </a:ext>
              </a:extLst>
            </p:cNvPr>
            <p:cNvSpPr txBox="1"/>
            <p:nvPr/>
          </p:nvSpPr>
          <p:spPr>
            <a:xfrm>
              <a:off x="4344214" y="2257706"/>
              <a:ext cx="455573" cy="246221"/>
            </a:xfrm>
            <a:prstGeom prst="rect">
              <a:avLst/>
            </a:prstGeom>
            <a:noFill/>
          </p:spPr>
          <p:txBody>
            <a:bodyPr wrap="none" rtlCol="0">
              <a:spAutoFit/>
            </a:bodyPr>
            <a:lstStyle/>
            <a:p>
              <a:pPr algn="ctr"/>
              <a:r>
                <a:rPr lang="en-US" sz="1000">
                  <a:solidFill>
                    <a:schemeClr val="bg1"/>
                  </a:solidFill>
                  <a:latin typeface="+mn-lt"/>
                  <a:ea typeface="Roboto Slab" pitchFamily="2" charset="0"/>
                </a:rPr>
                <a:t>Files</a:t>
              </a:r>
            </a:p>
          </p:txBody>
        </p:sp>
      </p:grpSp>
      <p:pic>
        <p:nvPicPr>
          <p:cNvPr id="154" name="Graphic 153" descr="Document outline">
            <a:extLst>
              <a:ext uri="{FF2B5EF4-FFF2-40B4-BE49-F238E27FC236}">
                <a16:creationId xmlns:a16="http://schemas.microsoft.com/office/drawing/2014/main" id="{DA3AF3C6-E787-4F60-97AD-CEAA9A8890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61569" y="1619575"/>
            <a:ext cx="304524" cy="304524"/>
          </a:xfrm>
          <a:prstGeom prst="rect">
            <a:avLst/>
          </a:prstGeom>
        </p:spPr>
      </p:pic>
      <p:sp>
        <p:nvSpPr>
          <p:cNvPr id="158" name="Rectangle 157">
            <a:extLst>
              <a:ext uri="{FF2B5EF4-FFF2-40B4-BE49-F238E27FC236}">
                <a16:creationId xmlns:a16="http://schemas.microsoft.com/office/drawing/2014/main" id="{C623CB98-33B4-4B83-8CBB-294B85CB5D2C}"/>
              </a:ext>
            </a:extLst>
          </p:cNvPr>
          <p:cNvSpPr/>
          <p:nvPr/>
        </p:nvSpPr>
        <p:spPr>
          <a:xfrm>
            <a:off x="4153541" y="2570838"/>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63" name="Rectangle 162">
            <a:extLst>
              <a:ext uri="{FF2B5EF4-FFF2-40B4-BE49-F238E27FC236}">
                <a16:creationId xmlns:a16="http://schemas.microsoft.com/office/drawing/2014/main" id="{107FAD64-64F4-4BAC-BE6A-1E3B1EDE2A4B}"/>
              </a:ext>
            </a:extLst>
          </p:cNvPr>
          <p:cNvSpPr/>
          <p:nvPr/>
        </p:nvSpPr>
        <p:spPr>
          <a:xfrm>
            <a:off x="3874869" y="2322195"/>
            <a:ext cx="677925" cy="623887"/>
          </a:xfrm>
          <a:prstGeom prst="rect">
            <a:avLst/>
          </a:prstGeom>
          <a:solidFill>
            <a:schemeClr val="tx1">
              <a:lumMod val="75000"/>
              <a:lumOff val="2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64" name="TextBox 163">
            <a:extLst>
              <a:ext uri="{FF2B5EF4-FFF2-40B4-BE49-F238E27FC236}">
                <a16:creationId xmlns:a16="http://schemas.microsoft.com/office/drawing/2014/main" id="{34E39937-9CC9-4878-AD87-4B4CEA3E05BB}"/>
              </a:ext>
            </a:extLst>
          </p:cNvPr>
          <p:cNvSpPr txBox="1"/>
          <p:nvPr/>
        </p:nvSpPr>
        <p:spPr>
          <a:xfrm>
            <a:off x="3925931" y="2713347"/>
            <a:ext cx="575799" cy="246221"/>
          </a:xfrm>
          <a:prstGeom prst="rect">
            <a:avLst/>
          </a:prstGeom>
          <a:noFill/>
        </p:spPr>
        <p:txBody>
          <a:bodyPr wrap="none" rtlCol="0">
            <a:spAutoFit/>
          </a:bodyPr>
          <a:lstStyle/>
          <a:p>
            <a:pPr algn="ctr"/>
            <a:r>
              <a:rPr lang="en-US" sz="1000">
                <a:solidFill>
                  <a:schemeClr val="bg1"/>
                </a:solidFill>
                <a:latin typeface="+mn-lt"/>
                <a:ea typeface="Roboto Slab" pitchFamily="2" charset="0"/>
              </a:rPr>
              <a:t>Scripts</a:t>
            </a:r>
          </a:p>
        </p:txBody>
      </p:sp>
      <p:pic>
        <p:nvPicPr>
          <p:cNvPr id="22" name="Graphic 21" descr="Gears outline">
            <a:extLst>
              <a:ext uri="{FF2B5EF4-FFF2-40B4-BE49-F238E27FC236}">
                <a16:creationId xmlns:a16="http://schemas.microsoft.com/office/drawing/2014/main" id="{2A1E83C3-B5E5-42C0-A89D-F7FAB9CD97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22913" y="2362525"/>
            <a:ext cx="381837" cy="381837"/>
          </a:xfrm>
          <a:prstGeom prst="rect">
            <a:avLst/>
          </a:prstGeom>
        </p:spPr>
      </p:pic>
      <p:sp>
        <p:nvSpPr>
          <p:cNvPr id="169" name="Rectangle 168">
            <a:extLst>
              <a:ext uri="{FF2B5EF4-FFF2-40B4-BE49-F238E27FC236}">
                <a16:creationId xmlns:a16="http://schemas.microsoft.com/office/drawing/2014/main" id="{5255110B-558E-4B71-862C-51EA1E98F70F}"/>
              </a:ext>
            </a:extLst>
          </p:cNvPr>
          <p:cNvSpPr/>
          <p:nvPr/>
        </p:nvSpPr>
        <p:spPr>
          <a:xfrm>
            <a:off x="4153541" y="3341212"/>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73" name="Rectangle 172">
            <a:extLst>
              <a:ext uri="{FF2B5EF4-FFF2-40B4-BE49-F238E27FC236}">
                <a16:creationId xmlns:a16="http://schemas.microsoft.com/office/drawing/2014/main" id="{38802942-ED79-4E04-BE47-50B01590CC7B}"/>
              </a:ext>
            </a:extLst>
          </p:cNvPr>
          <p:cNvSpPr/>
          <p:nvPr/>
        </p:nvSpPr>
        <p:spPr>
          <a:xfrm>
            <a:off x="3874869" y="3092569"/>
            <a:ext cx="677925" cy="623887"/>
          </a:xfrm>
          <a:prstGeom prst="rect">
            <a:avLst/>
          </a:prstGeom>
          <a:solidFill>
            <a:schemeClr val="tx1">
              <a:lumMod val="50000"/>
              <a:lumOff val="5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74" name="TextBox 173">
            <a:extLst>
              <a:ext uri="{FF2B5EF4-FFF2-40B4-BE49-F238E27FC236}">
                <a16:creationId xmlns:a16="http://schemas.microsoft.com/office/drawing/2014/main" id="{8DD12FBA-7D12-4161-A8AA-EE2665BD6D49}"/>
              </a:ext>
            </a:extLst>
          </p:cNvPr>
          <p:cNvSpPr txBox="1"/>
          <p:nvPr/>
        </p:nvSpPr>
        <p:spPr>
          <a:xfrm>
            <a:off x="3835363" y="3483721"/>
            <a:ext cx="756938" cy="246221"/>
          </a:xfrm>
          <a:prstGeom prst="rect">
            <a:avLst/>
          </a:prstGeom>
          <a:noFill/>
        </p:spPr>
        <p:txBody>
          <a:bodyPr wrap="none" rtlCol="0">
            <a:spAutoFit/>
          </a:bodyPr>
          <a:lstStyle/>
          <a:p>
            <a:pPr algn="ctr"/>
            <a:r>
              <a:rPr lang="en-US" sz="1000">
                <a:solidFill>
                  <a:schemeClr val="bg1"/>
                </a:solidFill>
                <a:latin typeface="+mn-lt"/>
                <a:ea typeface="Roboto Slab" pitchFamily="2" charset="0"/>
              </a:rPr>
              <a:t>Packages</a:t>
            </a:r>
          </a:p>
        </p:txBody>
      </p:sp>
      <p:pic>
        <p:nvPicPr>
          <p:cNvPr id="24" name="Graphic 23" descr="Cmd Terminal outline">
            <a:extLst>
              <a:ext uri="{FF2B5EF4-FFF2-40B4-BE49-F238E27FC236}">
                <a16:creationId xmlns:a16="http://schemas.microsoft.com/office/drawing/2014/main" id="{8C49835B-C43C-44AC-A10B-79244DE5B7B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22913" y="3126200"/>
            <a:ext cx="381837" cy="381837"/>
          </a:xfrm>
          <a:prstGeom prst="rect">
            <a:avLst/>
          </a:prstGeom>
        </p:spPr>
      </p:pic>
      <p:sp>
        <p:nvSpPr>
          <p:cNvPr id="188" name="Rectangle 187">
            <a:extLst>
              <a:ext uri="{FF2B5EF4-FFF2-40B4-BE49-F238E27FC236}">
                <a16:creationId xmlns:a16="http://schemas.microsoft.com/office/drawing/2014/main" id="{FD6A56CD-A017-49B1-B265-3880818BEEEB}"/>
              </a:ext>
            </a:extLst>
          </p:cNvPr>
          <p:cNvSpPr/>
          <p:nvPr/>
        </p:nvSpPr>
        <p:spPr>
          <a:xfrm>
            <a:off x="4153541" y="4111586"/>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89" name="Rectangle 188">
            <a:extLst>
              <a:ext uri="{FF2B5EF4-FFF2-40B4-BE49-F238E27FC236}">
                <a16:creationId xmlns:a16="http://schemas.microsoft.com/office/drawing/2014/main" id="{9D85399E-26BB-4A09-833B-4AEF420A1BF6}"/>
              </a:ext>
            </a:extLst>
          </p:cNvPr>
          <p:cNvSpPr/>
          <p:nvPr/>
        </p:nvSpPr>
        <p:spPr>
          <a:xfrm>
            <a:off x="3874869" y="3862943"/>
            <a:ext cx="677925" cy="623887"/>
          </a:xfrm>
          <a:prstGeom prst="rect">
            <a:avLst/>
          </a:prstGeom>
          <a:solidFill>
            <a:schemeClr val="tx1">
              <a:lumMod val="25000"/>
              <a:lumOff val="7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90" name="TextBox 189">
            <a:extLst>
              <a:ext uri="{FF2B5EF4-FFF2-40B4-BE49-F238E27FC236}">
                <a16:creationId xmlns:a16="http://schemas.microsoft.com/office/drawing/2014/main" id="{180936CF-A43A-4687-9750-881A4B5C04BA}"/>
              </a:ext>
            </a:extLst>
          </p:cNvPr>
          <p:cNvSpPr txBox="1"/>
          <p:nvPr/>
        </p:nvSpPr>
        <p:spPr>
          <a:xfrm>
            <a:off x="3874636" y="4259119"/>
            <a:ext cx="678391" cy="246221"/>
          </a:xfrm>
          <a:prstGeom prst="rect">
            <a:avLst/>
          </a:prstGeom>
          <a:noFill/>
        </p:spPr>
        <p:txBody>
          <a:bodyPr wrap="none" rtlCol="0">
            <a:spAutoFit/>
          </a:bodyPr>
          <a:lstStyle/>
          <a:p>
            <a:pPr algn="ctr"/>
            <a:r>
              <a:rPr lang="en-US" sz="1000">
                <a:solidFill>
                  <a:schemeClr val="bg1"/>
                </a:solidFill>
                <a:latin typeface="+mn-lt"/>
                <a:ea typeface="Roboto Slab" pitchFamily="2" charset="0"/>
              </a:rPr>
              <a:t>Updates</a:t>
            </a:r>
          </a:p>
        </p:txBody>
      </p:sp>
      <p:pic>
        <p:nvPicPr>
          <p:cNvPr id="26" name="Graphic 25" descr="Download from cloud outline">
            <a:extLst>
              <a:ext uri="{FF2B5EF4-FFF2-40B4-BE49-F238E27FC236}">
                <a16:creationId xmlns:a16="http://schemas.microsoft.com/office/drawing/2014/main" id="{46CA5DAD-BFB2-4054-86C4-65FA7267A7C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010352" y="3889875"/>
            <a:ext cx="406958" cy="406958"/>
          </a:xfrm>
          <a:prstGeom prst="rect">
            <a:avLst/>
          </a:prstGeom>
        </p:spPr>
      </p:pic>
      <p:sp>
        <p:nvSpPr>
          <p:cNvPr id="192" name="Rectangle 191">
            <a:extLst>
              <a:ext uri="{FF2B5EF4-FFF2-40B4-BE49-F238E27FC236}">
                <a16:creationId xmlns:a16="http://schemas.microsoft.com/office/drawing/2014/main" id="{AE5EE3A4-D931-404F-B8E4-AA04C75DAB26}"/>
              </a:ext>
            </a:extLst>
          </p:cNvPr>
          <p:cNvSpPr/>
          <p:nvPr/>
        </p:nvSpPr>
        <p:spPr>
          <a:xfrm>
            <a:off x="5049520" y="1792091"/>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94" name="Rectangle 193">
            <a:extLst>
              <a:ext uri="{FF2B5EF4-FFF2-40B4-BE49-F238E27FC236}">
                <a16:creationId xmlns:a16="http://schemas.microsoft.com/office/drawing/2014/main" id="{AC6486D1-0231-45E5-A351-C7B0E246D4E0}"/>
              </a:ext>
            </a:extLst>
          </p:cNvPr>
          <p:cNvSpPr/>
          <p:nvPr/>
        </p:nvSpPr>
        <p:spPr>
          <a:xfrm>
            <a:off x="4770848" y="1543448"/>
            <a:ext cx="677925" cy="623887"/>
          </a:xfrm>
          <a:prstGeom prst="rect">
            <a:avLst/>
          </a:prstGeom>
          <a:solidFill>
            <a:schemeClr val="accent1">
              <a:lumMod val="5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95" name="TextBox 194">
            <a:extLst>
              <a:ext uri="{FF2B5EF4-FFF2-40B4-BE49-F238E27FC236}">
                <a16:creationId xmlns:a16="http://schemas.microsoft.com/office/drawing/2014/main" id="{8FF59B3F-BE24-40DC-97B1-A98D2C38123A}"/>
              </a:ext>
            </a:extLst>
          </p:cNvPr>
          <p:cNvSpPr txBox="1"/>
          <p:nvPr/>
        </p:nvSpPr>
        <p:spPr>
          <a:xfrm>
            <a:off x="4861184" y="1934600"/>
            <a:ext cx="497252" cy="246221"/>
          </a:xfrm>
          <a:prstGeom prst="rect">
            <a:avLst/>
          </a:prstGeom>
          <a:noFill/>
        </p:spPr>
        <p:txBody>
          <a:bodyPr wrap="none" rtlCol="0">
            <a:spAutoFit/>
          </a:bodyPr>
          <a:lstStyle/>
          <a:p>
            <a:pPr algn="ctr"/>
            <a:r>
              <a:rPr lang="en-US" sz="1000">
                <a:solidFill>
                  <a:schemeClr val="bg1"/>
                </a:solidFill>
                <a:latin typeface="+mn-lt"/>
                <a:ea typeface="Roboto Slab" pitchFamily="2" charset="0"/>
              </a:rPr>
              <a:t>Tools</a:t>
            </a:r>
          </a:p>
        </p:txBody>
      </p:sp>
      <p:sp>
        <p:nvSpPr>
          <p:cNvPr id="197" name="Rectangle 196">
            <a:extLst>
              <a:ext uri="{FF2B5EF4-FFF2-40B4-BE49-F238E27FC236}">
                <a16:creationId xmlns:a16="http://schemas.microsoft.com/office/drawing/2014/main" id="{86A699B0-61EF-47B2-94AF-775B567D893F}"/>
              </a:ext>
            </a:extLst>
          </p:cNvPr>
          <p:cNvSpPr/>
          <p:nvPr/>
        </p:nvSpPr>
        <p:spPr>
          <a:xfrm>
            <a:off x="5049520" y="2572513"/>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98" name="Rectangle 197">
            <a:extLst>
              <a:ext uri="{FF2B5EF4-FFF2-40B4-BE49-F238E27FC236}">
                <a16:creationId xmlns:a16="http://schemas.microsoft.com/office/drawing/2014/main" id="{4483E84A-375A-4CFF-8E59-EDCB7BC22682}"/>
              </a:ext>
            </a:extLst>
          </p:cNvPr>
          <p:cNvSpPr/>
          <p:nvPr/>
        </p:nvSpPr>
        <p:spPr>
          <a:xfrm>
            <a:off x="4770848" y="2323870"/>
            <a:ext cx="677925" cy="623887"/>
          </a:xfrm>
          <a:prstGeom prst="rect">
            <a:avLst/>
          </a:prstGeom>
          <a:solidFill>
            <a:schemeClr val="accent1">
              <a:lumMod val="7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199" name="TextBox 198">
            <a:extLst>
              <a:ext uri="{FF2B5EF4-FFF2-40B4-BE49-F238E27FC236}">
                <a16:creationId xmlns:a16="http://schemas.microsoft.com/office/drawing/2014/main" id="{3B32BB5A-52E2-4374-B5EF-F4154695547D}"/>
              </a:ext>
            </a:extLst>
          </p:cNvPr>
          <p:cNvSpPr txBox="1"/>
          <p:nvPr/>
        </p:nvSpPr>
        <p:spPr>
          <a:xfrm>
            <a:off x="4786645" y="2715022"/>
            <a:ext cx="646331" cy="246221"/>
          </a:xfrm>
          <a:prstGeom prst="rect">
            <a:avLst/>
          </a:prstGeom>
          <a:noFill/>
        </p:spPr>
        <p:txBody>
          <a:bodyPr wrap="none" rtlCol="0">
            <a:spAutoFit/>
          </a:bodyPr>
          <a:lstStyle/>
          <a:p>
            <a:pPr algn="ctr"/>
            <a:r>
              <a:rPr lang="en-US" sz="1000">
                <a:solidFill>
                  <a:schemeClr val="bg1"/>
                </a:solidFill>
                <a:latin typeface="+mn-lt"/>
                <a:ea typeface="Roboto Slab" pitchFamily="2" charset="0"/>
              </a:rPr>
              <a:t>Security</a:t>
            </a:r>
          </a:p>
        </p:txBody>
      </p:sp>
      <p:sp>
        <p:nvSpPr>
          <p:cNvPr id="201" name="Rectangle 200">
            <a:extLst>
              <a:ext uri="{FF2B5EF4-FFF2-40B4-BE49-F238E27FC236}">
                <a16:creationId xmlns:a16="http://schemas.microsoft.com/office/drawing/2014/main" id="{2DC71EF1-B4B9-4C45-8E8C-FE0AF06EEF7A}"/>
              </a:ext>
            </a:extLst>
          </p:cNvPr>
          <p:cNvSpPr/>
          <p:nvPr/>
        </p:nvSpPr>
        <p:spPr>
          <a:xfrm>
            <a:off x="5049520" y="3342887"/>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02" name="Rectangle 201">
            <a:extLst>
              <a:ext uri="{FF2B5EF4-FFF2-40B4-BE49-F238E27FC236}">
                <a16:creationId xmlns:a16="http://schemas.microsoft.com/office/drawing/2014/main" id="{19AF3524-8FB4-4056-A2DD-26B128E6FB26}"/>
              </a:ext>
            </a:extLst>
          </p:cNvPr>
          <p:cNvSpPr/>
          <p:nvPr/>
        </p:nvSpPr>
        <p:spPr>
          <a:xfrm>
            <a:off x="4770848" y="3094244"/>
            <a:ext cx="677925" cy="623887"/>
          </a:xfrm>
          <a:prstGeom prst="rect">
            <a:avLst/>
          </a:prstGeom>
          <a:solidFill>
            <a:schemeClr val="accent1">
              <a:lumMod val="60000"/>
              <a:lumOff val="4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03" name="TextBox 202">
            <a:extLst>
              <a:ext uri="{FF2B5EF4-FFF2-40B4-BE49-F238E27FC236}">
                <a16:creationId xmlns:a16="http://schemas.microsoft.com/office/drawing/2014/main" id="{C82A94BA-874B-46B0-BAD5-120E1F58D1EC}"/>
              </a:ext>
            </a:extLst>
          </p:cNvPr>
          <p:cNvSpPr txBox="1"/>
          <p:nvPr/>
        </p:nvSpPr>
        <p:spPr>
          <a:xfrm>
            <a:off x="4716113" y="3399986"/>
            <a:ext cx="787395" cy="338554"/>
          </a:xfrm>
          <a:prstGeom prst="rect">
            <a:avLst/>
          </a:prstGeom>
          <a:noFill/>
        </p:spPr>
        <p:txBody>
          <a:bodyPr wrap="none" rtlCol="0">
            <a:spAutoFit/>
          </a:bodyPr>
          <a:lstStyle/>
          <a:p>
            <a:pPr algn="ctr"/>
            <a:r>
              <a:rPr lang="en-US" sz="800">
                <a:solidFill>
                  <a:schemeClr val="bg1"/>
                </a:solidFill>
                <a:latin typeface="+mn-lt"/>
                <a:ea typeface="Roboto Slab" pitchFamily="2" charset="0"/>
              </a:rPr>
              <a:t>Config</a:t>
            </a:r>
          </a:p>
          <a:p>
            <a:pPr algn="ctr"/>
            <a:r>
              <a:rPr lang="en-US" sz="800">
                <a:solidFill>
                  <a:schemeClr val="bg1"/>
                </a:solidFill>
                <a:latin typeface="+mn-lt"/>
                <a:ea typeface="Roboto Slab" pitchFamily="2" charset="0"/>
              </a:rPr>
              <a:t>Management</a:t>
            </a:r>
          </a:p>
        </p:txBody>
      </p:sp>
      <p:sp>
        <p:nvSpPr>
          <p:cNvPr id="205" name="Rectangle 204">
            <a:extLst>
              <a:ext uri="{FF2B5EF4-FFF2-40B4-BE49-F238E27FC236}">
                <a16:creationId xmlns:a16="http://schemas.microsoft.com/office/drawing/2014/main" id="{AE8E1254-C69D-4121-A56B-66C909141B08}"/>
              </a:ext>
            </a:extLst>
          </p:cNvPr>
          <p:cNvSpPr/>
          <p:nvPr/>
        </p:nvSpPr>
        <p:spPr>
          <a:xfrm>
            <a:off x="5049520" y="4113261"/>
            <a:ext cx="120580" cy="150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06" name="Rectangle 205">
            <a:extLst>
              <a:ext uri="{FF2B5EF4-FFF2-40B4-BE49-F238E27FC236}">
                <a16:creationId xmlns:a16="http://schemas.microsoft.com/office/drawing/2014/main" id="{C99850FD-6F6D-4EFE-87F3-F6F819B2B3B4}"/>
              </a:ext>
            </a:extLst>
          </p:cNvPr>
          <p:cNvSpPr/>
          <p:nvPr/>
        </p:nvSpPr>
        <p:spPr>
          <a:xfrm>
            <a:off x="4770848" y="3864618"/>
            <a:ext cx="677925" cy="623887"/>
          </a:xfrm>
          <a:prstGeom prst="rect">
            <a:avLst/>
          </a:prstGeom>
          <a:solidFill>
            <a:schemeClr val="accent1">
              <a:lumMod val="40000"/>
              <a:lumOff val="60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sp>
        <p:nvSpPr>
          <p:cNvPr id="207" name="TextBox 206">
            <a:extLst>
              <a:ext uri="{FF2B5EF4-FFF2-40B4-BE49-F238E27FC236}">
                <a16:creationId xmlns:a16="http://schemas.microsoft.com/office/drawing/2014/main" id="{1D15B532-3DF3-470E-893B-4717AA4A3FF7}"/>
              </a:ext>
            </a:extLst>
          </p:cNvPr>
          <p:cNvSpPr txBox="1"/>
          <p:nvPr/>
        </p:nvSpPr>
        <p:spPr>
          <a:xfrm>
            <a:off x="4801072" y="4260794"/>
            <a:ext cx="617477" cy="246221"/>
          </a:xfrm>
          <a:prstGeom prst="rect">
            <a:avLst/>
          </a:prstGeom>
          <a:noFill/>
        </p:spPr>
        <p:txBody>
          <a:bodyPr wrap="none" rtlCol="0">
            <a:spAutoFit/>
          </a:bodyPr>
          <a:lstStyle/>
          <a:p>
            <a:pPr algn="ctr"/>
            <a:r>
              <a:rPr lang="en-US" sz="1000">
                <a:solidFill>
                  <a:schemeClr val="bg1"/>
                </a:solidFill>
                <a:latin typeface="+mn-lt"/>
                <a:ea typeface="Roboto Slab" pitchFamily="2" charset="0"/>
              </a:rPr>
              <a:t>Secrets</a:t>
            </a:r>
          </a:p>
        </p:txBody>
      </p:sp>
      <p:pic>
        <p:nvPicPr>
          <p:cNvPr id="28" name="Graphic 27" descr="Tools with solid fill">
            <a:extLst>
              <a:ext uri="{FF2B5EF4-FFF2-40B4-BE49-F238E27FC236}">
                <a16:creationId xmlns:a16="http://schemas.microsoft.com/office/drawing/2014/main" id="{EC7C92CA-9757-407B-B969-B93D031143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44012" y="1613921"/>
            <a:ext cx="331596" cy="331596"/>
          </a:xfrm>
          <a:prstGeom prst="rect">
            <a:avLst/>
          </a:prstGeom>
        </p:spPr>
      </p:pic>
      <p:pic>
        <p:nvPicPr>
          <p:cNvPr id="31" name="Graphic 30" descr="Badge Tick outline">
            <a:extLst>
              <a:ext uri="{FF2B5EF4-FFF2-40B4-BE49-F238E27FC236}">
                <a16:creationId xmlns:a16="http://schemas.microsoft.com/office/drawing/2014/main" id="{F9B3D37D-FAC9-4BC7-B702-BADA2BDAA52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98795" y="2347451"/>
            <a:ext cx="422030" cy="422030"/>
          </a:xfrm>
          <a:prstGeom prst="rect">
            <a:avLst/>
          </a:prstGeom>
        </p:spPr>
      </p:pic>
      <p:pic>
        <p:nvPicPr>
          <p:cNvPr id="33" name="Graphic 32" descr="Circles with arrows outline">
            <a:extLst>
              <a:ext uri="{FF2B5EF4-FFF2-40B4-BE49-F238E27FC236}">
                <a16:creationId xmlns:a16="http://schemas.microsoft.com/office/drawing/2014/main" id="{073D18E5-EFC0-4835-8A98-FE108D9C725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931452" y="3101079"/>
            <a:ext cx="356716" cy="356716"/>
          </a:xfrm>
          <a:prstGeom prst="rect">
            <a:avLst/>
          </a:prstGeom>
        </p:spPr>
      </p:pic>
      <p:pic>
        <p:nvPicPr>
          <p:cNvPr id="64" name="Graphic 63" descr="Key outline">
            <a:extLst>
              <a:ext uri="{FF2B5EF4-FFF2-40B4-BE49-F238E27FC236}">
                <a16:creationId xmlns:a16="http://schemas.microsoft.com/office/drawing/2014/main" id="{0DFF9E22-ED91-4037-8589-336EAD8F98F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909785" y="3922568"/>
            <a:ext cx="400050" cy="400050"/>
          </a:xfrm>
          <a:prstGeom prst="rect">
            <a:avLst/>
          </a:prstGeom>
        </p:spPr>
      </p:pic>
      <p:sp>
        <p:nvSpPr>
          <p:cNvPr id="67" name="Rectangle 66">
            <a:extLst>
              <a:ext uri="{FF2B5EF4-FFF2-40B4-BE49-F238E27FC236}">
                <a16:creationId xmlns:a16="http://schemas.microsoft.com/office/drawing/2014/main" id="{6B40D616-82E6-42C4-AD76-98459AE2C74C}"/>
              </a:ext>
            </a:extLst>
          </p:cNvPr>
          <p:cNvSpPr/>
          <p:nvPr/>
        </p:nvSpPr>
        <p:spPr>
          <a:xfrm>
            <a:off x="7076209" y="2389909"/>
            <a:ext cx="1340427" cy="70658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Roboto Slab" pitchFamily="2" charset="0"/>
            </a:endParaRPr>
          </a:p>
        </p:txBody>
      </p:sp>
      <p:pic>
        <p:nvPicPr>
          <p:cNvPr id="225" name="Graphic 224" descr="Key outline">
            <a:extLst>
              <a:ext uri="{FF2B5EF4-FFF2-40B4-BE49-F238E27FC236}">
                <a16:creationId xmlns:a16="http://schemas.microsoft.com/office/drawing/2014/main" id="{E37FE236-64DF-4D52-B548-14F8835EA95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10198" y="2772504"/>
            <a:ext cx="276873" cy="276873"/>
          </a:xfrm>
          <a:prstGeom prst="rect">
            <a:avLst/>
          </a:prstGeom>
        </p:spPr>
      </p:pic>
      <p:pic>
        <p:nvPicPr>
          <p:cNvPr id="226" name="Picture 225" descr="Icon&#10;&#10;Description automatically generated">
            <a:extLst>
              <a:ext uri="{FF2B5EF4-FFF2-40B4-BE49-F238E27FC236}">
                <a16:creationId xmlns:a16="http://schemas.microsoft.com/office/drawing/2014/main" id="{D23FE15D-F82F-48D3-BB55-EEB3AE69E1E9}"/>
              </a:ext>
            </a:extLst>
          </p:cNvPr>
          <p:cNvPicPr>
            <a:picLocks noChangeAspect="1"/>
          </p:cNvPicPr>
          <p:nvPr/>
        </p:nvPicPr>
        <p:blipFill rotWithShape="1">
          <a:blip r:embed="rId21"/>
          <a:srcRect l="22906" t="4185" r="22049" b="36030"/>
          <a:stretch/>
        </p:blipFill>
        <p:spPr>
          <a:xfrm>
            <a:off x="8545429" y="88876"/>
            <a:ext cx="498559" cy="763099"/>
          </a:xfrm>
          <a:prstGeom prst="rect">
            <a:avLst/>
          </a:prstGeom>
        </p:spPr>
      </p:pic>
      <p:grpSp>
        <p:nvGrpSpPr>
          <p:cNvPr id="70" name="Group 69">
            <a:extLst>
              <a:ext uri="{FF2B5EF4-FFF2-40B4-BE49-F238E27FC236}">
                <a16:creationId xmlns:a16="http://schemas.microsoft.com/office/drawing/2014/main" id="{0011694B-9751-4C13-8321-C8BCEDBFA6A3}"/>
              </a:ext>
            </a:extLst>
          </p:cNvPr>
          <p:cNvGrpSpPr/>
          <p:nvPr/>
        </p:nvGrpSpPr>
        <p:grpSpPr>
          <a:xfrm>
            <a:off x="7969959" y="4467221"/>
            <a:ext cx="1068163" cy="714636"/>
            <a:chOff x="544068" y="2551176"/>
            <a:chExt cx="4090321" cy="2736558"/>
          </a:xfrm>
        </p:grpSpPr>
        <p:grpSp>
          <p:nvGrpSpPr>
            <p:cNvPr id="71" name="Group 70">
              <a:extLst>
                <a:ext uri="{FF2B5EF4-FFF2-40B4-BE49-F238E27FC236}">
                  <a16:creationId xmlns:a16="http://schemas.microsoft.com/office/drawing/2014/main" id="{D82137F1-506F-40A3-B9CD-71776838EE34}"/>
                </a:ext>
              </a:extLst>
            </p:cNvPr>
            <p:cNvGrpSpPr/>
            <p:nvPr/>
          </p:nvGrpSpPr>
          <p:grpSpPr>
            <a:xfrm>
              <a:off x="544068" y="2551176"/>
              <a:ext cx="2146017" cy="2736558"/>
              <a:chOff x="42567" y="3384009"/>
              <a:chExt cx="1372346" cy="1860556"/>
            </a:xfrm>
          </p:grpSpPr>
          <p:pic>
            <p:nvPicPr>
              <p:cNvPr id="77" name="Picture 76" descr="Icon&#10;&#10;Description automatically generated">
                <a:extLst>
                  <a:ext uri="{FF2B5EF4-FFF2-40B4-BE49-F238E27FC236}">
                    <a16:creationId xmlns:a16="http://schemas.microsoft.com/office/drawing/2014/main" id="{61FB1F61-00B6-4D4B-8689-E4776D06A121}"/>
                  </a:ext>
                </a:extLst>
              </p:cNvPr>
              <p:cNvPicPr>
                <a:picLocks noChangeAspect="1"/>
              </p:cNvPicPr>
              <p:nvPr/>
            </p:nvPicPr>
            <p:blipFill>
              <a:blip r:embed="rId24"/>
              <a:stretch>
                <a:fillRect/>
              </a:stretch>
            </p:blipFill>
            <p:spPr>
              <a:xfrm>
                <a:off x="42567" y="3384009"/>
                <a:ext cx="1372346" cy="1860556"/>
              </a:xfrm>
              <a:prstGeom prst="rect">
                <a:avLst/>
              </a:prstGeom>
            </p:spPr>
          </p:pic>
          <p:pic>
            <p:nvPicPr>
              <p:cNvPr id="78" name="Picture 77" descr="A picture containing icon&#10;&#10;Description automatically generated">
                <a:extLst>
                  <a:ext uri="{FF2B5EF4-FFF2-40B4-BE49-F238E27FC236}">
                    <a16:creationId xmlns:a16="http://schemas.microsoft.com/office/drawing/2014/main" id="{85079E04-896C-4362-85D4-F096BF6B65AB}"/>
                  </a:ext>
                </a:extLst>
              </p:cNvPr>
              <p:cNvPicPr>
                <a:picLocks noChangeAspect="1"/>
              </p:cNvPicPr>
              <p:nvPr/>
            </p:nvPicPr>
            <p:blipFill rotWithShape="1">
              <a:blip r:embed="rId25"/>
              <a:srcRect l="22785" t="3910" r="23310" b="35355"/>
              <a:stretch/>
            </p:blipFill>
            <p:spPr>
              <a:xfrm>
                <a:off x="649707" y="4904072"/>
                <a:ext cx="153820" cy="244241"/>
              </a:xfrm>
              <a:prstGeom prst="rect">
                <a:avLst/>
              </a:prstGeom>
            </p:spPr>
          </p:pic>
        </p:grpSp>
        <p:grpSp>
          <p:nvGrpSpPr>
            <p:cNvPr id="72" name="Group 71">
              <a:extLst>
                <a:ext uri="{FF2B5EF4-FFF2-40B4-BE49-F238E27FC236}">
                  <a16:creationId xmlns:a16="http://schemas.microsoft.com/office/drawing/2014/main" id="{39AEFE7B-44D1-469D-AA1E-744AF1723D4B}"/>
                </a:ext>
              </a:extLst>
            </p:cNvPr>
            <p:cNvGrpSpPr/>
            <p:nvPr/>
          </p:nvGrpSpPr>
          <p:grpSpPr>
            <a:xfrm>
              <a:off x="2488372" y="2712560"/>
              <a:ext cx="2146017" cy="2560735"/>
              <a:chOff x="3330701" y="1684501"/>
              <a:chExt cx="3653818" cy="4874559"/>
            </a:xfrm>
          </p:grpSpPr>
          <p:pic>
            <p:nvPicPr>
              <p:cNvPr id="73" name="Picture 72" descr="Icon&#10;&#10;Description automatically generated">
                <a:extLst>
                  <a:ext uri="{FF2B5EF4-FFF2-40B4-BE49-F238E27FC236}">
                    <a16:creationId xmlns:a16="http://schemas.microsoft.com/office/drawing/2014/main" id="{45F940C8-D0EB-4CD3-860E-7B0D4A8105B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330701" y="1936314"/>
                <a:ext cx="3653818" cy="4622746"/>
              </a:xfrm>
              <a:prstGeom prst="rect">
                <a:avLst/>
              </a:prstGeom>
            </p:spPr>
          </p:pic>
          <p:grpSp>
            <p:nvGrpSpPr>
              <p:cNvPr id="74" name="Group 73">
                <a:extLst>
                  <a:ext uri="{FF2B5EF4-FFF2-40B4-BE49-F238E27FC236}">
                    <a16:creationId xmlns:a16="http://schemas.microsoft.com/office/drawing/2014/main" id="{57B6EC7F-D85C-4CB4-8F9D-4789C4481D07}"/>
                  </a:ext>
                </a:extLst>
              </p:cNvPr>
              <p:cNvGrpSpPr/>
              <p:nvPr/>
            </p:nvGrpSpPr>
            <p:grpSpPr>
              <a:xfrm>
                <a:off x="4019441" y="1684501"/>
                <a:ext cx="2322733" cy="1704906"/>
                <a:chOff x="4914899" y="2339788"/>
                <a:chExt cx="2322733" cy="1704906"/>
              </a:xfrm>
            </p:grpSpPr>
            <p:pic>
              <p:nvPicPr>
                <p:cNvPr id="75" name="Picture 4" descr="Blue cap illustration, Baseball cap Hat , Baseball Cap Blue transparent  background PNG clipart | HiClipart">
                  <a:extLst>
                    <a:ext uri="{FF2B5EF4-FFF2-40B4-BE49-F238E27FC236}">
                      <a16:creationId xmlns:a16="http://schemas.microsoft.com/office/drawing/2014/main" id="{92A74149-6939-4BB0-9B0D-926E282A69F9}"/>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ackgroundRemoval t="1973" b="95903" l="3750" r="98500">
                              <a14:foregroundMark x1="9375" y1="74052" x2="8375" y2="45675"/>
                              <a14:foregroundMark x1="8375" y1="45675" x2="9250" y2="37026"/>
                              <a14:foregroundMark x1="9250" y1="37026" x2="16500" y2="22458"/>
                              <a14:foregroundMark x1="16500" y1="22458" x2="31375" y2="9560"/>
                              <a14:foregroundMark x1="31375" y1="9560" x2="44250" y2="7132"/>
                              <a14:foregroundMark x1="93375" y1="45524" x2="94875" y2="93323"/>
                              <a14:foregroundMark x1="87375" y1="93475" x2="87375" y2="93475"/>
                              <a14:foregroundMark x1="94500" y1="95903" x2="94500" y2="95903"/>
                              <a14:foregroundMark x1="8000" y1="88619" x2="7000" y2="50683"/>
                              <a14:foregroundMark x1="3750" y1="95144" x2="3750" y2="95144"/>
                              <a14:foregroundMark x1="50125" y1="2124" x2="50125" y2="2124"/>
                              <a14:foregroundMark x1="98250" y1="92868" x2="98250" y2="92868"/>
                              <a14:foregroundMark x1="98500" y1="74962" x2="98500" y2="74962"/>
                            </a14:backgroundRemoval>
                          </a14:imgEffect>
                        </a14:imgLayer>
                      </a14:imgProps>
                    </a:ext>
                    <a:ext uri="{28A0092B-C50C-407E-A947-70E740481C1C}">
                      <a14:useLocalDpi xmlns:a14="http://schemas.microsoft.com/office/drawing/2010/main" val="0"/>
                    </a:ext>
                  </a:extLst>
                </a:blip>
                <a:srcRect/>
                <a:stretch>
                  <a:fillRect/>
                </a:stretch>
              </p:blipFill>
              <p:spPr bwMode="auto">
                <a:xfrm>
                  <a:off x="4914899" y="2339788"/>
                  <a:ext cx="2322733" cy="170490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5" descr="A picture containing icon&#10;&#10;Description automatically generated">
                  <a:extLst>
                    <a:ext uri="{FF2B5EF4-FFF2-40B4-BE49-F238E27FC236}">
                      <a16:creationId xmlns:a16="http://schemas.microsoft.com/office/drawing/2014/main" id="{AB79230B-60F9-4D9C-B726-8905D78F9532}"/>
                    </a:ext>
                  </a:extLst>
                </p:cNvPr>
                <p:cNvPicPr>
                  <a:picLocks noChangeAspect="1"/>
                </p:cNvPicPr>
                <p:nvPr/>
              </p:nvPicPr>
              <p:blipFill rotWithShape="1">
                <a:blip r:embed="rId25"/>
                <a:srcRect l="22785" t="3910" r="23310" b="35355"/>
                <a:stretch/>
              </p:blipFill>
              <p:spPr>
                <a:xfrm>
                  <a:off x="5884206" y="2554941"/>
                  <a:ext cx="496823" cy="788873"/>
                </a:xfrm>
                <a:prstGeom prst="rect">
                  <a:avLst/>
                </a:prstGeom>
              </p:spPr>
            </p:pic>
          </p:grpSp>
        </p:grpSp>
      </p:grpSp>
    </p:spTree>
    <p:extLst>
      <p:ext uri="{BB962C8B-B14F-4D97-AF65-F5344CB8AC3E}">
        <p14:creationId xmlns:p14="http://schemas.microsoft.com/office/powerpoint/2010/main" val="1051862447"/>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C459B3D3-A49D-4525-9AF2-57FF82BEE04E}"/>
</file>

<file path=customXml/itemProps2.xml><?xml version="1.0" encoding="utf-8"?>
<ds:datastoreItem xmlns:ds="http://schemas.openxmlformats.org/officeDocument/2006/customXml" ds:itemID="{CBADD49A-94ED-44A8-B6BB-2B46C8E6EC91}"/>
</file>

<file path=customXml/itemProps3.xml><?xml version="1.0" encoding="utf-8"?>
<ds:datastoreItem xmlns:ds="http://schemas.openxmlformats.org/officeDocument/2006/customXml" ds:itemID="{9C1248E3-617C-4757-8F4F-FDDDB601238E}"/>
</file>

<file path=docProps/app.xml><?xml version="1.0" encoding="utf-8"?>
<Properties xmlns="http://schemas.openxmlformats.org/officeDocument/2006/extended-properties" xmlns:vt="http://schemas.openxmlformats.org/officeDocument/2006/docPropsVTypes">
  <TotalTime>1552</TotalTime>
  <Words>2709</Words>
  <Application>Microsoft Office PowerPoint</Application>
  <PresentationFormat>On-screen Show (16:9)</PresentationFormat>
  <Paragraphs>576</Paragraphs>
  <Slides>52</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Roboto Slab</vt:lpstr>
      <vt:lpstr>Source Sans Pro</vt:lpstr>
      <vt:lpstr>Calibri</vt:lpstr>
      <vt:lpstr>Lucida Console</vt:lpstr>
      <vt:lpstr>Arial</vt:lpstr>
      <vt:lpstr>Wingdings</vt:lpstr>
      <vt:lpstr>Consolas</vt:lpstr>
      <vt:lpstr>Cordelia template</vt:lpstr>
      <vt:lpstr>Section Overview</vt:lpstr>
      <vt:lpstr>Introduction to  HashiCorp Packer</vt:lpstr>
      <vt:lpstr>Introduction to HashiCorp Packer</vt:lpstr>
      <vt:lpstr>Why Use Packer?</vt:lpstr>
      <vt:lpstr>Why Use Packer?</vt:lpstr>
      <vt:lpstr>Evolving Architecture at Enterprises</vt:lpstr>
      <vt:lpstr>Automate Image Builds Across Platforms</vt:lpstr>
      <vt:lpstr>Maintain Consistency Across Workloads</vt:lpstr>
      <vt:lpstr>Building Your Ideal Image for Workloads</vt:lpstr>
      <vt:lpstr>Hello, Packer!</vt:lpstr>
      <vt:lpstr>Hello, Packer!</vt:lpstr>
      <vt:lpstr>HashiCorp Suite of Tools</vt:lpstr>
      <vt:lpstr>What is HashiCorp Packer?</vt:lpstr>
      <vt:lpstr>Primary Use Cases</vt:lpstr>
      <vt:lpstr>PowerPoint Presentation</vt:lpstr>
      <vt:lpstr>Core Components of Packer</vt:lpstr>
      <vt:lpstr>Core Components of Packer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Installing Packer</vt:lpstr>
      <vt:lpstr>About HashiCorp Packer</vt:lpstr>
      <vt:lpstr>About HashiCorp Packer</vt:lpstr>
      <vt:lpstr>PowerPoint Presentation</vt:lpstr>
      <vt:lpstr>PowerPoint Presentation</vt:lpstr>
      <vt:lpstr>PowerPoint Presentation</vt:lpstr>
      <vt:lpstr>Installing Packer</vt:lpstr>
      <vt:lpstr>The Packer Command 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Packer CLI</vt:lpstr>
      <vt:lpstr>The Packer Workflow</vt:lpstr>
      <vt:lpstr>PowerPoint Presentation</vt:lpstr>
      <vt:lpstr>The Packer Workflow</vt:lpstr>
      <vt:lpstr>Section Recap</vt:lpstr>
      <vt:lpstr>Introduction to HashiCorp Packer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Automated Machine Images using  HashiCorp Packer</dc:title>
  <dc:creator>Bryan Krausen</dc:creator>
  <cp:lastModifiedBy>Bryan Krausen</cp:lastModifiedBy>
  <cp:revision>1</cp:revision>
  <dcterms:modified xsi:type="dcterms:W3CDTF">2021-11-08T21:43:31Z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