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316" r:id="rId2"/>
    <p:sldId id="312" r:id="rId3"/>
    <p:sldId id="354" r:id="rId4"/>
    <p:sldId id="375" r:id="rId5"/>
    <p:sldId id="351" r:id="rId6"/>
    <p:sldId id="382" r:id="rId7"/>
    <p:sldId id="366" r:id="rId8"/>
    <p:sldId id="352" r:id="rId9"/>
    <p:sldId id="356" r:id="rId10"/>
    <p:sldId id="371" r:id="rId11"/>
    <p:sldId id="379" r:id="rId12"/>
    <p:sldId id="372" r:id="rId13"/>
    <p:sldId id="380" r:id="rId14"/>
    <p:sldId id="370" r:id="rId15"/>
    <p:sldId id="381" r:id="rId16"/>
    <p:sldId id="378" r:id="rId17"/>
    <p:sldId id="318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e Maentz" initials="GM" lastIdx="1" clrIdx="0">
    <p:extLst>
      <p:ext uri="{19B8F6BF-5375-455C-9EA6-DF929625EA0E}">
        <p15:presenceInfo xmlns:p15="http://schemas.microsoft.com/office/powerpoint/2012/main" userId="69fd8aa6ee97e4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0086D0"/>
    <a:srgbClr val="00ACFF"/>
    <a:srgbClr val="36B8EF"/>
    <a:srgbClr val="008A3E"/>
    <a:srgbClr val="252526"/>
    <a:srgbClr val="FFFFFF"/>
    <a:srgbClr val="E7E200"/>
    <a:srgbClr val="0069AC"/>
    <a:srgbClr val="404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086B7-3775-457C-B6F8-44F0B8B67CC1}" v="26" dt="2021-06-09T01:26:22.512"/>
  </p1510:revLst>
</p1510:revInfo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 autoAdjust="0"/>
  </p:normalViewPr>
  <p:slideViewPr>
    <p:cSldViewPr snapToGrid="0">
      <p:cViewPr varScale="1">
        <p:scale>
          <a:sx n="209" d="100"/>
          <a:sy n="209" d="100"/>
        </p:scale>
        <p:origin x="33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Krausen" userId="774916b2a9b30420" providerId="LiveId" clId="{8FC1D5FC-550F-4AF5-A25F-80F39F006A36}"/>
    <pc:docChg chg="undo custSel addSld delSld modSld sldOrd modMainMaster">
      <pc:chgData name="Bryan Krausen" userId="774916b2a9b30420" providerId="LiveId" clId="{8FC1D5FC-550F-4AF5-A25F-80F39F006A36}" dt="2021-05-01T20:09:14.923" v="9473" actId="20577"/>
      <pc:docMkLst>
        <pc:docMk/>
      </pc:docMkLst>
      <pc:sldChg chg="addSp delSp modSp mod">
        <pc:chgData name="Bryan Krausen" userId="774916b2a9b30420" providerId="LiveId" clId="{8FC1D5FC-550F-4AF5-A25F-80F39F006A36}" dt="2021-05-01T17:14:19.472" v="6669" actId="478"/>
        <pc:sldMkLst>
          <pc:docMk/>
          <pc:sldMk cId="0" sldId="256"/>
        </pc:sldMkLst>
        <pc:spChg chg="mod">
          <ac:chgData name="Bryan Krausen" userId="774916b2a9b30420" providerId="LiveId" clId="{8FC1D5FC-550F-4AF5-A25F-80F39F006A36}" dt="2021-04-28T11:31:39.853" v="15" actId="20577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4" creationId="{6D1C7B8B-F7AE-4304-86AA-22FF95E19DB1}"/>
          </ac:grpSpMkLst>
        </pc:grpChg>
        <pc:grpChg chg="mod">
          <ac:chgData name="Bryan Krausen" userId="774916b2a9b30420" providerId="LiveId" clId="{8FC1D5FC-550F-4AF5-A25F-80F39F006A36}" dt="2021-04-28T17:35:46.106" v="3034"/>
          <ac:grpSpMkLst>
            <pc:docMk/>
            <pc:sldMk cId="0" sldId="256"/>
            <ac:grpSpMk id="6" creationId="{5032559F-2E99-4953-AA89-E17ECFFF864F}"/>
          </ac:grpSpMkLst>
        </pc:grpChg>
        <pc:picChg chg="add del">
          <ac:chgData name="Bryan Krausen" userId="774916b2a9b30420" providerId="LiveId" clId="{8FC1D5FC-550F-4AF5-A25F-80F39F006A36}" dt="2021-05-01T17:14:19.472" v="6669" actId="478"/>
          <ac:picMkLst>
            <pc:docMk/>
            <pc:sldMk cId="0" sldId="256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5" creationId="{B392B982-3066-4092-A19B-D1E048013CF2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7" creationId="{5C342117-B8A9-4C4D-9C1F-AD1D1923E1C5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8" creationId="{0F47D12B-51D6-4B2A-B4B9-9143A65D53A6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9" creationId="{E2429C14-00C1-4001-97BC-485D3F22BE0D}"/>
          </ac:picMkLst>
        </pc:picChg>
        <pc:picChg chg="mod">
          <ac:chgData name="Bryan Krausen" userId="774916b2a9b30420" providerId="LiveId" clId="{8FC1D5FC-550F-4AF5-A25F-80F39F006A36}" dt="2021-04-28T17:35:46.106" v="3034"/>
          <ac:picMkLst>
            <pc:docMk/>
            <pc:sldMk cId="0" sldId="256"/>
            <ac:picMk id="10" creationId="{1D20EFD8-44F3-455E-A644-8CB090333A94}"/>
          </ac:picMkLst>
        </pc:picChg>
        <pc:picChg chg="add del mod">
          <ac:chgData name="Bryan Krausen" userId="774916b2a9b30420" providerId="LiveId" clId="{8FC1D5FC-550F-4AF5-A25F-80F39F006A36}" dt="2021-05-01T17:14:19.321" v="6668"/>
          <ac:picMkLst>
            <pc:docMk/>
            <pc:sldMk cId="0" sldId="256"/>
            <ac:picMk id="11" creationId="{4A7E759B-CD2F-4462-A717-149E9E25C6C1}"/>
          </ac:picMkLst>
        </pc:picChg>
      </pc:sldChg>
      <pc:sldChg chg="del">
        <pc:chgData name="Bryan Krausen" userId="774916b2a9b30420" providerId="LiveId" clId="{8FC1D5FC-550F-4AF5-A25F-80F39F006A36}" dt="2021-04-28T11:31:48.995" v="16" actId="47"/>
        <pc:sldMkLst>
          <pc:docMk/>
          <pc:sldMk cId="0" sldId="258"/>
        </pc:sldMkLst>
      </pc:sldChg>
      <pc:sldChg chg="addSp delSp modSp add del mod ord delAnim modAnim">
        <pc:chgData name="Bryan Krausen" userId="774916b2a9b30420" providerId="LiveId" clId="{8FC1D5FC-550F-4AF5-A25F-80F39F006A36}" dt="2021-05-01T17:14:43.505" v="6678"/>
        <pc:sldMkLst>
          <pc:docMk/>
          <pc:sldMk cId="0" sldId="259"/>
        </pc:sldMkLst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7" creationId="{DDED5D7E-65DE-4135-8973-FED9F326DE66}"/>
          </ac:spMkLst>
        </pc:spChg>
        <pc:spChg chg="add mod or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2:35:06.684" v="1574" actId="20577"/>
          <ac:spMkLst>
            <pc:docMk/>
            <pc:sldMk cId="0" sldId="259"/>
            <ac:spMk id="9" creationId="{D3CCD1DF-EF73-48DD-B10A-159D4669ECC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10" creationId="{F234C68F-C5D6-4685-8CCA-AF23666BD1D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7" creationId="{E24171CE-C453-444A-B1CC-AE8741F03B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8" creationId="{9ACE92B4-E9EF-43D5-BCC9-5F4FDBD34465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19" creationId="{19262218-910E-46CD-B75E-11EBEF5E0958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0" creationId="{4D5BB0FB-6ADF-4CCC-ADC7-0DA9E023143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1" creationId="{4FB02C3B-7AAE-46D4-9742-073C6169BB6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2" creationId="{4F1A8E77-C488-45C8-B86F-ABBD9C92B20D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3" creationId="{E036D8AF-EFA5-4335-B2D2-B25AA058FA6F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4" creationId="{E11A37EC-86B9-43CE-A8D9-A9BEE64CD19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5" creationId="{085A4804-23D2-462E-A3FE-C52FBFBBBE74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6" creationId="{0C535717-638B-4470-AD61-901BF597D6F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7" creationId="{6920D131-7EAE-4170-8C13-8E8F83139966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28" creationId="{306C5EF0-BD57-4B86-A1E7-DB5860040CE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1" creationId="{4650AF4B-03A8-4D1F-B854-3AC8322808C9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2" creationId="{C8921619-BFD0-42A4-9758-279AAE3FE582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3" creationId="{D14EE7A9-706E-4C2A-A901-61C24E61BEFC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4" creationId="{06E47D3B-2A7B-43B2-B1A8-8C4D6B01514E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35" creationId="{EEF3AE87-5579-4603-94D0-60A86705DA9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0" creationId="{484A7DF9-DFEC-42E0-8AEE-F4F173911D5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1" creationId="{7A105B30-D79F-4487-86EE-C1C6E84A0F53}"/>
          </ac:spMkLst>
        </pc:spChg>
        <pc:spChg chg="del">
          <ac:chgData name="Bryan Krausen" userId="774916b2a9b30420" providerId="LiveId" clId="{8FC1D5FC-550F-4AF5-A25F-80F39F006A36}" dt="2021-04-28T12:33:40.969" v="1526" actId="478"/>
          <ac:spMkLst>
            <pc:docMk/>
            <pc:sldMk cId="0" sldId="259"/>
            <ac:spMk id="47" creationId="{C2A8F601-0CEF-4301-B8CF-267F267375C1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48" creationId="{2356ABC9-C86F-4492-B122-4BC9B03D30B2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0" creationId="{2B1AA774-E5CF-4DD4-8CA0-9C5BCF859724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1" creationId="{73B338EA-3037-4130-869B-833204E3DAA3}"/>
          </ac:spMkLst>
        </pc:spChg>
        <pc:spChg chg="add mod">
          <ac:chgData name="Bryan Krausen" userId="774916b2a9b30420" providerId="LiveId" clId="{8FC1D5FC-550F-4AF5-A25F-80F39F006A36}" dt="2021-04-28T17:39:06.639" v="3089" actId="1036"/>
          <ac:spMkLst>
            <pc:docMk/>
            <pc:sldMk cId="0" sldId="259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1" creationId="{DE80045F-818A-4473-95BC-E656932752A7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2" creationId="{CE590D38-C7E2-4FAE-82C0-BA843A37C4DF}"/>
          </ac:spMkLst>
        </pc:spChg>
        <pc:spChg chg="add mod ord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63" creationId="{96AAFB75-8622-40AF-8741-BC72E502AD13}"/>
          </ac:spMkLst>
        </pc:spChg>
        <pc:spChg chg="add mod topLvl">
          <ac:chgData name="Bryan Krausen" userId="774916b2a9b30420" providerId="LiveId" clId="{8FC1D5FC-550F-4AF5-A25F-80F39F006A36}" dt="2021-04-29T13:43:00.530" v="5467" actId="2711"/>
          <ac:spMkLst>
            <pc:docMk/>
            <pc:sldMk cId="0" sldId="259"/>
            <ac:spMk id="77" creationId="{C26D880D-2741-406B-9E11-6E660135D80E}"/>
          </ac:spMkLst>
        </pc:s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1" creationId="{A5DD0872-32D5-48ED-93FD-B01FAA486669}"/>
          </ac:grpSpMkLst>
        </pc:grpChg>
        <pc:grpChg chg="add mod topLvl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13" creationId="{BB4F068B-FA86-44C9-BB11-4E8E6E4945BA}"/>
          </ac:grpSpMkLst>
        </pc:grpChg>
        <pc:grpChg chg="add del mod">
          <ac:chgData name="Bryan Krausen" userId="774916b2a9b30420" providerId="LiveId" clId="{8FC1D5FC-550F-4AF5-A25F-80F39F006A36}" dt="2021-04-28T12:42:29.641" v="1674" actId="165"/>
          <ac:grpSpMkLst>
            <pc:docMk/>
            <pc:sldMk cId="0" sldId="259"/>
            <ac:grpSpMk id="14" creationId="{20952081-7889-4F39-85A9-DD68D2D0A7C9}"/>
          </ac:grpSpMkLst>
        </pc:grpChg>
        <pc:grpChg chg="add 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4" creationId="{CD5F5F13-E563-46D3-9A10-291173F1E109}"/>
          </ac:grpSpMkLst>
        </pc:grpChg>
        <pc:grpChg chg="mod">
          <ac:chgData name="Bryan Krausen" userId="774916b2a9b30420" providerId="LiveId" clId="{8FC1D5FC-550F-4AF5-A25F-80F39F006A36}" dt="2021-04-28T13:15:56.487" v="2480"/>
          <ac:grpSpMkLst>
            <pc:docMk/>
            <pc:sldMk cId="0" sldId="259"/>
            <ac:grpSpMk id="66" creationId="{DD69CD7C-A8FF-4E77-AD72-E84DDA3F1499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1" creationId="{130893FC-D05B-4DF4-B7CB-124D3E2658AC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2" creationId="{11753F0B-DF76-4788-833D-52463AF64ADE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3" creationId="{79768E7D-5BA8-4294-BC14-51A30A4D795B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4" creationId="{B4390A73-97FD-44EB-ADB6-516D039AEE27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5" creationId="{0D349DAE-A6F3-45E8-877B-C072FCE110C8}"/>
          </ac:grpSpMkLst>
        </pc:grpChg>
        <pc:grpChg chg="add mod">
          <ac:chgData name="Bryan Krausen" userId="774916b2a9b30420" providerId="LiveId" clId="{8FC1D5FC-550F-4AF5-A25F-80F39F006A36}" dt="2021-04-29T13:43:00.530" v="5467" actId="2711"/>
          <ac:grpSpMkLst>
            <pc:docMk/>
            <pc:sldMk cId="0" sldId="259"/>
            <ac:grpSpMk id="76" creationId="{F0A954BB-EA6E-4B08-A3A7-9C95C7F49ECD}"/>
          </ac:grpSpMkLst>
        </pc:grpChg>
        <pc:grpChg chg="add del mod">
          <ac:chgData name="Bryan Krausen" userId="774916b2a9b30420" providerId="LiveId" clId="{8FC1D5FC-550F-4AF5-A25F-80F39F006A36}" dt="2021-04-29T12:29:33.080" v="5333" actId="478"/>
          <ac:grpSpMkLst>
            <pc:docMk/>
            <pc:sldMk cId="0" sldId="259"/>
            <ac:grpSpMk id="80" creationId="{8F488743-28E4-496A-91F5-ED34E48568A0}"/>
          </ac:grpSpMkLst>
        </pc:grp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3" creationId="{B851FF07-7919-4A65-9392-DB4549A887D1}"/>
          </ac:picMkLst>
        </pc:picChg>
        <pc:picChg chg="add del mod">
          <ac:chgData name="Bryan Krausen" userId="774916b2a9b30420" providerId="LiveId" clId="{8FC1D5FC-550F-4AF5-A25F-80F39F006A36}" dt="2021-04-29T12:29:52.387" v="5337" actId="478"/>
          <ac:picMkLst>
            <pc:docMk/>
            <pc:sldMk cId="0" sldId="259"/>
            <ac:picMk id="4" creationId="{BBF9B425-E131-4862-B84D-72C6CBAC2D64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7" creationId="{CD9EBC4D-3307-4273-BFE7-74609D9D9B2B}"/>
          </ac:picMkLst>
        </pc:picChg>
        <pc:picChg chg="add mod topLvl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16" creationId="{D13C414A-20A9-4102-B0D8-2F0DDE2151A4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36" creationId="{E1BA7010-1281-40CA-8D33-B785646C62AC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7" creationId="{F3E5AA13-EDD0-46EF-97E5-A9E18C19EACF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39" creationId="{DE333A7B-EE3F-480E-AE14-C332E1812679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2" creationId="{7FC57987-0FA4-4E69-8BD0-A20D83DA4F50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4" creationId="{27D37347-06B2-442E-B524-6B4E0BCCF59D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8FC1D5FC-550F-4AF5-A25F-80F39F006A36}" dt="2021-04-29T12:30:52.418" v="5371" actId="1036"/>
          <ac:picMkLst>
            <pc:docMk/>
            <pc:sldMk cId="0" sldId="259"/>
            <ac:picMk id="46" creationId="{09817F34-CC2B-4BC4-951D-901929BC9125}"/>
          </ac:picMkLst>
        </pc:picChg>
        <pc:picChg chg="del">
          <ac:chgData name="Bryan Krausen" userId="774916b2a9b30420" providerId="LiveId" clId="{8FC1D5FC-550F-4AF5-A25F-80F39F006A36}" dt="2021-04-28T12:33:40.969" v="1526" actId="478"/>
          <ac:picMkLst>
            <pc:docMk/>
            <pc:sldMk cId="0" sldId="259"/>
            <ac:picMk id="49" creationId="{906B12EB-1842-4EB4-8302-86291748FE0D}"/>
          </ac:picMkLst>
        </pc:picChg>
        <pc:picChg chg="add mod">
          <ac:chgData name="Bryan Krausen" userId="774916b2a9b30420" providerId="LiveId" clId="{8FC1D5FC-550F-4AF5-A25F-80F39F006A36}" dt="2021-04-28T17:39:06.639" v="3089" actId="1036"/>
          <ac:picMkLst>
            <pc:docMk/>
            <pc:sldMk cId="0" sldId="259"/>
            <ac:picMk id="53" creationId="{9324C088-30CE-49B5-914D-63696F645224}"/>
          </ac:picMkLst>
        </pc:picChg>
        <pc:picChg chg="add del mod">
          <ac:chgData name="Bryan Krausen" userId="774916b2a9b30420" providerId="LiveId" clId="{8FC1D5FC-550F-4AF5-A25F-80F39F006A36}" dt="2021-05-01T17:14:19.987" v="6671"/>
          <ac:picMkLst>
            <pc:docMk/>
            <pc:sldMk cId="0" sldId="259"/>
            <ac:picMk id="54" creationId="{DACF5B1F-8F14-4F25-AE83-8CF14F4097A5}"/>
          </ac:picMkLst>
        </pc:picChg>
        <pc:picChg chg="add del mod">
          <ac:chgData name="Bryan Krausen" userId="774916b2a9b30420" providerId="LiveId" clId="{8FC1D5FC-550F-4AF5-A25F-80F39F006A36}" dt="2021-05-01T17:14:40.335" v="6677" actId="478"/>
          <ac:picMkLst>
            <pc:docMk/>
            <pc:sldMk cId="0" sldId="259"/>
            <ac:picMk id="55" creationId="{0CF4CE4E-75A7-4CAB-BE81-8E63CAF5CDE1}"/>
          </ac:picMkLst>
        </pc:picChg>
        <pc:picChg chg="add mod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59" creationId="{0557C32B-2574-4E4E-A66B-5F094C6DBFBD}"/>
          </ac:picMkLst>
        </pc:picChg>
        <pc:picChg chg="add mod modCrop">
          <ac:chgData name="Bryan Krausen" userId="774916b2a9b30420" providerId="LiveId" clId="{8FC1D5FC-550F-4AF5-A25F-80F39F006A36}" dt="2021-04-29T13:43:00.530" v="5467" actId="2711"/>
          <ac:picMkLst>
            <pc:docMk/>
            <pc:sldMk cId="0" sldId="259"/>
            <ac:picMk id="60" creationId="{2B849207-224E-4270-A5F4-75289DC7E498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5" creationId="{0B6D7322-73BF-4940-9D1A-8C36558DE5A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7" creationId="{FFB1FC5B-77A1-4054-94CA-04453556955D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8" creationId="{A49CEEF8-030F-4D53-AAE6-B654A5896320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69" creationId="{71DCB9F2-F414-4B4D-BF60-81CAEF0C3286}"/>
          </ac:picMkLst>
        </pc:picChg>
        <pc:picChg chg="mod">
          <ac:chgData name="Bryan Krausen" userId="774916b2a9b30420" providerId="LiveId" clId="{8FC1D5FC-550F-4AF5-A25F-80F39F006A36}" dt="2021-04-28T13:15:56.487" v="2480"/>
          <ac:picMkLst>
            <pc:docMk/>
            <pc:sldMk cId="0" sldId="259"/>
            <ac:picMk id="70" creationId="{2E97FE7D-172E-442E-AC0F-19B660E9A275}"/>
          </ac:picMkLst>
        </pc:picChg>
        <pc:picChg chg="add mod">
          <ac:chgData name="Bryan Krausen" userId="774916b2a9b30420" providerId="LiveId" clId="{8FC1D5FC-550F-4AF5-A25F-80F39F006A36}" dt="2021-05-01T17:14:43.505" v="6678"/>
          <ac:picMkLst>
            <pc:docMk/>
            <pc:sldMk cId="0" sldId="259"/>
            <ac:picMk id="78" creationId="{0164DDB2-A45B-4CD7-9B80-EC565D2090B0}"/>
          </ac:picMkLst>
        </pc:picChg>
        <pc:picChg chg="add del mod topLvl">
          <ac:chgData name="Bryan Krausen" userId="774916b2a9b30420" providerId="LiveId" clId="{8FC1D5FC-550F-4AF5-A25F-80F39F006A36}" dt="2021-04-29T12:29:33.080" v="5333" actId="478"/>
          <ac:picMkLst>
            <pc:docMk/>
            <pc:sldMk cId="0" sldId="259"/>
            <ac:picMk id="79" creationId="{017CFC5F-FE07-4912-B19A-7F70A37940E7}"/>
          </ac:picMkLst>
        </pc:pic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6" creationId="{F07F16C8-7BD7-4AA1-B8B7-AF0CB1652317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7" creationId="{D4CA5456-ACAC-4A79-B520-AC533EFC461F}"/>
          </ac:cxnSpMkLst>
        </pc:cxnChg>
        <pc:cxnChg chg="add mod">
          <ac:chgData name="Bryan Krausen" userId="774916b2a9b30420" providerId="LiveId" clId="{8FC1D5FC-550F-4AF5-A25F-80F39F006A36}" dt="2021-04-29T13:43:00.530" v="5467" actId="2711"/>
          <ac:cxnSpMkLst>
            <pc:docMk/>
            <pc:sldMk cId="0" sldId="259"/>
            <ac:cxnSpMk id="58" creationId="{4844A67E-F152-4E9A-94C2-6E5465B7EC35}"/>
          </ac:cxnSpMkLst>
        </pc:cxn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0"/>
        </pc:sldMkLst>
      </pc:sldChg>
      <pc:sldChg chg="del">
        <pc:chgData name="Bryan Krausen" userId="774916b2a9b30420" providerId="LiveId" clId="{8FC1D5FC-550F-4AF5-A25F-80F39F006A36}" dt="2021-04-28T11:31:50.486" v="18" actId="47"/>
        <pc:sldMkLst>
          <pc:docMk/>
          <pc:sldMk cId="0" sldId="262"/>
        </pc:sldMkLst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0" sldId="265"/>
        </pc:sldMkLst>
      </pc:sldChg>
      <pc:sldChg chg="addSp delSp modSp mod modClrScheme chgLayout">
        <pc:chgData name="Bryan Krausen" userId="774916b2a9b30420" providerId="LiveId" clId="{8FC1D5FC-550F-4AF5-A25F-80F39F006A36}" dt="2021-05-01T17:13:55.671" v="6659"/>
        <pc:sldMkLst>
          <pc:docMk/>
          <pc:sldMk cId="0" sldId="267"/>
        </pc:sldMkLst>
        <pc:spChg chg="add del mod ord">
          <ac:chgData name="Bryan Krausen" userId="774916b2a9b30420" providerId="LiveId" clId="{8FC1D5FC-550F-4AF5-A25F-80F39F006A36}" dt="2021-04-28T19:20:19.030" v="3409" actId="478"/>
          <ac:spMkLst>
            <pc:docMk/>
            <pc:sldMk cId="0" sldId="267"/>
            <ac:spMk id="2" creationId="{52B303CC-B759-4165-8485-6AFD90C99412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" creationId="{8D7223E8-D637-423D-8054-5792FF6E1187}"/>
          </ac:spMkLst>
        </pc:spChg>
        <pc:spChg chg="add del mod">
          <ac:chgData name="Bryan Krausen" userId="774916b2a9b30420" providerId="LiveId" clId="{8FC1D5FC-550F-4AF5-A25F-80F39F006A36}" dt="2021-04-28T19:20:26.212" v="3413" actId="478"/>
          <ac:spMkLst>
            <pc:docMk/>
            <pc:sldMk cId="0" sldId="267"/>
            <ac:spMk id="4" creationId="{E2A97D14-49E7-473E-8DAC-0124A15C5FE6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5" creationId="{866B405A-9B60-4201-905E-8ED447A39A6D}"/>
          </ac:spMkLst>
        </pc:spChg>
        <pc:spChg chg="add del mod">
          <ac:chgData name="Bryan Krausen" userId="774916b2a9b30420" providerId="LiveId" clId="{8FC1D5FC-550F-4AF5-A25F-80F39F006A36}" dt="2021-04-28T19:27:09.277" v="3640" actId="478"/>
          <ac:spMkLst>
            <pc:docMk/>
            <pc:sldMk cId="0" sldId="267"/>
            <ac:spMk id="6" creationId="{CA9DC47C-2902-4E23-A582-9FA0A42E031D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7" creationId="{0DEC93EA-905C-45EC-9041-AE14B635C69B}"/>
          </ac:spMkLst>
        </pc:spChg>
        <pc:spChg chg="add del mod">
          <ac:chgData name="Bryan Krausen" userId="774916b2a9b30420" providerId="LiveId" clId="{8FC1D5FC-550F-4AF5-A25F-80F39F006A36}" dt="2021-04-28T19:34:37.812" v="4105" actId="478"/>
          <ac:spMkLst>
            <pc:docMk/>
            <pc:sldMk cId="0" sldId="267"/>
            <ac:spMk id="8" creationId="{187AA73E-5AA0-474F-86EA-669B275F3A1A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8" creationId="{7AC84BE2-1C1B-4C23-8639-08EF1AEFD458}"/>
          </ac:spMkLst>
        </pc:spChg>
        <pc:spChg chg="add mod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11" creationId="{FB5DAA87-BDB6-4DBF-A249-A9299CED2C76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4" creationId="{4246D554-9EA4-4D06-B21E-C3251A202113}"/>
          </ac:spMkLst>
        </pc:spChg>
        <pc:spChg chg="del mod ord">
          <ac:chgData name="Bryan Krausen" userId="774916b2a9b30420" providerId="LiveId" clId="{8FC1D5FC-550F-4AF5-A25F-80F39F006A36}" dt="2021-04-28T19:20:21.128" v="3410" actId="478"/>
          <ac:spMkLst>
            <pc:docMk/>
            <pc:sldMk cId="0" sldId="267"/>
            <ac:spMk id="15" creationId="{CA17DEDF-3CA4-4B42-8FE5-B86CA808CB2C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8FC1D5FC-550F-4AF5-A25F-80F39F006A36}" dt="2021-04-28T19:20:31.708" v="3445" actId="20577"/>
          <ac:spMkLst>
            <pc:docMk/>
            <pc:sldMk cId="0" sldId="267"/>
            <ac:spMk id="17" creationId="{23E09767-3FF2-4AB0-B724-668A818E215B}"/>
          </ac:spMkLst>
        </pc:spChg>
        <pc:spChg chg="add del mod">
          <ac:chgData name="Bryan Krausen" userId="774916b2a9b30420" providerId="LiveId" clId="{8FC1D5FC-550F-4AF5-A25F-80F39F006A36}" dt="2021-04-28T19:27:08.084" v="3638" actId="478"/>
          <ac:spMkLst>
            <pc:docMk/>
            <pc:sldMk cId="0" sldId="267"/>
            <ac:spMk id="18" creationId="{53669659-535E-420B-8D88-8837B2C7E41E}"/>
          </ac:spMkLst>
        </pc:spChg>
        <pc:spChg chg="add del mod">
          <ac:chgData name="Bryan Krausen" userId="774916b2a9b30420" providerId="LiveId" clId="{8FC1D5FC-550F-4AF5-A25F-80F39F006A36}" dt="2021-04-28T19:27:07.525" v="3636" actId="478"/>
          <ac:spMkLst>
            <pc:docMk/>
            <pc:sldMk cId="0" sldId="267"/>
            <ac:spMk id="19" creationId="{A84EB247-6F2B-4485-B64C-3226788C794F}"/>
          </ac:spMkLst>
        </pc:spChg>
        <pc:spChg chg="add del mod">
          <ac:chgData name="Bryan Krausen" userId="774916b2a9b30420" providerId="LiveId" clId="{8FC1D5FC-550F-4AF5-A25F-80F39F006A36}" dt="2021-04-28T19:27:07.261" v="3635" actId="478"/>
          <ac:spMkLst>
            <pc:docMk/>
            <pc:sldMk cId="0" sldId="267"/>
            <ac:spMk id="20" creationId="{2B44EF0B-35BF-4C64-BF2E-DC67DED955E9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1" creationId="{126F56E6-7D0E-42CC-A6D8-328473FBA0F2}"/>
          </ac:spMkLst>
        </pc:spChg>
        <pc:spChg chg="add del mod">
          <ac:chgData name="Bryan Krausen" userId="774916b2a9b30420" providerId="LiveId" clId="{8FC1D5FC-550F-4AF5-A25F-80F39F006A36}" dt="2021-04-28T19:27:06.204" v="3632" actId="478"/>
          <ac:spMkLst>
            <pc:docMk/>
            <pc:sldMk cId="0" sldId="267"/>
            <ac:spMk id="22" creationId="{6A711466-9960-418A-9B1C-C3F5EFDE90C8}"/>
          </ac:spMkLst>
        </pc:spChg>
        <pc:spChg chg="del">
          <ac:chgData name="Bryan Krausen" userId="774916b2a9b30420" providerId="LiveId" clId="{8FC1D5FC-550F-4AF5-A25F-80F39F006A36}" dt="2021-04-28T19:19:26.960" v="3406" actId="478"/>
          <ac:spMkLst>
            <pc:docMk/>
            <pc:sldMk cId="0" sldId="267"/>
            <ac:spMk id="23" creationId="{80818DD8-15D8-48B9-BED0-B02EC284774D}"/>
          </ac:spMkLst>
        </pc:spChg>
        <pc:spChg chg="add del mod">
          <ac:chgData name="Bryan Krausen" userId="774916b2a9b30420" providerId="LiveId" clId="{8FC1D5FC-550F-4AF5-A25F-80F39F006A36}" dt="2021-04-28T19:27:05.839" v="3631" actId="478"/>
          <ac:spMkLst>
            <pc:docMk/>
            <pc:sldMk cId="0" sldId="267"/>
            <ac:spMk id="25" creationId="{359208CA-35A6-4847-B67A-19A8C94BBBEE}"/>
          </ac:spMkLst>
        </pc:spChg>
        <pc:spChg chg="add del mod">
          <ac:chgData name="Bryan Krausen" userId="774916b2a9b30420" providerId="LiveId" clId="{8FC1D5FC-550F-4AF5-A25F-80F39F006A36}" dt="2021-04-28T19:27:06.981" v="3634" actId="478"/>
          <ac:spMkLst>
            <pc:docMk/>
            <pc:sldMk cId="0" sldId="267"/>
            <ac:spMk id="26" creationId="{99F93378-8F78-40AB-81C5-BF080B4EC63C}"/>
          </ac:spMkLst>
        </pc:spChg>
        <pc:spChg chg="add del mod">
          <ac:chgData name="Bryan Krausen" userId="774916b2a9b30420" providerId="LiveId" clId="{8FC1D5FC-550F-4AF5-A25F-80F39F006A36}" dt="2021-04-28T19:27:07.829" v="3637" actId="478"/>
          <ac:spMkLst>
            <pc:docMk/>
            <pc:sldMk cId="0" sldId="267"/>
            <ac:spMk id="27" creationId="{175C2DB7-09FE-46CA-B3B9-AF63C5DCB625}"/>
          </ac:spMkLst>
        </pc:spChg>
        <pc:spChg chg="add del mod">
          <ac:chgData name="Bryan Krausen" userId="774916b2a9b30420" providerId="LiveId" clId="{8FC1D5FC-550F-4AF5-A25F-80F39F006A36}" dt="2021-04-28T19:27:08.364" v="3639" actId="478"/>
          <ac:spMkLst>
            <pc:docMk/>
            <pc:sldMk cId="0" sldId="267"/>
            <ac:spMk id="28" creationId="{A69398B3-49ED-45FF-AB58-D87F04D70162}"/>
          </ac:spMkLst>
        </pc:spChg>
        <pc:spChg chg="add del mod">
          <ac:chgData name="Bryan Krausen" userId="774916b2a9b30420" providerId="LiveId" clId="{8FC1D5FC-550F-4AF5-A25F-80F39F006A36}" dt="2021-04-28T19:27:06.611" v="3633" actId="478"/>
          <ac:spMkLst>
            <pc:docMk/>
            <pc:sldMk cId="0" sldId="267"/>
            <ac:spMk id="29" creationId="{E3093214-B922-4CDD-868F-0DC6CCC2EDD3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0" creationId="{DD62E2C3-26DA-434A-861A-E51B89DD044E}"/>
          </ac:spMkLst>
        </pc:spChg>
        <pc:spChg chg="add del mod">
          <ac:chgData name="Bryan Krausen" userId="774916b2a9b30420" providerId="LiveId" clId="{8FC1D5FC-550F-4AF5-A25F-80F39F006A36}" dt="2021-04-28T19:34:35.968" v="4104" actId="478"/>
          <ac:spMkLst>
            <pc:docMk/>
            <pc:sldMk cId="0" sldId="267"/>
            <ac:spMk id="31" creationId="{009AD7C0-8B8F-4C38-9962-126A561EE426}"/>
          </ac:spMkLst>
        </pc:spChg>
        <pc:spChg chg="add mod or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2" creationId="{D11CEB4F-0F80-4034-9788-03EB95AC26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3" creationId="{C6D723FA-3DA7-45C9-891B-43F1D44FD707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4" creationId="{FDA0D0DD-6C8D-440B-86E3-52E8ACE1264B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5" creationId="{9840E2DF-9A72-45E9-B438-776BEBD8172F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6" creationId="{1D93C852-01BC-454F-A4FD-815EB07F5BA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7" creationId="{AAB65991-F405-456A-8841-B57BD998513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8" creationId="{DC2160EE-60FC-459F-B24B-F04210EFFE10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39" creationId="{A797D918-77E9-44BE-9C9C-C4657DEADBDC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0" creationId="{AD050DE3-9FC3-4346-B67E-0CD58E11ADC6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1" creationId="{4A2589AE-CD49-4E18-887E-A55293C8B04D}"/>
          </ac:spMkLst>
        </pc:spChg>
        <pc:spChg chg="add del mod">
          <ac:chgData name="Bryan Krausen" userId="774916b2a9b30420" providerId="LiveId" clId="{8FC1D5FC-550F-4AF5-A25F-80F39F006A36}" dt="2021-04-29T12:23:40.682" v="5106" actId="478"/>
          <ac:spMkLst>
            <pc:docMk/>
            <pc:sldMk cId="0" sldId="267"/>
            <ac:spMk id="45" creationId="{B2879A70-156B-49D9-B87B-A458693F6339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6" creationId="{22993283-5611-4C8B-890A-6E59D002DFED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7" creationId="{61E50886-775B-4298-B952-14C615F13C81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8" creationId="{088F4316-CE1A-4BB6-AA67-B72DB0DB54D3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49" creationId="{BDBF5549-4E09-4578-A5BF-480D6C58BD95}"/>
          </ac:spMkLst>
        </pc:spChg>
        <pc:spChg chg="add mod topLvl">
          <ac:chgData name="Bryan Krausen" userId="774916b2a9b30420" providerId="LiveId" clId="{8FC1D5FC-550F-4AF5-A25F-80F39F006A36}" dt="2021-04-29T14:04:52.154" v="5468" actId="1076"/>
          <ac:spMkLst>
            <pc:docMk/>
            <pc:sldMk cId="0" sldId="267"/>
            <ac:spMk id="50" creationId="{EB8A32D3-5D09-4826-8048-635FF7FEB42A}"/>
          </ac:spMkLst>
        </pc:spChg>
        <pc:spChg chg="mod">
          <ac:chgData name="Bryan Krausen" userId="774916b2a9b30420" providerId="LiveId" clId="{8FC1D5FC-550F-4AF5-A25F-80F39F006A36}" dt="2021-04-28T19:38:31.667" v="4322"/>
          <ac:spMkLst>
            <pc:docMk/>
            <pc:sldMk cId="0" sldId="267"/>
            <ac:spMk id="54" creationId="{45F3A7F8-3F7F-4DE4-B801-AAF5DC5F29E3}"/>
          </ac:spMkLst>
        </pc:s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9" creationId="{80C3AE7F-D191-4842-B30C-0D1A48C8F6DE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0" creationId="{45577CD1-E844-49ED-A3E0-8860E8CB4457}"/>
          </ac:grpSpMkLst>
        </pc:grpChg>
        <pc:grpChg chg="add mod topLvl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2" creationId="{27553A74-7597-46F7-9DBB-0049A22D887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3" creationId="{C4BF8CDC-C108-4308-BCAA-39AA950EDED8}"/>
          </ac:grpSpMkLst>
        </pc:grpChg>
        <pc:grpChg chg="add del mod">
          <ac:chgData name="Bryan Krausen" userId="774916b2a9b30420" providerId="LiveId" clId="{8FC1D5FC-550F-4AF5-A25F-80F39F006A36}" dt="2021-04-29T14:04:52.154" v="5468" actId="1076"/>
          <ac:grpSpMkLst>
            <pc:docMk/>
            <pc:sldMk cId="0" sldId="267"/>
            <ac:grpSpMk id="14" creationId="{68E2B8A7-8B8D-45F1-A31A-7F2B97AA32D5}"/>
          </ac:grpSpMkLst>
        </pc:grpChg>
        <pc:grpChg chg="add 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42" creationId="{F7EE36A0-3927-4E2D-B4FC-652966142512}"/>
          </ac:grpSpMkLst>
        </pc:grpChg>
        <pc:grpChg chg="add del mod">
          <ac:chgData name="Bryan Krausen" userId="774916b2a9b30420" providerId="LiveId" clId="{8FC1D5FC-550F-4AF5-A25F-80F39F006A36}" dt="2021-04-28T19:39:06.596" v="4345" actId="478"/>
          <ac:grpSpMkLst>
            <pc:docMk/>
            <pc:sldMk cId="0" sldId="267"/>
            <ac:grpSpMk id="51" creationId="{95E733DC-E134-4188-A5A3-EE33D22F7C67}"/>
          </ac:grpSpMkLst>
        </pc:grpChg>
        <pc:grpChg chg="mod">
          <ac:chgData name="Bryan Krausen" userId="774916b2a9b30420" providerId="LiveId" clId="{8FC1D5FC-550F-4AF5-A25F-80F39F006A36}" dt="2021-04-29T14:05:00.063" v="5469"/>
          <ac:grpSpMkLst>
            <pc:docMk/>
            <pc:sldMk cId="0" sldId="267"/>
            <ac:grpSpMk id="52" creationId="{FD9313C3-35A1-4C41-B606-708DA708389C}"/>
          </ac:grpSpMkLst>
        </pc:grpChg>
        <pc:picChg chg="add del mod">
          <ac:chgData name="Bryan Krausen" userId="774916b2a9b30420" providerId="LiveId" clId="{8FC1D5FC-550F-4AF5-A25F-80F39F006A36}" dt="2021-04-29T12:26:10.060" v="5249" actId="478"/>
          <ac:picMkLst>
            <pc:docMk/>
            <pc:sldMk cId="0" sldId="267"/>
            <ac:picMk id="3" creationId="{FD023EA6-8639-4B74-93C8-B37995506AA4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8FC1D5FC-550F-4AF5-A25F-80F39F006A36}" dt="2021-04-28T19:32:04.740" v="4043" actId="478"/>
          <ac:picMkLst>
            <pc:docMk/>
            <pc:sldMk cId="0" sldId="267"/>
            <ac:picMk id="10" creationId="{9346E53F-282C-4BCD-90F6-01C4D854D600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13" creationId="{6AAFA896-8F87-4DBC-926D-5F0C15B8882C}"/>
          </ac:picMkLst>
        </pc:picChg>
        <pc:picChg chg="del">
          <ac:chgData name="Bryan Krausen" userId="774916b2a9b30420" providerId="LiveId" clId="{8FC1D5FC-550F-4AF5-A25F-80F39F006A36}" dt="2021-04-28T19:19:26.960" v="3406" actId="478"/>
          <ac:picMkLst>
            <pc:docMk/>
            <pc:sldMk cId="0" sldId="267"/>
            <ac:picMk id="24" creationId="{4A135245-30B9-4707-B9B0-B853D9BC5568}"/>
          </ac:picMkLst>
        </pc:picChg>
        <pc:picChg chg="add del mod">
          <ac:chgData name="Bryan Krausen" userId="774916b2a9b30420" providerId="LiveId" clId="{8FC1D5FC-550F-4AF5-A25F-80F39F006A36}" dt="2021-04-28T19:32:00.359" v="4041" actId="478"/>
          <ac:picMkLst>
            <pc:docMk/>
            <pc:sldMk cId="0" sldId="267"/>
            <ac:picMk id="42" creationId="{91DF21D0-122B-4818-8C56-AF07E218BB7F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3" creationId="{5FDF7B3B-B543-4A0E-8C7D-CE1DE2F13769}"/>
          </ac:picMkLst>
        </pc:picChg>
        <pc:picChg chg="add mod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44" creationId="{772DE273-D836-4F12-A0D4-3CE2903879A4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1" creationId="{41373649-48FF-41AE-88ED-7DFE90583100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2" creationId="{D37D3839-58EE-46D3-9F10-19B3760E6D5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3" creationId="{97A9B20F-C4A6-4267-830A-3FB3C68CD1D6}"/>
          </ac:picMkLst>
        </pc:picChg>
        <pc:picChg chg="mod">
          <ac:chgData name="Bryan Krausen" userId="774916b2a9b30420" providerId="LiveId" clId="{8FC1D5FC-550F-4AF5-A25F-80F39F006A36}" dt="2021-04-28T19:38:31.667" v="4322"/>
          <ac:picMkLst>
            <pc:docMk/>
            <pc:sldMk cId="0" sldId="267"/>
            <ac:picMk id="53" creationId="{B39C9FAA-2A08-4EE4-86B0-449C9AC7D97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4" creationId="{3B189AE6-F1AF-4942-8A3A-20A3E96A1BEA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5" creationId="{7DC5B51B-2590-4C13-8CBE-71B3ED7367B5}"/>
          </ac:picMkLst>
        </pc:picChg>
        <pc:picChg chg="mod">
          <ac:chgData name="Bryan Krausen" userId="774916b2a9b30420" providerId="LiveId" clId="{8FC1D5FC-550F-4AF5-A25F-80F39F006A36}" dt="2021-04-29T14:05:00.063" v="5469"/>
          <ac:picMkLst>
            <pc:docMk/>
            <pc:sldMk cId="0" sldId="267"/>
            <ac:picMk id="56" creationId="{92F0E3C4-D047-4902-916D-506370C2C9F0}"/>
          </ac:picMkLst>
        </pc:picChg>
        <pc:picChg chg="add mod">
          <ac:chgData name="Bryan Krausen" userId="774916b2a9b30420" providerId="LiveId" clId="{8FC1D5FC-550F-4AF5-A25F-80F39F006A36}" dt="2021-05-01T17:13:55.671" v="6659"/>
          <ac:picMkLst>
            <pc:docMk/>
            <pc:sldMk cId="0" sldId="267"/>
            <ac:picMk id="57" creationId="{99B4D14F-FDC8-458C-AE2E-53401A3967AE}"/>
          </ac:picMkLst>
        </pc:picChg>
        <pc:picChg chg="add mod topLvl">
          <ac:chgData name="Bryan Krausen" userId="774916b2a9b30420" providerId="LiveId" clId="{8FC1D5FC-550F-4AF5-A25F-80F39F006A36}" dt="2021-04-29T14:04:52.154" v="5468" actId="1076"/>
          <ac:picMkLst>
            <pc:docMk/>
            <pc:sldMk cId="0" sldId="267"/>
            <ac:picMk id="2050" creationId="{4B48BF92-73E5-49F7-B0CC-3664CD3B2B68}"/>
          </ac:picMkLst>
        </pc:pic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6" creationId="{C8014E6E-F801-4C6F-9965-58594DAFA4D0}"/>
          </ac:cxnSpMkLst>
        </pc:cxnChg>
        <pc:cxnChg chg="add mod">
          <ac:chgData name="Bryan Krausen" userId="774916b2a9b30420" providerId="LiveId" clId="{8FC1D5FC-550F-4AF5-A25F-80F39F006A36}" dt="2021-04-29T14:04:52.154" v="5468" actId="1076"/>
          <ac:cxnSpMkLst>
            <pc:docMk/>
            <pc:sldMk cId="0" sldId="267"/>
            <ac:cxnSpMk id="31" creationId="{418A0B8A-8E79-4EF5-BA5C-2F80ED03444C}"/>
          </ac:cxnSpMkLst>
        </pc:cxnChg>
      </pc:sldChg>
      <pc:sldChg chg="del">
        <pc:chgData name="Bryan Krausen" userId="774916b2a9b30420" providerId="LiveId" clId="{8FC1D5FC-550F-4AF5-A25F-80F39F006A36}" dt="2021-04-28T11:31:49.707" v="17" actId="47"/>
        <pc:sldMkLst>
          <pc:docMk/>
          <pc:sldMk cId="2434601691" sldId="296"/>
        </pc:sldMkLst>
      </pc:sldChg>
      <pc:sldChg chg="addSp delSp modSp add del mod ord">
        <pc:chgData name="Bryan Krausen" userId="774916b2a9b30420" providerId="LiveId" clId="{8FC1D5FC-550F-4AF5-A25F-80F39F006A36}" dt="2021-05-01T17:14:23.162" v="6672"/>
        <pc:sldMkLst>
          <pc:docMk/>
          <pc:sldMk cId="2982770366" sldId="301"/>
        </pc:sldMkLst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2" creationId="{32FB71D2-1D1B-4F9C-8CF7-8135C5E095BC}"/>
          </ac:spMkLst>
        </pc:spChg>
        <pc:spChg chg="mod">
          <ac:chgData name="Bryan Krausen" userId="774916b2a9b30420" providerId="LiveId" clId="{8FC1D5FC-550F-4AF5-A25F-80F39F006A36}" dt="2021-04-28T11:47:18.040" v="448" actId="14100"/>
          <ac:spMkLst>
            <pc:docMk/>
            <pc:sldMk cId="2982770366" sldId="301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5" creationId="{32A5C2EB-27F3-4041-98E6-C95AF0676F0D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6" creationId="{A897CC1F-5EDF-475C-B98E-7A9B02184BB7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7" creationId="{2A3F4FFE-A26E-43B5-B88F-FEAAAA262C25}"/>
          </ac:spMkLst>
        </pc:spChg>
        <pc:spChg chg="mod topLvl">
          <ac:chgData name="Bryan Krausen" userId="774916b2a9b30420" providerId="LiveId" clId="{8FC1D5FC-550F-4AF5-A25F-80F39F006A36}" dt="2021-04-28T11:42:47.407" v="250" actId="165"/>
          <ac:spMkLst>
            <pc:docMk/>
            <pc:sldMk cId="2982770366" sldId="301"/>
            <ac:spMk id="18" creationId="{5537F5FF-71BC-4741-A7F0-4655CDC5129B}"/>
          </ac:spMkLst>
        </pc:spChg>
        <pc:spChg chg="mod topLvl">
          <ac:chgData name="Bryan Krausen" userId="774916b2a9b30420" providerId="LiveId" clId="{8FC1D5FC-550F-4AF5-A25F-80F39F006A36}" dt="2021-04-28T11:43:38.174" v="258" actId="207"/>
          <ac:spMkLst>
            <pc:docMk/>
            <pc:sldMk cId="2982770366" sldId="301"/>
            <ac:spMk id="19" creationId="{C3AAC7F2-DC40-4973-9596-8ED65C9876EC}"/>
          </ac:spMkLst>
        </pc:spChg>
        <pc:spChg chg="mod topLvl">
          <ac:chgData name="Bryan Krausen" userId="774916b2a9b30420" providerId="LiveId" clId="{8FC1D5FC-550F-4AF5-A25F-80F39F006A36}" dt="2021-04-28T11:43:47.433" v="259" actId="207"/>
          <ac:spMkLst>
            <pc:docMk/>
            <pc:sldMk cId="2982770366" sldId="301"/>
            <ac:spMk id="20" creationId="{8F3DE1E6-002B-47E1-ADDE-E0DF1D90C474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5" creationId="{B5B4878F-1F11-4DE4-BA53-D43BDF5391C9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6" creationId="{931D7FAC-C91E-4A40-BC9B-2E8EA94F546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7" creationId="{91AD698C-B10B-432E-89E7-8187B8882692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8" creationId="{1053815C-FFF6-4EC4-9247-5156C98C2BA1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29" creationId="{35762A66-B4DB-4D40-9133-32708A732C45}"/>
          </ac:spMkLst>
        </pc:spChg>
        <pc:spChg chg="mod topLvl">
          <ac:chgData name="Bryan Krausen" userId="774916b2a9b30420" providerId="LiveId" clId="{8FC1D5FC-550F-4AF5-A25F-80F39F006A36}" dt="2021-04-28T11:44:20.911" v="284" actId="164"/>
          <ac:spMkLst>
            <pc:docMk/>
            <pc:sldMk cId="2982770366" sldId="301"/>
            <ac:spMk id="30" creationId="{C3D55BEB-38FA-4DA5-A991-69DB6573F42B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2" creationId="{BA8019A2-F80A-4F3B-B8F3-96DE04DA0D81}"/>
          </ac:spMkLst>
        </pc:spChg>
        <pc:spChg chg="add del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5" creationId="{63AAE4BB-B809-45C7-86FB-FC92793CEE14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36" creationId="{2B23AB4D-4644-46F7-8ED7-C574B873CC6D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7" creationId="{DBA07459-E25A-47D0-8760-790609E1AED8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39" creationId="{4945FFB6-0F9C-4302-A138-E4D294811EB6}"/>
          </ac:spMkLst>
        </pc:spChg>
        <pc:spChg chg="add mod">
          <ac:chgData name="Bryan Krausen" userId="774916b2a9b30420" providerId="LiveId" clId="{8FC1D5FC-550F-4AF5-A25F-80F39F006A36}" dt="2021-04-28T11:47:00.418" v="415" actId="1076"/>
          <ac:spMkLst>
            <pc:docMk/>
            <pc:sldMk cId="2982770366" sldId="301"/>
            <ac:spMk id="40" creationId="{DEC809E8-FAED-42F2-8ED4-4375F4CFB178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1" creationId="{E0717730-9B7E-4FCE-9432-A256FF2AAB78}"/>
          </ac:spMkLst>
        </pc:spChg>
        <pc:spChg chg="add mod">
          <ac:chgData name="Bryan Krausen" userId="774916b2a9b30420" providerId="LiveId" clId="{8FC1D5FC-550F-4AF5-A25F-80F39F006A36}" dt="2021-04-28T11:47:32.890" v="477" actId="207"/>
          <ac:spMkLst>
            <pc:docMk/>
            <pc:sldMk cId="2982770366" sldId="301"/>
            <ac:spMk id="44" creationId="{24D8E2EF-FCEC-4910-B9BC-560C5E0ABB3C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46" creationId="{3C6DAAF4-3BC0-4CB8-AFFB-3361AAFFB0AD}"/>
          </ac:spMkLst>
        </pc:spChg>
        <pc:spChg chg="del">
          <ac:chgData name="Bryan Krausen" userId="774916b2a9b30420" providerId="LiveId" clId="{8FC1D5FC-550F-4AF5-A25F-80F39F006A36}" dt="2021-04-28T11:39:16.934" v="195" actId="478"/>
          <ac:spMkLst>
            <pc:docMk/>
            <pc:sldMk cId="2982770366" sldId="301"/>
            <ac:spMk id="55" creationId="{5809CF98-641D-4D3B-AF4C-55BE61C78E47}"/>
          </ac:spMkLst>
        </pc:s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3" creationId="{33042D5D-3D19-4C64-B34B-64FFF447EB53}"/>
          </ac:grpSpMkLst>
        </pc:grpChg>
        <pc:grpChg chg="add mod">
          <ac:chgData name="Bryan Krausen" userId="774916b2a9b30420" providerId="LiveId" clId="{8FC1D5FC-550F-4AF5-A25F-80F39F006A36}" dt="2021-04-28T11:47:00.418" v="415" actId="1076"/>
          <ac:grpSpMkLst>
            <pc:docMk/>
            <pc:sldMk cId="2982770366" sldId="301"/>
            <ac:grpSpMk id="4" creationId="{A9503B07-3D56-4048-8B6E-A1CD1F40FA88}"/>
          </ac:grpSpMkLst>
        </pc:grpChg>
        <pc:grpChg chg="add del mod">
          <ac:chgData name="Bryan Krausen" userId="774916b2a9b30420" providerId="LiveId" clId="{8FC1D5FC-550F-4AF5-A25F-80F39F006A36}" dt="2021-04-28T11:41:17.199" v="225" actId="165"/>
          <ac:grpSpMkLst>
            <pc:docMk/>
            <pc:sldMk cId="2982770366" sldId="301"/>
            <ac:grpSpMk id="11" creationId="{EB8CB4BB-E4A8-4059-94BD-B4CFEA3981B7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2" creationId="{FEE9D19B-1221-4FAC-98C8-EA9D8EFBD596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3" creationId="{E2FF0DBD-0BA9-4B28-8244-B2E79C640F55}"/>
          </ac:grpSpMkLst>
        </pc:grpChg>
        <pc:grpChg chg="add del mod topLvl">
          <ac:chgData name="Bryan Krausen" userId="774916b2a9b30420" providerId="LiveId" clId="{8FC1D5FC-550F-4AF5-A25F-80F39F006A36}" dt="2021-04-28T11:44:18.534" v="283" actId="164"/>
          <ac:grpSpMkLst>
            <pc:docMk/>
            <pc:sldMk cId="2982770366" sldId="301"/>
            <ac:grpSpMk id="14" creationId="{3D8A336B-F9F6-42C3-B452-29C0AC36931F}"/>
          </ac:grpSpMkLst>
        </pc:grpChg>
        <pc:grpChg chg="add del mod">
          <ac:chgData name="Bryan Krausen" userId="774916b2a9b30420" providerId="LiveId" clId="{8FC1D5FC-550F-4AF5-A25F-80F39F006A36}" dt="2021-04-28T11:41:17.709" v="226" actId="165"/>
          <ac:grpSpMkLst>
            <pc:docMk/>
            <pc:sldMk cId="2982770366" sldId="301"/>
            <ac:grpSpMk id="21" creationId="{54DD6B05-2F06-4686-8733-6A58D5CB4316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2" creationId="{F89FBF2A-6298-45D8-94C1-36667E71FB17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3" creationId="{5D4B81A3-088A-411F-9BA8-BC074494253D}"/>
          </ac:grpSpMkLst>
        </pc:grpChg>
        <pc:grpChg chg="del mod topLvl">
          <ac:chgData name="Bryan Krausen" userId="774916b2a9b30420" providerId="LiveId" clId="{8FC1D5FC-550F-4AF5-A25F-80F39F006A36}" dt="2021-04-28T11:42:55.681" v="251" actId="165"/>
          <ac:grpSpMkLst>
            <pc:docMk/>
            <pc:sldMk cId="2982770366" sldId="301"/>
            <ac:grpSpMk id="24" creationId="{C4B3B55F-19AC-4FCD-A99A-B682A923347E}"/>
          </ac:grpSpMkLst>
        </pc:grpChg>
        <pc:grpChg chg="add 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5" creationId="{817AC976-9DDC-4265-9BCA-7E03E300A13D}"/>
          </ac:grpSpMkLst>
        </pc:grpChg>
        <pc:grpChg chg="mod">
          <ac:chgData name="Bryan Krausen" userId="774916b2a9b30420" providerId="LiveId" clId="{8FC1D5FC-550F-4AF5-A25F-80F39F006A36}" dt="2021-04-28T11:48:49.396" v="492" actId="1036"/>
          <ac:grpSpMkLst>
            <pc:docMk/>
            <pc:sldMk cId="2982770366" sldId="301"/>
            <ac:grpSpMk id="49" creationId="{83B9BAD7-5C7A-46B8-978F-BA137D6BA4B0}"/>
          </ac:grpSpMkLst>
        </pc:grpChg>
        <pc:picChg chg="add del mod">
          <ac:chgData name="Bryan Krausen" userId="774916b2a9b30420" providerId="LiveId" clId="{8FC1D5FC-550F-4AF5-A25F-80F39F006A36}" dt="2021-05-01T17:14:19.611" v="6670"/>
          <ac:picMkLst>
            <pc:docMk/>
            <pc:sldMk cId="2982770366" sldId="301"/>
            <ac:picMk id="36" creationId="{ABDA606A-BFBF-4B20-92D7-899D8CF2418B}"/>
          </ac:picMkLst>
        </pc:picChg>
        <pc:picChg chg="add mod">
          <ac:chgData name="Bryan Krausen" userId="774916b2a9b30420" providerId="LiveId" clId="{8FC1D5FC-550F-4AF5-A25F-80F39F006A36}" dt="2021-05-01T17:14:23.162" v="6672"/>
          <ac:picMkLst>
            <pc:docMk/>
            <pc:sldMk cId="2982770366" sldId="301"/>
            <ac:picMk id="38" creationId="{5E3647ED-5BFF-4B0C-8309-5A51B90B33FF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38" creationId="{91DD2589-85D9-4369-B73C-780D7A21183C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2" creationId="{A2B3DBF9-5AFA-4413-8A26-E6B5A4740CCA}"/>
          </ac:picMkLst>
        </pc:picChg>
        <pc:picChg chg="add mod">
          <ac:chgData name="Bryan Krausen" userId="774916b2a9b30420" providerId="LiveId" clId="{8FC1D5FC-550F-4AF5-A25F-80F39F006A36}" dt="2021-04-28T17:34:19.920" v="3020" actId="1076"/>
          <ac:picMkLst>
            <pc:docMk/>
            <pc:sldMk cId="2982770366" sldId="301"/>
            <ac:picMk id="43" creationId="{9BC15A76-DF34-48EC-8BAD-B74F750C16F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47" creationId="{82678E00-3509-4D73-8F25-48B76DE5DCCB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48" creationId="{69868E90-D2C8-4094-A739-05694974FE66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0" creationId="{481C8B93-C047-4D55-A214-2DF2862D19E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1" creationId="{A1F6B9D9-AE0B-4DA4-B22A-80390D2942E8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2" creationId="{93869C91-3F2B-4EC7-9AAC-43BE801E0FAB}"/>
          </ac:picMkLst>
        </pc:picChg>
        <pc:picChg chg="mod">
          <ac:chgData name="Bryan Krausen" userId="774916b2a9b30420" providerId="LiveId" clId="{8FC1D5FC-550F-4AF5-A25F-80F39F006A36}" dt="2021-04-28T11:48:49.396" v="492" actId="1036"/>
          <ac:picMkLst>
            <pc:docMk/>
            <pc:sldMk cId="2982770366" sldId="301"/>
            <ac:picMk id="53" creationId="{22BEEBE1-C02C-44AA-A9B4-82295D029A7A}"/>
          </ac:picMkLst>
        </pc:picChg>
        <pc:picChg chg="del">
          <ac:chgData name="Bryan Krausen" userId="774916b2a9b30420" providerId="LiveId" clId="{8FC1D5FC-550F-4AF5-A25F-80F39F006A36}" dt="2021-04-28T11:39:16.934" v="195" actId="478"/>
          <ac:picMkLst>
            <pc:docMk/>
            <pc:sldMk cId="2982770366" sldId="301"/>
            <ac:picMk id="54" creationId="{2881A810-8066-4011-8CFF-3C2ABE37DE5E}"/>
          </ac:picMkLst>
        </pc:picChg>
      </pc:sldChg>
      <pc:sldChg chg="del">
        <pc:chgData name="Bryan Krausen" userId="774916b2a9b30420" providerId="LiveId" clId="{8FC1D5FC-550F-4AF5-A25F-80F39F006A36}" dt="2021-04-29T14:05:06.159" v="5470" actId="47"/>
        <pc:sldMkLst>
          <pc:docMk/>
          <pc:sldMk cId="1148015415" sldId="302"/>
        </pc:sldMkLst>
      </pc:sldChg>
      <pc:sldChg chg="del">
        <pc:chgData name="Bryan Krausen" userId="774916b2a9b30420" providerId="LiveId" clId="{8FC1D5FC-550F-4AF5-A25F-80F39F006A36}" dt="2021-05-01T14:37:06.029" v="5472" actId="47"/>
        <pc:sldMkLst>
          <pc:docMk/>
          <pc:sldMk cId="4197693069" sldId="303"/>
        </pc:sldMkLst>
      </pc:sldChg>
      <pc:sldChg chg="del">
        <pc:chgData name="Bryan Krausen" userId="774916b2a9b30420" providerId="LiveId" clId="{8FC1D5FC-550F-4AF5-A25F-80F39F006A36}" dt="2021-04-28T11:31:31.095" v="0" actId="47"/>
        <pc:sldMkLst>
          <pc:docMk/>
          <pc:sldMk cId="0" sldId="304"/>
        </pc:sldMkLst>
      </pc:sldChg>
      <pc:sldChg chg="delSp new del mod">
        <pc:chgData name="Bryan Krausen" userId="774916b2a9b30420" providerId="LiveId" clId="{8FC1D5FC-550F-4AF5-A25F-80F39F006A36}" dt="2021-04-28T11:38:57.086" v="188" actId="47"/>
        <pc:sldMkLst>
          <pc:docMk/>
          <pc:sldMk cId="3467494315" sldId="304"/>
        </pc:sldMkLst>
        <pc:spChg chg="del">
          <ac:chgData name="Bryan Krausen" userId="774916b2a9b30420" providerId="LiveId" clId="{8FC1D5FC-550F-4AF5-A25F-80F39F006A36}" dt="2021-04-28T11:38:50.763" v="186" actId="478"/>
          <ac:spMkLst>
            <pc:docMk/>
            <pc:sldMk cId="3467494315" sldId="304"/>
            <ac:spMk id="2" creationId="{CEDD7DC3-7607-4649-B3F2-0B70D766166C}"/>
          </ac:spMkLst>
        </pc:spChg>
        <pc:spChg chg="del">
          <ac:chgData name="Bryan Krausen" userId="774916b2a9b30420" providerId="LiveId" clId="{8FC1D5FC-550F-4AF5-A25F-80F39F006A36}" dt="2021-04-28T11:38:49.780" v="185" actId="478"/>
          <ac:spMkLst>
            <pc:docMk/>
            <pc:sldMk cId="3467494315" sldId="304"/>
            <ac:spMk id="3" creationId="{7E046D6B-49C9-423B-8DF0-0BE2ECB921C6}"/>
          </ac:spMkLst>
        </pc:spChg>
      </pc:sldChg>
      <pc:sldChg chg="addSp delSp modSp new del mod modClrScheme chgLayout">
        <pc:chgData name="Bryan Krausen" userId="774916b2a9b30420" providerId="LiveId" clId="{8FC1D5FC-550F-4AF5-A25F-80F39F006A36}" dt="2021-04-28T11:39:03.115" v="189" actId="47"/>
        <pc:sldMkLst>
          <pc:docMk/>
          <pc:sldMk cId="3778177911" sldId="305"/>
        </pc:sldMkLst>
        <pc:spChg chg="del">
          <ac:chgData name="Bryan Krausen" userId="774916b2a9b30420" providerId="LiveId" clId="{8FC1D5FC-550F-4AF5-A25F-80F39F006A36}" dt="2021-04-28T11:32:02.050" v="21" actId="478"/>
          <ac:spMkLst>
            <pc:docMk/>
            <pc:sldMk cId="3778177911" sldId="305"/>
            <ac:spMk id="2" creationId="{2EB5F34A-DC8F-48D9-BBEE-1782021BA882}"/>
          </ac:spMkLst>
        </pc:spChg>
        <pc:spChg chg="del">
          <ac:chgData name="Bryan Krausen" userId="774916b2a9b30420" providerId="LiveId" clId="{8FC1D5FC-550F-4AF5-A25F-80F39F006A36}" dt="2021-04-28T11:32:23.453" v="25" actId="478"/>
          <ac:spMkLst>
            <pc:docMk/>
            <pc:sldMk cId="3778177911" sldId="305"/>
            <ac:spMk id="3" creationId="{2A0C6112-0952-4AE2-B71E-240D5EA9E0F9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0" creationId="{A98B76D2-B5B1-45C4-8A10-F15A5C940A3F}"/>
          </ac:spMkLst>
        </pc:spChg>
        <pc:spChg chg="add del mod ord">
          <ac:chgData name="Bryan Krausen" userId="774916b2a9b30420" providerId="LiveId" clId="{8FC1D5FC-550F-4AF5-A25F-80F39F006A36}" dt="2021-04-28T11:36:01.522" v="84" actId="700"/>
          <ac:spMkLst>
            <pc:docMk/>
            <pc:sldMk cId="3778177911" sldId="305"/>
            <ac:spMk id="21" creationId="{9E47DF8F-4F82-4F01-92E9-33F6F9D3237A}"/>
          </ac:spMkLst>
        </pc:spChg>
        <pc:spChg chg="add del mod ord">
          <ac:chgData name="Bryan Krausen" userId="774916b2a9b30420" providerId="LiveId" clId="{8FC1D5FC-550F-4AF5-A25F-80F39F006A36}" dt="2021-04-28T11:36:04.670" v="85" actId="478"/>
          <ac:spMkLst>
            <pc:docMk/>
            <pc:sldMk cId="3778177911" sldId="305"/>
            <ac:spMk id="22" creationId="{2FD82076-B8F4-40EF-88F4-CA59B89EFE5C}"/>
          </ac:spMkLst>
        </pc:spChg>
        <pc:spChg chg="add mod">
          <ac:chgData name="Bryan Krausen" userId="774916b2a9b30420" providerId="LiveId" clId="{8FC1D5FC-550F-4AF5-A25F-80F39F006A36}" dt="2021-04-28T11:36:33.852" v="134" actId="14100"/>
          <ac:spMkLst>
            <pc:docMk/>
            <pc:sldMk cId="3778177911" sldId="305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5" creationId="{2C556B05-3265-471C-BEF8-211E9BC8C017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9" creationId="{4E6DF27F-256B-4C80-92FD-88C2FAA2BF99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1" creationId="{BA114B7F-2AE7-41EF-BC4F-467E9F095E28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3" creationId="{0EFD644F-5AEE-4E36-9974-0DCF30E54D61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5" creationId="{9484CC8C-A8E1-4C27-B4E5-BBD02E2DFF5A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7" creationId="{A274A2F6-0250-4F98-80D7-FC4D7896B826}"/>
          </ac:picMkLst>
        </pc:picChg>
        <pc:picChg chg="add mod">
          <ac:chgData name="Bryan Krausen" userId="774916b2a9b30420" providerId="LiveId" clId="{8FC1D5FC-550F-4AF5-A25F-80F39F006A36}" dt="2021-04-28T11:38:00.989" v="173" actId="1076"/>
          <ac:picMkLst>
            <pc:docMk/>
            <pc:sldMk cId="3778177911" sldId="305"/>
            <ac:picMk id="19" creationId="{6AEE2C6C-DDCB-47DB-9B06-AD5FA8D8B77C}"/>
          </ac:picMkLst>
        </pc:picChg>
      </pc:sldChg>
      <pc:sldChg chg="addSp delSp modSp add mod modTransition">
        <pc:chgData name="Bryan Krausen" userId="774916b2a9b30420" providerId="LiveId" clId="{8FC1D5FC-550F-4AF5-A25F-80F39F006A36}" dt="2021-04-29T13:42:12.122" v="5462" actId="2711"/>
        <pc:sldMkLst>
          <pc:docMk/>
          <pc:sldMk cId="1723936818" sldId="306"/>
        </pc:sldMkLst>
        <pc:spChg chg="add mod">
          <ac:chgData name="Bryan Krausen" userId="774916b2a9b30420" providerId="LiveId" clId="{8FC1D5FC-550F-4AF5-A25F-80F39F006A36}" dt="2021-04-29T13:42:12.122" v="5462" actId="2711"/>
          <ac:spMkLst>
            <pc:docMk/>
            <pc:sldMk cId="1723936818" sldId="306"/>
            <ac:spMk id="2" creationId="{0DDC412B-0B46-40D2-B67B-93EEFE45BA20}"/>
          </ac:spMkLst>
        </pc:spChg>
        <pc:spChg chg="add del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6" creationId="{8A655965-1F1E-4578-AF35-BA9DE7E0064A}"/>
          </ac:spMkLst>
        </pc:spChg>
        <pc:spChg chg="mod">
          <ac:chgData name="Bryan Krausen" userId="774916b2a9b30420" providerId="LiveId" clId="{8FC1D5FC-550F-4AF5-A25F-80F39F006A36}" dt="2021-04-28T12:04:15.452" v="964" actId="14100"/>
          <ac:spMkLst>
            <pc:docMk/>
            <pc:sldMk cId="1723936818" sldId="306"/>
            <ac:spMk id="23" creationId="{ECF5A8F0-30A6-460C-A5C8-0E42F0E917A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1" creationId="{B62E4A6E-E22B-4E29-8B4E-B81C0F94ADED}"/>
          </ac:spMkLst>
        </pc:spChg>
        <pc:spChg chg="add del mod">
          <ac:chgData name="Bryan Krausen" userId="774916b2a9b30420" providerId="LiveId" clId="{8FC1D5FC-550F-4AF5-A25F-80F39F006A36}" dt="2021-04-28T11:53:59.103" v="692" actId="478"/>
          <ac:spMkLst>
            <pc:docMk/>
            <pc:sldMk cId="1723936818" sldId="306"/>
            <ac:spMk id="32" creationId="{851805EE-E875-4534-B3C1-4075C0AB79BF}"/>
          </ac:spMkLst>
        </pc:spChg>
        <pc:grpChg chg="add del mod">
          <ac:chgData name="Bryan Krausen" userId="774916b2a9b30420" providerId="LiveId" clId="{8FC1D5FC-550F-4AF5-A25F-80F39F006A36}" dt="2021-04-28T11:48:58.088" v="495" actId="478"/>
          <ac:grpSpMkLst>
            <pc:docMk/>
            <pc:sldMk cId="1723936818" sldId="306"/>
            <ac:grpSpMk id="12" creationId="{9C4673AE-69A3-42A6-9B0B-E687982878FF}"/>
          </ac:grpSpMkLst>
        </pc:grpChg>
        <pc:grpChg chg="mod">
          <ac:chgData name="Bryan Krausen" userId="774916b2a9b30420" providerId="LiveId" clId="{8FC1D5FC-550F-4AF5-A25F-80F39F006A36}" dt="2021-04-28T11:48:22.929" v="482"/>
          <ac:grpSpMkLst>
            <pc:docMk/>
            <pc:sldMk cId="1723936818" sldId="306"/>
            <ac:grpSpMk id="16" creationId="{DEF50BD0-38E5-4E1C-9FF0-51255D0DE02A}"/>
          </ac:grpSpMkLst>
        </pc:grpChg>
        <pc:grpChg chg="add 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4" creationId="{16A9A066-A184-44C5-A35B-6EB0418E4F10}"/>
          </ac:grpSpMkLst>
        </pc:grpChg>
        <pc:grpChg chg="mod">
          <ac:chgData name="Bryan Krausen" userId="774916b2a9b30420" providerId="LiveId" clId="{8FC1D5FC-550F-4AF5-A25F-80F39F006A36}" dt="2021-04-28T11:48:58.330" v="496"/>
          <ac:grpSpMkLst>
            <pc:docMk/>
            <pc:sldMk cId="1723936818" sldId="306"/>
            <ac:grpSpMk id="26" creationId="{784D0A07-2ABD-4900-A862-D4EC025ACC64}"/>
          </ac:grpSpMkLst>
        </pc:grpChg>
        <pc:picChg chg="add del mod">
          <ac:chgData name="Bryan Krausen" userId="774916b2a9b30420" providerId="LiveId" clId="{8FC1D5FC-550F-4AF5-A25F-80F39F006A36}" dt="2021-04-28T11:54:00.750" v="693" actId="478"/>
          <ac:picMkLst>
            <pc:docMk/>
            <pc:sldMk cId="1723936818" sldId="306"/>
            <ac:picMk id="4" creationId="{76668D8F-A2F8-44E5-A587-4E3A58141AC7}"/>
          </ac:picMkLst>
        </pc:picChg>
        <pc:picChg chg="mod">
          <ac:chgData name="Bryan Krausen" userId="774916b2a9b30420" providerId="LiveId" clId="{8FC1D5FC-550F-4AF5-A25F-80F39F006A36}" dt="2021-04-28T11:38:27.918" v="180" actId="1076"/>
          <ac:picMkLst>
            <pc:docMk/>
            <pc:sldMk cId="1723936818" sldId="306"/>
            <ac:picMk id="5" creationId="{2C556B05-3265-471C-BEF8-211E9BC8C017}"/>
          </ac:picMkLst>
        </pc:picChg>
        <pc:picChg chg="mod">
          <ac:chgData name="Bryan Krausen" userId="774916b2a9b30420" providerId="LiveId" clId="{8FC1D5FC-550F-4AF5-A25F-80F39F006A36}" dt="2021-04-28T11:38:34.847" v="183" actId="14100"/>
          <ac:picMkLst>
            <pc:docMk/>
            <pc:sldMk cId="1723936818" sldId="306"/>
            <ac:picMk id="7" creationId="{A00C10F3-53A9-418F-A4B1-439AD4AD8AB8}"/>
          </ac:picMkLst>
        </pc:picChg>
        <pc:picChg chg="mod">
          <ac:chgData name="Bryan Krausen" userId="774916b2a9b30420" providerId="LiveId" clId="{8FC1D5FC-550F-4AF5-A25F-80F39F006A36}" dt="2021-04-28T11:38:21.124" v="175" actId="1076"/>
          <ac:picMkLst>
            <pc:docMk/>
            <pc:sldMk cId="1723936818" sldId="306"/>
            <ac:picMk id="9" creationId="{4E6DF27F-256B-4C80-92FD-88C2FAA2BF99}"/>
          </ac:picMkLst>
        </pc:picChg>
        <pc:picChg chg="mod">
          <ac:chgData name="Bryan Krausen" userId="774916b2a9b30420" providerId="LiveId" clId="{8FC1D5FC-550F-4AF5-A25F-80F39F006A36}" dt="2021-04-28T11:38:24.010" v="177" actId="1076"/>
          <ac:picMkLst>
            <pc:docMk/>
            <pc:sldMk cId="1723936818" sldId="306"/>
            <ac:picMk id="11" creationId="{BA114B7F-2AE7-41EF-BC4F-467E9F095E28}"/>
          </ac:picMkLst>
        </pc:picChg>
        <pc:picChg chg="mod">
          <ac:chgData name="Bryan Krausen" userId="774916b2a9b30420" providerId="LiveId" clId="{8FC1D5FC-550F-4AF5-A25F-80F39F006A36}" dt="2021-04-28T11:38:29.415" v="181" actId="1076"/>
          <ac:picMkLst>
            <pc:docMk/>
            <pc:sldMk cId="1723936818" sldId="306"/>
            <ac:picMk id="13" creationId="{0EFD644F-5AEE-4E36-9974-0DCF30E54D61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4" creationId="{DDE970C5-577F-4E84-B200-D1926F49C695}"/>
          </ac:picMkLst>
        </pc:picChg>
        <pc:picChg chg="mod">
          <ac:chgData name="Bryan Krausen" userId="774916b2a9b30420" providerId="LiveId" clId="{8FC1D5FC-550F-4AF5-A25F-80F39F006A36}" dt="2021-04-28T11:38:25.572" v="178" actId="1076"/>
          <ac:picMkLst>
            <pc:docMk/>
            <pc:sldMk cId="1723936818" sldId="306"/>
            <ac:picMk id="15" creationId="{9484CC8C-A8E1-4C27-B4E5-BBD02E2DFF5A}"/>
          </ac:picMkLst>
        </pc:picChg>
        <pc:picChg chg="mod">
          <ac:chgData name="Bryan Krausen" userId="774916b2a9b30420" providerId="LiveId" clId="{8FC1D5FC-550F-4AF5-A25F-80F39F006A36}" dt="2021-04-28T11:38:26.746" v="179" actId="1076"/>
          <ac:picMkLst>
            <pc:docMk/>
            <pc:sldMk cId="1723936818" sldId="306"/>
            <ac:picMk id="17" creationId="{A274A2F6-0250-4F98-80D7-FC4D7896B826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18" creationId="{02ECA705-B24C-4583-8FFC-F285F6010812}"/>
          </ac:picMkLst>
        </pc:picChg>
        <pc:picChg chg="mod">
          <ac:chgData name="Bryan Krausen" userId="774916b2a9b30420" providerId="LiveId" clId="{8FC1D5FC-550F-4AF5-A25F-80F39F006A36}" dt="2021-04-28T11:38:22.371" v="176" actId="1076"/>
          <ac:picMkLst>
            <pc:docMk/>
            <pc:sldMk cId="1723936818" sldId="306"/>
            <ac:picMk id="19" creationId="{6AEE2C6C-DDCB-47DB-9B06-AD5FA8D8B77C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0" creationId="{2936DB87-9F53-4DE6-95A7-252622D42809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1" creationId="{1AE6C31C-4C35-4EBB-9C9B-C50A5DCC2B00}"/>
          </ac:picMkLst>
        </pc:picChg>
        <pc:picChg chg="mod">
          <ac:chgData name="Bryan Krausen" userId="774916b2a9b30420" providerId="LiveId" clId="{8FC1D5FC-550F-4AF5-A25F-80F39F006A36}" dt="2021-04-28T11:48:22.929" v="482"/>
          <ac:picMkLst>
            <pc:docMk/>
            <pc:sldMk cId="1723936818" sldId="306"/>
            <ac:picMk id="22" creationId="{23F7F8FB-4FD0-4FBD-8157-5BA29EE9814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5" creationId="{D5E11D3B-4B25-49AD-83F1-0A0454419CC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7" creationId="{6DEA9728-F0B5-489F-853D-B9004F6EE802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8" creationId="{845078F5-7B5A-4609-BA5A-51DF7C3B2564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29" creationId="{CA132EB6-E4F7-473E-8FCC-96DCD98D8080}"/>
          </ac:picMkLst>
        </pc:picChg>
        <pc:picChg chg="mod">
          <ac:chgData name="Bryan Krausen" userId="774916b2a9b30420" providerId="LiveId" clId="{8FC1D5FC-550F-4AF5-A25F-80F39F006A36}" dt="2021-04-28T11:48:58.330" v="496"/>
          <ac:picMkLst>
            <pc:docMk/>
            <pc:sldMk cId="1723936818" sldId="306"/>
            <ac:picMk id="30" creationId="{DB643BE4-6338-418B-B4FD-449689088C85}"/>
          </ac:picMkLst>
        </pc:picChg>
        <pc:picChg chg="add del mod">
          <ac:chgData name="Bryan Krausen" userId="774916b2a9b30420" providerId="LiveId" clId="{8FC1D5FC-550F-4AF5-A25F-80F39F006A36}" dt="2021-04-28T12:02:52.595" v="948" actId="478"/>
          <ac:picMkLst>
            <pc:docMk/>
            <pc:sldMk cId="1723936818" sldId="306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6" creationId="{6A44A53B-A53E-45FA-9891-C8F2EC86B44B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28" creationId="{044D88E6-5C72-406D-9C67-A04BED4975F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0" creationId="{B7CECA0F-A94E-4B7E-AFB1-3189AAA5D201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2" creationId="{E7D8AD1E-6A6F-49A6-94FC-2D345BCBF1C2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4" creationId="{810CA804-928A-4826-926F-7346FD38E0A0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6" creationId="{57F1BE35-77DD-481B-A9BA-B41CAB69C06E}"/>
          </ac:picMkLst>
        </pc:picChg>
        <pc:picChg chg="add mod">
          <ac:chgData name="Bryan Krausen" userId="774916b2a9b30420" providerId="LiveId" clId="{8FC1D5FC-550F-4AF5-A25F-80F39F006A36}" dt="2021-04-28T12:03:35.708" v="960" actId="1076"/>
          <ac:picMkLst>
            <pc:docMk/>
            <pc:sldMk cId="1723936818" sldId="306"/>
            <ac:picMk id="1038" creationId="{31173ED5-0A8D-414A-94FC-92D93CF09106}"/>
          </ac:picMkLst>
        </pc:picChg>
      </pc:sldChg>
      <pc:sldChg chg="addSp delSp modSp add">
        <pc:chgData name="Bryan Krausen" userId="774916b2a9b30420" providerId="LiveId" clId="{8FC1D5FC-550F-4AF5-A25F-80F39F006A36}" dt="2021-04-28T11:48:55.597" v="494"/>
        <pc:sldMkLst>
          <pc:docMk/>
          <pc:sldMk cId="686720663" sldId="307"/>
        </pc:sldMkLst>
        <pc:grpChg chg="add del mod">
          <ac:chgData name="Bryan Krausen" userId="774916b2a9b30420" providerId="LiveId" clId="{8FC1D5FC-550F-4AF5-A25F-80F39F006A36}" dt="2021-04-28T11:48:55.304" v="493" actId="478"/>
          <ac:grpSpMkLst>
            <pc:docMk/>
            <pc:sldMk cId="686720663" sldId="307"/>
            <ac:grpSpMk id="12" creationId="{4B14C32A-22D2-4EBF-9555-C75E98704B05}"/>
          </ac:grpSpMkLst>
        </pc:grpChg>
        <pc:grpChg chg="mod">
          <ac:chgData name="Bryan Krausen" userId="774916b2a9b30420" providerId="LiveId" clId="{8FC1D5FC-550F-4AF5-A25F-80F39F006A36}" dt="2021-04-28T11:48:20.241" v="481"/>
          <ac:grpSpMkLst>
            <pc:docMk/>
            <pc:sldMk cId="686720663" sldId="307"/>
            <ac:grpSpMk id="16" creationId="{E2C3363F-65D7-4605-931E-2D6686CE1C38}"/>
          </ac:grpSpMkLst>
        </pc:grpChg>
        <pc:grpChg chg="add 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4" creationId="{0D1E9892-EF41-4670-8C5D-4B0BBAB14664}"/>
          </ac:grpSpMkLst>
        </pc:grpChg>
        <pc:grpChg chg="mod">
          <ac:chgData name="Bryan Krausen" userId="774916b2a9b30420" providerId="LiveId" clId="{8FC1D5FC-550F-4AF5-A25F-80F39F006A36}" dt="2021-04-28T11:48:55.597" v="494"/>
          <ac:grpSpMkLst>
            <pc:docMk/>
            <pc:sldMk cId="686720663" sldId="307"/>
            <ac:grpSpMk id="26" creationId="{BD42BB5C-C528-4333-8B77-267D7BCE3513}"/>
          </ac:grpSpMkLst>
        </pc:grp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4" creationId="{62E12A33-78C0-4157-A88E-1430E168928F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18" creationId="{86123C11-8A75-41FC-BA52-A5854A3E4A1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0" creationId="{DF163372-ACDF-4009-9692-36E66BB6BBBA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1" creationId="{8B762234-172E-4B71-8E83-7254DDCA9468}"/>
          </ac:picMkLst>
        </pc:picChg>
        <pc:picChg chg="mod">
          <ac:chgData name="Bryan Krausen" userId="774916b2a9b30420" providerId="LiveId" clId="{8FC1D5FC-550F-4AF5-A25F-80F39F006A36}" dt="2021-04-28T11:48:20.241" v="481"/>
          <ac:picMkLst>
            <pc:docMk/>
            <pc:sldMk cId="686720663" sldId="307"/>
            <ac:picMk id="22" creationId="{531AADBF-ABE9-470B-8506-6EEBE625C2F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5" creationId="{3D1EDCC6-797B-4C7E-827E-A72403954705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7" creationId="{37C2C236-0D59-4423-9E69-D70434CEB0BE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8" creationId="{4637403B-20B9-43D2-89F3-BEC5081C626B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29" creationId="{FB0B8252-5350-4FBF-892C-4800CA3417E7}"/>
          </ac:picMkLst>
        </pc:picChg>
        <pc:picChg chg="mod">
          <ac:chgData name="Bryan Krausen" userId="774916b2a9b30420" providerId="LiveId" clId="{8FC1D5FC-550F-4AF5-A25F-80F39F006A36}" dt="2021-04-28T11:48:55.597" v="494"/>
          <ac:picMkLst>
            <pc:docMk/>
            <pc:sldMk cId="686720663" sldId="307"/>
            <ac:picMk id="30" creationId="{1B0C09AF-B470-41EE-92AD-0420775FF91A}"/>
          </ac:picMkLst>
        </pc:picChg>
      </pc:sldChg>
      <pc:sldChg chg="add del">
        <pc:chgData name="Bryan Krausen" userId="774916b2a9b30420" providerId="LiveId" clId="{8FC1D5FC-550F-4AF5-A25F-80F39F006A36}" dt="2021-04-29T14:05:06.159" v="5470" actId="47"/>
        <pc:sldMkLst>
          <pc:docMk/>
          <pc:sldMk cId="3570157274" sldId="308"/>
        </pc:sldMkLst>
      </pc:sldChg>
      <pc:sldChg chg="addSp delSp modSp add mod">
        <pc:chgData name="Bryan Krausen" userId="774916b2a9b30420" providerId="LiveId" clId="{8FC1D5FC-550F-4AF5-A25F-80F39F006A36}" dt="2021-05-01T17:13:56.193" v="6660"/>
        <pc:sldMkLst>
          <pc:docMk/>
          <pc:sldMk cId="447746569" sldId="309"/>
        </pc:sldMkLst>
        <pc:spChg chg="del">
          <ac:chgData name="Bryan Krausen" userId="774916b2a9b30420" providerId="LiveId" clId="{8FC1D5FC-550F-4AF5-A25F-80F39F006A36}" dt="2021-04-28T12:09:29.120" v="984" actId="478"/>
          <ac:spMkLst>
            <pc:docMk/>
            <pc:sldMk cId="447746569" sldId="309"/>
            <ac:spMk id="2" creationId="{0DDC412B-0B46-40D2-B67B-93EEFE45BA20}"/>
          </ac:spMkLst>
        </pc:spChg>
        <pc:spChg chg="add del mod">
          <ac:chgData name="Bryan Krausen" userId="774916b2a9b30420" providerId="LiveId" clId="{8FC1D5FC-550F-4AF5-A25F-80F39F006A36}" dt="2021-04-28T12:11:26.446" v="993" actId="478"/>
          <ac:spMkLst>
            <pc:docMk/>
            <pc:sldMk cId="447746569" sldId="309"/>
            <ac:spMk id="3" creationId="{DED78815-6BE0-4362-A27F-E54FE0E55B13}"/>
          </ac:spMkLst>
        </pc:spChg>
        <pc:spChg chg="add mod">
          <ac:chgData name="Bryan Krausen" userId="774916b2a9b30420" providerId="LiveId" clId="{8FC1D5FC-550F-4AF5-A25F-80F39F006A36}" dt="2021-04-28T12:23:57.351" v="1276" actId="1036"/>
          <ac:spMkLst>
            <pc:docMk/>
            <pc:sldMk cId="447746569" sldId="309"/>
            <ac:spMk id="4" creationId="{45386045-95CC-4738-BB61-8E36A3C92380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4-28T12:06:40.413" v="982" actId="20577"/>
          <ac:spMkLst>
            <pc:docMk/>
            <pc:sldMk cId="447746569" sldId="309"/>
            <ac:spMk id="23" creationId="{ECF5A8F0-30A6-460C-A5C8-0E42F0E917A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2" creationId="{EFF1A7D1-29AB-484D-9192-42D155284A6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3" creationId="{5D7190C7-8015-4125-8BD2-1B2D47EBB7CA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4" creationId="{793C694F-17A6-442E-AA76-C7D9090E13BF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5" creationId="{32B2F217-DFA6-49BD-988E-1AC58D4175D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6" creationId="{3A20E715-B69C-40B6-A3C8-874074FCAE1D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7" creationId="{E908C596-175D-49AF-8A31-D5CEEEAF5172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39" creationId="{EA4758C2-6463-4EA2-AB16-DF30B06DBFBC}"/>
          </ac:spMkLst>
        </pc:spChg>
        <pc:spChg chg="mod">
          <ac:chgData name="Bryan Krausen" userId="774916b2a9b30420" providerId="LiveId" clId="{8FC1D5FC-550F-4AF5-A25F-80F39F006A36}" dt="2021-04-28T12:10:43.532" v="985"/>
          <ac:spMkLst>
            <pc:docMk/>
            <pc:sldMk cId="447746569" sldId="309"/>
            <ac:spMk id="40" creationId="{F22EE9C1-4B0B-401F-8D9C-BF13A550D00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1" creationId="{F7ED88DE-F0D7-4EE1-84D6-DFEB079C3A1A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2" creationId="{181AB61B-958F-4D38-AD52-47B64BB83ABD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43" creationId="{CCE217D9-B4FB-4665-82FB-1AA46E8DB205}"/>
          </ac:spMkLst>
        </pc:spChg>
        <pc:spChg chg="add mod">
          <ac:chgData name="Bryan Krausen" userId="774916b2a9b30420" providerId="LiveId" clId="{8FC1D5FC-550F-4AF5-A25F-80F39F006A36}" dt="2021-04-28T17:57:25.452" v="3381" actId="12789"/>
          <ac:spMkLst>
            <pc:docMk/>
            <pc:sldMk cId="447746569" sldId="309"/>
            <ac:spMk id="55" creationId="{9ECF89C3-202A-4F4D-A096-72D88815CAF2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3" creationId="{CF930E47-B703-410F-9FC3-7273978D678C}"/>
          </ac:spMkLst>
        </pc:spChg>
        <pc:spChg chg="add mod">
          <ac:chgData name="Bryan Krausen" userId="774916b2a9b30420" providerId="LiveId" clId="{8FC1D5FC-550F-4AF5-A25F-80F39F006A36}" dt="2021-04-29T13:42:02.624" v="5460" actId="2711"/>
          <ac:spMkLst>
            <pc:docMk/>
            <pc:sldMk cId="447746569" sldId="309"/>
            <ac:spMk id="66" creationId="{4B245B54-37B7-4922-8DB1-411686F4D328}"/>
          </ac:spMkLst>
        </pc:spChg>
        <pc:spChg chg="add mod">
          <ac:chgData name="Bryan Krausen" userId="774916b2a9b30420" providerId="LiveId" clId="{8FC1D5FC-550F-4AF5-A25F-80F39F006A36}" dt="2021-04-29T13:42:07.113" v="5461" actId="1076"/>
          <ac:spMkLst>
            <pc:docMk/>
            <pc:sldMk cId="447746569" sldId="309"/>
            <ac:spMk id="67" creationId="{1A1B89C4-89BF-4ABD-87A2-153E656BDC48}"/>
          </ac:spMkLst>
        </pc:spChg>
        <pc:grpChg chg="add del mod">
          <ac:chgData name="Bryan Krausen" userId="774916b2a9b30420" providerId="LiveId" clId="{8FC1D5FC-550F-4AF5-A25F-80F39F006A36}" dt="2021-04-28T12:11:01.892" v="989" actId="478"/>
          <ac:grpSpMkLst>
            <pc:docMk/>
            <pc:sldMk cId="447746569" sldId="309"/>
            <ac:grpSpMk id="31" creationId="{922F1C3C-10EB-4D4D-AEB0-E61420D3DB45}"/>
          </ac:grpSpMkLst>
        </pc:grpChg>
        <pc:picChg chg="del">
          <ac:chgData name="Bryan Krausen" userId="774916b2a9b30420" providerId="LiveId" clId="{8FC1D5FC-550F-4AF5-A25F-80F39F006A36}" dt="2021-04-28T12:02:04.619" v="937" actId="478"/>
          <ac:picMkLst>
            <pc:docMk/>
            <pc:sldMk cId="447746569" sldId="309"/>
            <ac:picMk id="5" creationId="{2C556B05-3265-471C-BEF8-211E9BC8C017}"/>
          </ac:picMkLst>
        </pc:picChg>
        <pc:picChg chg="mod modCrop">
          <ac:chgData name="Bryan Krausen" userId="774916b2a9b30420" providerId="LiveId" clId="{8FC1D5FC-550F-4AF5-A25F-80F39F006A36}" dt="2021-04-28T12:24:36.196" v="1315" actId="1076"/>
          <ac:picMkLst>
            <pc:docMk/>
            <pc:sldMk cId="447746569" sldId="309"/>
            <ac:picMk id="7" creationId="{A00C10F3-53A9-418F-A4B1-439AD4AD8AB8}"/>
          </ac:picMkLst>
        </pc:picChg>
        <pc:picChg chg="del">
          <ac:chgData name="Bryan Krausen" userId="774916b2a9b30420" providerId="LiveId" clId="{8FC1D5FC-550F-4AF5-A25F-80F39F006A36}" dt="2021-04-28T12:01:59.164" v="933" actId="478"/>
          <ac:picMkLst>
            <pc:docMk/>
            <pc:sldMk cId="447746569" sldId="309"/>
            <ac:picMk id="9" creationId="{4E6DF27F-256B-4C80-92FD-88C2FAA2BF99}"/>
          </ac:picMkLst>
        </pc:picChg>
        <pc:picChg chg="del">
          <ac:chgData name="Bryan Krausen" userId="774916b2a9b30420" providerId="LiveId" clId="{8FC1D5FC-550F-4AF5-A25F-80F39F006A36}" dt="2021-04-28T12:02:03.541" v="935" actId="478"/>
          <ac:picMkLst>
            <pc:docMk/>
            <pc:sldMk cId="447746569" sldId="309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05.307" v="938" actId="478"/>
          <ac:picMkLst>
            <pc:docMk/>
            <pc:sldMk cId="447746569" sldId="309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02.564" v="934" actId="478"/>
          <ac:picMkLst>
            <pc:docMk/>
            <pc:sldMk cId="447746569" sldId="309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04.099" v="936" actId="478"/>
          <ac:picMkLst>
            <pc:docMk/>
            <pc:sldMk cId="447746569" sldId="309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05.853" v="939" actId="478"/>
          <ac:picMkLst>
            <pc:docMk/>
            <pc:sldMk cId="447746569" sldId="309"/>
            <ac:picMk id="19" creationId="{6AEE2C6C-DDCB-47DB-9B06-AD5FA8D8B77C}"/>
          </ac:picMkLst>
        </pc:picChg>
        <pc:picChg chg="add mod">
          <ac:chgData name="Bryan Krausen" userId="774916b2a9b30420" providerId="LiveId" clId="{8FC1D5FC-550F-4AF5-A25F-80F39F006A36}" dt="2021-05-01T17:13:56.193" v="6660"/>
          <ac:picMkLst>
            <pc:docMk/>
            <pc:sldMk cId="447746569" sldId="309"/>
            <ac:picMk id="31" creationId="{7EF5E504-24A5-41C3-8D8C-1CC5D87B5E87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38" creationId="{26B304C1-4309-424E-A3C7-7E3B40606AA9}"/>
          </ac:picMkLst>
        </pc:picChg>
        <pc:picChg chg="add mod">
          <ac:chgData name="Bryan Krausen" userId="774916b2a9b30420" providerId="LiveId" clId="{8FC1D5FC-550F-4AF5-A25F-80F39F006A36}" dt="2021-04-28T12:24:09.500" v="1309" actId="1036"/>
          <ac:picMkLst>
            <pc:docMk/>
            <pc:sldMk cId="447746569" sldId="309"/>
            <ac:picMk id="46" creationId="{7397B652-C81A-4940-95E3-A0AFBB8C6E2F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49" creationId="{857BB314-04AF-4571-A46D-223682C579C9}"/>
          </ac:picMkLst>
        </pc:picChg>
        <pc:picChg chg="add mod">
          <ac:chgData name="Bryan Krausen" userId="774916b2a9b30420" providerId="LiveId" clId="{8FC1D5FC-550F-4AF5-A25F-80F39F006A36}" dt="2021-04-28T12:24:46.614" v="1316" actId="12789"/>
          <ac:picMkLst>
            <pc:docMk/>
            <pc:sldMk cId="447746569" sldId="309"/>
            <ac:picMk id="52" creationId="{0321CDF1-E2FA-4A7D-9039-E1F531F1B297}"/>
          </ac:picMkLst>
        </pc:picChg>
        <pc:picChg chg="add mod">
          <ac:chgData name="Bryan Krausen" userId="774916b2a9b30420" providerId="LiveId" clId="{8FC1D5FC-550F-4AF5-A25F-80F39F006A36}" dt="2021-04-28T12:25:31.134" v="1328" actId="14100"/>
          <ac:picMkLst>
            <pc:docMk/>
            <pc:sldMk cId="447746569" sldId="309"/>
            <ac:picMk id="54" creationId="{CF87AB23-D069-41B2-8515-EC9FB775ABFA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6" creationId="{6A44A53B-A53E-45FA-9891-C8F2EC86B44B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28" creationId="{044D88E6-5C72-406D-9C67-A04BED4975F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0" creationId="{B7CECA0F-A94E-4B7E-AFB1-3189AAA5D201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2" creationId="{E7D8AD1E-6A6F-49A6-94FC-2D345BCBF1C2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4" creationId="{810CA804-928A-4826-926F-7346FD38E0A0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6" creationId="{57F1BE35-77DD-481B-A9BA-B41CAB69C06E}"/>
          </ac:picMkLst>
        </pc:picChg>
        <pc:picChg chg="add del">
          <ac:chgData name="Bryan Krausen" userId="774916b2a9b30420" providerId="LiveId" clId="{8FC1D5FC-550F-4AF5-A25F-80F39F006A36}" dt="2021-04-28T12:06:45.271" v="983" actId="478"/>
          <ac:picMkLst>
            <pc:docMk/>
            <pc:sldMk cId="447746569" sldId="309"/>
            <ac:picMk id="1038" creationId="{31173ED5-0A8D-414A-94FC-92D93CF09106}"/>
          </ac:picMkLst>
        </pc:picChg>
        <pc:cxnChg chg="add mod ord">
          <ac:chgData name="Bryan Krausen" userId="774916b2a9b30420" providerId="LiveId" clId="{8FC1D5FC-550F-4AF5-A25F-80F39F006A36}" dt="2021-04-28T12:31:51.384" v="1492" actId="14100"/>
          <ac:cxnSpMkLst>
            <pc:docMk/>
            <pc:sldMk cId="447746569" sldId="309"/>
            <ac:cxnSpMk id="10" creationId="{BC270D9D-0D69-430E-A289-E099D60FBAFC}"/>
          </ac:cxnSpMkLst>
        </pc:cxnChg>
        <pc:cxnChg chg="add mod ord">
          <ac:chgData name="Bryan Krausen" userId="774916b2a9b30420" providerId="LiveId" clId="{8FC1D5FC-550F-4AF5-A25F-80F39F006A36}" dt="2021-04-28T12:31:54.618" v="1493" actId="14100"/>
          <ac:cxnSpMkLst>
            <pc:docMk/>
            <pc:sldMk cId="447746569" sldId="309"/>
            <ac:cxnSpMk id="44" creationId="{B4548ABD-8437-4CF3-9CF8-86A16B413995}"/>
          </ac:cxnSpMkLst>
        </pc:cxnChg>
        <pc:cxnChg chg="add mod ord">
          <ac:chgData name="Bryan Krausen" userId="774916b2a9b30420" providerId="LiveId" clId="{8FC1D5FC-550F-4AF5-A25F-80F39F006A36}" dt="2021-04-28T12:31:59.362" v="1494" actId="14100"/>
          <ac:cxnSpMkLst>
            <pc:docMk/>
            <pc:sldMk cId="447746569" sldId="309"/>
            <ac:cxnSpMk id="47" creationId="{F1B49D71-65DA-41A0-9EB9-C3937FCA368C}"/>
          </ac:cxnSpMkLst>
        </pc:cxnChg>
        <pc:cxnChg chg="add mod ord">
          <ac:chgData name="Bryan Krausen" userId="774916b2a9b30420" providerId="LiveId" clId="{8FC1D5FC-550F-4AF5-A25F-80F39F006A36}" dt="2021-04-28T12:32:06.168" v="1495" actId="14100"/>
          <ac:cxnSpMkLst>
            <pc:docMk/>
            <pc:sldMk cId="447746569" sldId="309"/>
            <ac:cxnSpMk id="50" creationId="{38D1788F-A4DB-4258-89CC-473F51F9C6C7}"/>
          </ac:cxnSpMkLst>
        </pc:cxnChg>
      </pc:sldChg>
      <pc:sldChg chg="addSp delSp modSp add mod modAnim">
        <pc:chgData name="Bryan Krausen" userId="774916b2a9b30420" providerId="LiveId" clId="{8FC1D5FC-550F-4AF5-A25F-80F39F006A36}" dt="2021-05-01T17:14:03.154" v="6663"/>
        <pc:sldMkLst>
          <pc:docMk/>
          <pc:sldMk cId="525747895" sldId="310"/>
        </pc:sldMkLst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2" creationId="{5DBEB6C8-365E-45D6-AD92-63D44C6DBDC0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7" creationId="{34A7AF46-2A4F-4959-BA97-44AA50E11C2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8" creationId="{DE231C5E-64E0-4F6C-878B-7AFB88CA117C}"/>
          </ac:spMkLst>
        </pc:spChg>
        <pc:spChg chg="mod">
          <ac:chgData name="Bryan Krausen" userId="774916b2a9b30420" providerId="LiveId" clId="{8FC1D5FC-550F-4AF5-A25F-80F39F006A36}" dt="2021-04-28T13:08:06.607" v="2218" actId="14100"/>
          <ac:spMkLst>
            <pc:docMk/>
            <pc:sldMk cId="525747895" sldId="310"/>
            <ac:spMk id="9" creationId="{D3CCD1DF-EF73-48DD-B10A-159D4669ECCA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10" creationId="{F234C68F-C5D6-4685-8CCA-AF23666BD1D8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27" creationId="{7A40B150-6C7B-4D2E-B060-28A4AC173685}"/>
          </ac:spMkLst>
        </pc:spChg>
        <pc:spChg chg="add del mod">
          <ac:chgData name="Bryan Krausen" userId="774916b2a9b30420" providerId="LiveId" clId="{8FC1D5FC-550F-4AF5-A25F-80F39F006A36}" dt="2021-04-28T12:53:17.406" v="1899" actId="478"/>
          <ac:spMkLst>
            <pc:docMk/>
            <pc:sldMk cId="525747895" sldId="310"/>
            <ac:spMk id="31" creationId="{D22E7B5F-671D-4332-B8A1-58FE6DE6E8E3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2" creationId="{4409A247-EEE0-41B0-AB9E-887EA951636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38" creationId="{20D355F8-CB34-4C3C-BB2F-97D0DCA89AB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39" creationId="{1C3877E8-F802-4F0A-9690-C4541A740F6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0" creationId="{484A7DF9-DFEC-42E0-8AEE-F4F173911D5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1" creationId="{7A105B30-D79F-4487-86EE-C1C6E84A0F5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3" creationId="{1A7CFC77-CB3B-4A5F-99E3-F1EE2DF498D3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47" creationId="{05D3E1C6-4D87-421F-867C-A08AF0020700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48" creationId="{2356ABC9-C86F-4492-B122-4BC9B03D30B2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0" creationId="{2B1AA774-E5CF-4DD4-8CA0-9C5BCF859724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1" creationId="{73B338EA-3037-4130-869B-833204E3DAA3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52" creationId="{727B70CB-E983-4D30-BE3D-1514881FBBF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4" creationId="{816570F7-9135-4E82-A3A9-42F1953BC947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55" creationId="{C08C9C0F-A310-4BE4-B9AF-B13BF13CFB99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1" creationId="{DE80045F-818A-4473-95BC-E656932752A7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2" creationId="{CE590D38-C7E2-4FAE-82C0-BA843A37C4DF}"/>
          </ac:spMkLst>
        </pc:spChg>
        <pc:spChg chg="del">
          <ac:chgData name="Bryan Krausen" userId="774916b2a9b30420" providerId="LiveId" clId="{8FC1D5FC-550F-4AF5-A25F-80F39F006A36}" dt="2021-04-28T12:52:06.148" v="1856" actId="478"/>
          <ac:spMkLst>
            <pc:docMk/>
            <pc:sldMk cId="525747895" sldId="310"/>
            <ac:spMk id="63" creationId="{96AAFB75-8622-40AF-8741-BC72E502AD13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7" creationId="{49A57002-42B8-4DC4-9105-7D584C318544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68" creationId="{664B41FD-8354-4F88-B206-91FC97CB4EA7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1" creationId="{E48E3423-D8A4-4849-B435-12DEFAF8C9F1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2" creationId="{70FFB426-8D5C-4ACF-9D49-FA0159C53089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5" creationId="{45019090-3A7B-4211-85DA-13CE90637F40}"/>
          </ac:spMkLst>
        </pc:spChg>
        <pc:spChg chg="mod topLvl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6" creationId="{88154B4B-0FCD-4788-83C0-1B705D12B449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79" creationId="{34FFB6E5-44A6-4148-ACE3-AFE9DD14D053}"/>
          </ac:spMkLst>
        </pc:spChg>
        <pc:spChg chg="add del mod">
          <ac:chgData name="Bryan Krausen" userId="774916b2a9b30420" providerId="LiveId" clId="{8FC1D5FC-550F-4AF5-A25F-80F39F006A36}" dt="2021-04-28T13:03:04.007" v="2077" actId="478"/>
          <ac:spMkLst>
            <pc:docMk/>
            <pc:sldMk cId="525747895" sldId="310"/>
            <ac:spMk id="80" creationId="{FE7059B2-3DAA-4C9B-8F0B-F087BE74228A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81" creationId="{DA3D4805-9D54-47FE-BB61-A92ACD49BD3A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0" creationId="{202FE7F6-3991-417C-9C0A-A4F87EE73885}"/>
          </ac:spMkLst>
        </pc:spChg>
        <pc:spChg chg="add mo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94" creationId="{17FE5C4F-D1F0-4A40-9E6C-77036FCD3637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5" creationId="{3595310B-D31D-403F-8612-27FD4603A3D4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96" creationId="{4AE270E5-9011-46E6-9692-BAC29011E2D5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6" creationId="{93E9804D-404F-416B-A0E8-72831F3405B2}"/>
          </ac:spMkLst>
        </pc:spChg>
        <pc:spChg chg="add mod ord">
          <ac:chgData name="Bryan Krausen" userId="774916b2a9b30420" providerId="LiveId" clId="{8FC1D5FC-550F-4AF5-A25F-80F39F006A36}" dt="2021-04-29T13:42:53.844" v="5466" actId="2711"/>
          <ac:spMkLst>
            <pc:docMk/>
            <pc:sldMk cId="525747895" sldId="310"/>
            <ac:spMk id="107" creationId="{D12D1024-07BC-4E2A-AED0-A74A6ABF31AB}"/>
          </ac:spMkLst>
        </pc:spChg>
        <pc:spChg chg="add mod">
          <ac:chgData name="Bryan Krausen" userId="774916b2a9b30420" providerId="LiveId" clId="{8FC1D5FC-550F-4AF5-A25F-80F39F006A36}" dt="2021-04-29T13:40:06.065" v="5416" actId="2711"/>
          <ac:spMkLst>
            <pc:docMk/>
            <pc:sldMk cId="525747895" sldId="310"/>
            <ac:spMk id="121" creationId="{0774BC0B-EF9C-4F98-9468-CCC824ACECD3}"/>
          </ac:spMkLst>
        </pc:spChg>
        <pc:grpChg chg="del">
          <ac:chgData name="Bryan Krausen" userId="774916b2a9b30420" providerId="LiveId" clId="{8FC1D5FC-550F-4AF5-A25F-80F39F006A36}" dt="2021-04-28T12:52:06.148" v="1856" actId="478"/>
          <ac:grpSpMkLst>
            <pc:docMk/>
            <pc:sldMk cId="525747895" sldId="310"/>
            <ac:grpSpMk id="13" creationId="{BB4F068B-FA86-44C9-BB11-4E8E6E4945B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8" creationId="{FEC569CB-15DF-42FB-BF50-798F23A012F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9" creationId="{C64D5268-4D8F-4248-A255-057C7FE8BD22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0" creationId="{B144A9C3-0A32-414F-85C4-8E6AC3478C20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3:03:13.138" v="2081" actId="165"/>
          <ac:grpSpMkLst>
            <pc:docMk/>
            <pc:sldMk cId="525747895" sldId="310"/>
            <ac:grpSpMk id="66" creationId="{5DEDCA18-1591-44F4-BEE2-8ADB3A07310C}"/>
          </ac:grpSpMkLst>
        </pc:grpChg>
        <pc:grpChg chg="add del mod">
          <ac:chgData name="Bryan Krausen" userId="774916b2a9b30420" providerId="LiveId" clId="{8FC1D5FC-550F-4AF5-A25F-80F39F006A36}" dt="2021-04-28T13:03:13.543" v="2082" actId="165"/>
          <ac:grpSpMkLst>
            <pc:docMk/>
            <pc:sldMk cId="525747895" sldId="310"/>
            <ac:grpSpMk id="70" creationId="{3ECBB575-FA83-4732-A719-54869D4DF7B6}"/>
          </ac:grpSpMkLst>
        </pc:grpChg>
        <pc:grpChg chg="add del mod">
          <ac:chgData name="Bryan Krausen" userId="774916b2a9b30420" providerId="LiveId" clId="{8FC1D5FC-550F-4AF5-A25F-80F39F006A36}" dt="2021-04-28T13:03:13.955" v="2083" actId="165"/>
          <ac:grpSpMkLst>
            <pc:docMk/>
            <pc:sldMk cId="525747895" sldId="310"/>
            <ac:grpSpMk id="74" creationId="{E4BA9C5A-04D5-479D-AE0B-24278ECE92A1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8" creationId="{54C9487E-62AF-4E7C-BAA1-01F93187963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99" creationId="{24BDAC6D-8AF5-4C59-AE48-2CBD20A4A53E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0" creationId="{8463AE10-4DA8-47FF-936A-AF67C73AC455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02" creationId="{347F7E13-D6CD-4942-84DE-48756B45EC6E}"/>
          </ac:grpSpMkLst>
        </pc:grpChg>
        <pc:grpChg chg="add 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4" creationId="{4F69D563-265F-4C65-8191-A96CB1BE50D9}"/>
          </ac:grpSpMkLst>
        </pc:grpChg>
        <pc:grpChg chg="mod">
          <ac:chgData name="Bryan Krausen" userId="774916b2a9b30420" providerId="LiveId" clId="{8FC1D5FC-550F-4AF5-A25F-80F39F006A36}" dt="2021-04-28T13:15:54.086" v="2479"/>
          <ac:grpSpMkLst>
            <pc:docMk/>
            <pc:sldMk cId="525747895" sldId="310"/>
            <ac:grpSpMk id="116" creationId="{00E033FD-0ACD-42AC-8BC2-A7B91F5C2078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2" creationId="{B6456872-8890-4D49-B77E-F784602B02DA}"/>
          </ac:grpSpMkLst>
        </pc:grpChg>
        <pc:grpChg chg="add mod">
          <ac:chgData name="Bryan Krausen" userId="774916b2a9b30420" providerId="LiveId" clId="{8FC1D5FC-550F-4AF5-A25F-80F39F006A36}" dt="2021-04-29T13:42:53.844" v="5466" actId="2711"/>
          <ac:grpSpMkLst>
            <pc:docMk/>
            <pc:sldMk cId="525747895" sldId="310"/>
            <ac:grpSpMk id="123" creationId="{5832708B-7149-41A8-9A84-34D571D549E4}"/>
          </ac:grpSpMkLst>
        </pc:grp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" creationId="{B851FF07-7919-4A65-9392-DB4549A887D1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6" creationId="{8A385C6F-850C-4E97-A99E-6996B12B7FC6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2" creationId="{37C05225-29D6-4D3F-B8C3-9892CF8D2C38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14" creationId="{F0E2F889-1A35-4857-9284-698998E850C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16" creationId="{D13C414A-20A9-4102-B0D8-2F0DDE2151A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23" creationId="{75DE1895-AB63-403E-9942-07133454AD85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36" creationId="{E1BA7010-1281-40CA-8D33-B785646C62AC}"/>
          </ac:picMkLst>
        </pc:picChg>
        <pc:picChg chg="add del mod">
          <ac:chgData name="Bryan Krausen" userId="774916b2a9b30420" providerId="LiveId" clId="{8FC1D5FC-550F-4AF5-A25F-80F39F006A36}" dt="2021-04-28T12:57:54.542" v="1961" actId="478"/>
          <ac:picMkLst>
            <pc:docMk/>
            <pc:sldMk cId="525747895" sldId="310"/>
            <ac:picMk id="45" creationId="{07FFDE48-7468-468E-A88F-19B622640C2C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49" creationId="{8FBB73FE-BA97-4FF2-8A70-0A5360B336C8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3" creationId="{9324C088-30CE-49B5-914D-63696F645224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59" creationId="{0557C32B-2574-4E4E-A66B-5F094C6DBFBD}"/>
          </ac:picMkLst>
        </pc:picChg>
        <pc:picChg chg="del">
          <ac:chgData name="Bryan Krausen" userId="774916b2a9b30420" providerId="LiveId" clId="{8FC1D5FC-550F-4AF5-A25F-80F39F006A36}" dt="2021-04-28T12:52:06.148" v="1856" actId="478"/>
          <ac:picMkLst>
            <pc:docMk/>
            <pc:sldMk cId="525747895" sldId="310"/>
            <ac:picMk id="60" creationId="{2B849207-224E-4270-A5F4-75289DC7E498}"/>
          </ac:picMkLst>
        </pc:picChg>
        <pc:picChg chg="add mod">
          <ac:chgData name="Bryan Krausen" userId="774916b2a9b30420" providerId="LiveId" clId="{8FC1D5FC-550F-4AF5-A25F-80F39F006A36}" dt="2021-05-01T17:14:03.154" v="6663"/>
          <ac:picMkLst>
            <pc:docMk/>
            <pc:sldMk cId="525747895" sldId="310"/>
            <ac:picMk id="61" creationId="{8FCFBF76-FA26-4377-8FCE-ED4C00FD5279}"/>
          </ac:picMkLst>
        </pc:picChg>
        <pc:picChg chg="del mod topLvl">
          <ac:chgData name="Bryan Krausen" userId="774916b2a9b30420" providerId="LiveId" clId="{8FC1D5FC-550F-4AF5-A25F-80F39F006A36}" dt="2021-04-28T13:03:15.860" v="2084" actId="478"/>
          <ac:picMkLst>
            <pc:docMk/>
            <pc:sldMk cId="525747895" sldId="310"/>
            <ac:picMk id="69" creationId="{478039CF-3944-4D7D-A031-1DE69E17D9C4}"/>
          </ac:picMkLst>
        </pc:picChg>
        <pc:picChg chg="del mod topLvl">
          <ac:chgData name="Bryan Krausen" userId="774916b2a9b30420" providerId="LiveId" clId="{8FC1D5FC-550F-4AF5-A25F-80F39F006A36}" dt="2021-04-28T13:03:16.453" v="2085" actId="478"/>
          <ac:picMkLst>
            <pc:docMk/>
            <pc:sldMk cId="525747895" sldId="310"/>
            <ac:picMk id="73" creationId="{5FA37238-45C8-4551-B3A3-160E4BEB7D2A}"/>
          </ac:picMkLst>
        </pc:picChg>
        <pc:picChg chg="del mod topLvl">
          <ac:chgData name="Bryan Krausen" userId="774916b2a9b30420" providerId="LiveId" clId="{8FC1D5FC-550F-4AF5-A25F-80F39F006A36}" dt="2021-04-28T13:03:17.076" v="2086" actId="478"/>
          <ac:picMkLst>
            <pc:docMk/>
            <pc:sldMk cId="525747895" sldId="310"/>
            <ac:picMk id="77" creationId="{61EAF0B5-CD70-49E4-A4A4-508E68F41570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4" creationId="{3C343BAF-6F6D-4786-869A-0B9B8996F14D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5" creationId="{596EC14B-2AFA-4E0C-BCBF-6A742833F5E4}"/>
          </ac:picMkLst>
        </pc:picChg>
        <pc:picChg chg="add mod">
          <ac:chgData name="Bryan Krausen" userId="774916b2a9b30420" providerId="LiveId" clId="{8FC1D5FC-550F-4AF5-A25F-80F39F006A36}" dt="2021-04-29T13:42:53.844" v="5466" actId="2711"/>
          <ac:picMkLst>
            <pc:docMk/>
            <pc:sldMk cId="525747895" sldId="310"/>
            <ac:picMk id="86" creationId="{59C9762A-63E3-455E-B704-228565310BCD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87" creationId="{5795CD54-A67D-4E36-82AA-F171E2EB8F20}"/>
          </ac:picMkLst>
        </pc:picChg>
        <pc:picChg chg="add del mod">
          <ac:chgData name="Bryan Krausen" userId="774916b2a9b30420" providerId="LiveId" clId="{8FC1D5FC-550F-4AF5-A25F-80F39F006A36}" dt="2021-04-28T13:12:34.055" v="2407" actId="478"/>
          <ac:picMkLst>
            <pc:docMk/>
            <pc:sldMk cId="525747895" sldId="310"/>
            <ac:picMk id="97" creationId="{6A6E3B26-B50F-4802-9981-0521B09028C4}"/>
          </ac:picMkLst>
        </pc:picChg>
        <pc:picChg chg="add mod">
          <ac:chgData name="Bryan Krausen" userId="774916b2a9b30420" providerId="LiveId" clId="{8FC1D5FC-550F-4AF5-A25F-80F39F006A36}" dt="2021-04-29T13:40:06.065" v="5416" actId="2711"/>
          <ac:picMkLst>
            <pc:docMk/>
            <pc:sldMk cId="525747895" sldId="310"/>
            <ac:picMk id="101" creationId="{50D5F510-5EE9-4648-8ACE-575ED8FD35B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5" creationId="{AFA33C45-A593-40B5-8609-218B8C21AD42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7" creationId="{6285FD83-A84C-468E-AA0A-8A9B74F2D4EB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8" creationId="{71A32874-700E-49CC-9CAE-1FDDB6E0FFBF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19" creationId="{2725B23C-144A-4AB1-9AF0-7AD72D9A121C}"/>
          </ac:picMkLst>
        </pc:picChg>
        <pc:picChg chg="mod">
          <ac:chgData name="Bryan Krausen" userId="774916b2a9b30420" providerId="LiveId" clId="{8FC1D5FC-550F-4AF5-A25F-80F39F006A36}" dt="2021-04-28T13:15:54.086" v="2479"/>
          <ac:picMkLst>
            <pc:docMk/>
            <pc:sldMk cId="525747895" sldId="310"/>
            <ac:picMk id="120" creationId="{5C8CDE34-4B9D-490B-804D-FD7F28C62742}"/>
          </ac:picMkLst>
        </pc:pic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" creationId="{12BD744E-7D37-4B8F-A26B-8803AE1CCB2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17" creationId="{8B24AB41-D61A-46DF-9952-7D89B5A33206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26" creationId="{D354A761-B463-4275-87D0-9A07122AB63B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6" creationId="{F07F16C8-7BD7-4AA1-B8B7-AF0CB1652317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7" creationId="{D4CA5456-ACAC-4A79-B520-AC533EFC461F}"/>
          </ac:cxnSpMkLst>
        </pc:cxnChg>
        <pc:cxnChg chg="del">
          <ac:chgData name="Bryan Krausen" userId="774916b2a9b30420" providerId="LiveId" clId="{8FC1D5FC-550F-4AF5-A25F-80F39F006A36}" dt="2021-04-28T12:52:06.148" v="1856" actId="478"/>
          <ac:cxnSpMkLst>
            <pc:docMk/>
            <pc:sldMk cId="525747895" sldId="310"/>
            <ac:cxnSpMk id="58" creationId="{4844A67E-F152-4E9A-94C2-6E5465B7EC35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4" creationId="{1D18C783-275D-4CC5-8666-A06FE5929270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65" creationId="{BC7B32D3-0783-4319-91ED-4BD6E5E8F2EE}"/>
          </ac:cxnSpMkLst>
        </pc:cxnChg>
        <pc:cxnChg chg="add del mod">
          <ac:chgData name="Bryan Krausen" userId="774916b2a9b30420" providerId="LiveId" clId="{8FC1D5FC-550F-4AF5-A25F-80F39F006A36}" dt="2021-04-28T13:01:55.479" v="2053" actId="478"/>
          <ac:cxnSpMkLst>
            <pc:docMk/>
            <pc:sldMk cId="525747895" sldId="310"/>
            <ac:cxnSpMk id="78" creationId="{F99EC6AF-C73F-41EE-A9AC-B42898B13222}"/>
          </ac:cxnSpMkLst>
        </pc:cxnChg>
        <pc:cxnChg chg="add mod or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82" creationId="{0F93B6A3-E84B-4322-AFEB-CA346F810B92}"/>
          </ac:cxnSpMkLst>
        </pc:cxnChg>
        <pc:cxnChg chg="add del mod">
          <ac:chgData name="Bryan Krausen" userId="774916b2a9b30420" providerId="LiveId" clId="{8FC1D5FC-550F-4AF5-A25F-80F39F006A36}" dt="2021-04-28T13:13:28.179" v="2435" actId="478"/>
          <ac:cxnSpMkLst>
            <pc:docMk/>
            <pc:sldMk cId="525747895" sldId="310"/>
            <ac:cxnSpMk id="83" creationId="{F3C65A6D-C074-4D9E-B138-C06E85BD92DF}"/>
          </ac:cxnSpMkLst>
        </pc:cxnChg>
        <pc:cxnChg chg="add mod">
          <ac:chgData name="Bryan Krausen" userId="774916b2a9b30420" providerId="LiveId" clId="{8FC1D5FC-550F-4AF5-A25F-80F39F006A36}" dt="2021-04-29T13:42:53.844" v="5466" actId="2711"/>
          <ac:cxnSpMkLst>
            <pc:docMk/>
            <pc:sldMk cId="525747895" sldId="310"/>
            <ac:cxnSpMk id="88" creationId="{D6819F72-5853-4F66-8577-A1B3FE6AC9C5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4" creationId="{002D9802-58A2-4D58-88E4-9E6E070F2567}"/>
          </ac:cxnSpMkLst>
        </pc:cxnChg>
        <pc:cxnChg chg="add mod">
          <ac:chgData name="Bryan Krausen" userId="774916b2a9b30420" providerId="LiveId" clId="{8FC1D5FC-550F-4AF5-A25F-80F39F006A36}" dt="2021-04-28T17:47:15.219" v="3211" actId="164"/>
          <ac:cxnSpMkLst>
            <pc:docMk/>
            <pc:sldMk cId="525747895" sldId="310"/>
            <ac:cxnSpMk id="105" creationId="{75A38C82-AE65-42D8-AB0C-770ADB99B904}"/>
          </ac:cxnSpMkLst>
        </pc:cxnChg>
      </pc:sldChg>
      <pc:sldChg chg="add del">
        <pc:chgData name="Bryan Krausen" userId="774916b2a9b30420" providerId="LiveId" clId="{8FC1D5FC-550F-4AF5-A25F-80F39F006A36}" dt="2021-04-28T12:34:16.115" v="1530" actId="47"/>
        <pc:sldMkLst>
          <pc:docMk/>
          <pc:sldMk cId="2452258495" sldId="310"/>
        </pc:sldMkLst>
      </pc:sldChg>
      <pc:sldChg chg="delSp modSp add del mod">
        <pc:chgData name="Bryan Krausen" userId="774916b2a9b30420" providerId="LiveId" clId="{8FC1D5FC-550F-4AF5-A25F-80F39F006A36}" dt="2021-04-28T12:06:32.742" v="965" actId="2696"/>
        <pc:sldMkLst>
          <pc:docMk/>
          <pc:sldMk cId="2808073806" sldId="310"/>
        </pc:sldMkLst>
        <pc:picChg chg="del">
          <ac:chgData name="Bryan Krausen" userId="774916b2a9b30420" providerId="LiveId" clId="{8FC1D5FC-550F-4AF5-A25F-80F39F006A36}" dt="2021-04-28T12:02:16.292" v="942" actId="478"/>
          <ac:picMkLst>
            <pc:docMk/>
            <pc:sldMk cId="2808073806" sldId="310"/>
            <ac:picMk id="5" creationId="{2C556B05-3265-471C-BEF8-211E9BC8C017}"/>
          </ac:picMkLst>
        </pc:picChg>
        <pc:picChg chg="del">
          <ac:chgData name="Bryan Krausen" userId="774916b2a9b30420" providerId="LiveId" clId="{8FC1D5FC-550F-4AF5-A25F-80F39F006A36}" dt="2021-04-28T12:02:18.300" v="947" actId="478"/>
          <ac:picMkLst>
            <pc:docMk/>
            <pc:sldMk cId="2808073806" sldId="310"/>
            <ac:picMk id="9" creationId="{4E6DF27F-256B-4C80-92FD-88C2FAA2BF99}"/>
          </ac:picMkLst>
        </pc:picChg>
        <pc:picChg chg="del mod">
          <ac:chgData name="Bryan Krausen" userId="774916b2a9b30420" providerId="LiveId" clId="{8FC1D5FC-550F-4AF5-A25F-80F39F006A36}" dt="2021-04-28T12:02:17.876" v="946" actId="478"/>
          <ac:picMkLst>
            <pc:docMk/>
            <pc:sldMk cId="2808073806" sldId="310"/>
            <ac:picMk id="11" creationId="{BA114B7F-2AE7-41EF-BC4F-467E9F095E28}"/>
          </ac:picMkLst>
        </pc:picChg>
        <pc:picChg chg="del">
          <ac:chgData name="Bryan Krausen" userId="774916b2a9b30420" providerId="LiveId" clId="{8FC1D5FC-550F-4AF5-A25F-80F39F006A36}" dt="2021-04-28T12:02:15.445" v="941" actId="478"/>
          <ac:picMkLst>
            <pc:docMk/>
            <pc:sldMk cId="2808073806" sldId="310"/>
            <ac:picMk id="13" creationId="{0EFD644F-5AEE-4E36-9974-0DCF30E54D61}"/>
          </ac:picMkLst>
        </pc:picChg>
        <pc:picChg chg="del">
          <ac:chgData name="Bryan Krausen" userId="774916b2a9b30420" providerId="LiveId" clId="{8FC1D5FC-550F-4AF5-A25F-80F39F006A36}" dt="2021-04-28T12:02:17.460" v="944" actId="478"/>
          <ac:picMkLst>
            <pc:docMk/>
            <pc:sldMk cId="2808073806" sldId="310"/>
            <ac:picMk id="15" creationId="{9484CC8C-A8E1-4C27-B4E5-BBD02E2DFF5A}"/>
          </ac:picMkLst>
        </pc:picChg>
        <pc:picChg chg="del">
          <ac:chgData name="Bryan Krausen" userId="774916b2a9b30420" providerId="LiveId" clId="{8FC1D5FC-550F-4AF5-A25F-80F39F006A36}" dt="2021-04-28T12:02:16.956" v="943" actId="478"/>
          <ac:picMkLst>
            <pc:docMk/>
            <pc:sldMk cId="2808073806" sldId="310"/>
            <ac:picMk id="17" creationId="{A274A2F6-0250-4F98-80D7-FC4D7896B826}"/>
          </ac:picMkLst>
        </pc:picChg>
        <pc:picChg chg="del">
          <ac:chgData name="Bryan Krausen" userId="774916b2a9b30420" providerId="LiveId" clId="{8FC1D5FC-550F-4AF5-A25F-80F39F006A36}" dt="2021-04-28T12:02:14.635" v="940" actId="478"/>
          <ac:picMkLst>
            <pc:docMk/>
            <pc:sldMk cId="2808073806" sldId="310"/>
            <ac:picMk id="19" creationId="{6AEE2C6C-DDCB-47DB-9B06-AD5FA8D8B77C}"/>
          </ac:picMkLst>
        </pc:picChg>
      </pc:sldChg>
      <pc:sldChg chg="addSp delSp modSp add mod modAnim">
        <pc:chgData name="Bryan Krausen" userId="774916b2a9b30420" providerId="LiveId" clId="{8FC1D5FC-550F-4AF5-A25F-80F39F006A36}" dt="2021-05-01T17:14:02.682" v="6662"/>
        <pc:sldMkLst>
          <pc:docMk/>
          <pc:sldMk cId="438645376" sldId="311"/>
        </pc:sldMkLst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8T13:59:39.764" v="2906" actId="20577"/>
          <ac:spMkLst>
            <pc:docMk/>
            <pc:sldMk cId="438645376" sldId="311"/>
            <ac:spMk id="9" creationId="{D3CCD1DF-EF73-48DD-B10A-159D4669ECCA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" creationId="{3BF8E87E-B553-462E-BE5E-E8A46616AB4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29" creationId="{B1403E7B-3DFA-4775-A163-D3B289F4751B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35" creationId="{CB26CDFA-8485-4880-A1ED-1F44437D5B0F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2" creationId="{84FC0FFC-03A3-4060-B02C-2F3E1523229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63" creationId="{590528BC-A165-47E5-91C7-2A18E2B966E3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0" creationId="{E3497929-92C8-48E1-9568-3167F64B14B1}"/>
          </ac:spMkLst>
        </pc:spChg>
        <pc:spChg chg="mod">
          <ac:chgData name="Bryan Krausen" userId="774916b2a9b30420" providerId="LiveId" clId="{8FC1D5FC-550F-4AF5-A25F-80F39F006A36}" dt="2021-04-28T13:51:27.731" v="2552"/>
          <ac:spMkLst>
            <pc:docMk/>
            <pc:sldMk cId="438645376" sldId="311"/>
            <ac:spMk id="73" creationId="{82E2A200-B8DE-45C8-BD4E-74A1BC514FFF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78" creationId="{50CB1974-C7FA-4D21-BC60-47B494F3F77B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79" creationId="{34FFB6E5-44A6-4148-ACE3-AFE9DD14D053}"/>
          </ac:spMkLst>
        </pc:spChg>
        <pc:spChg chg="mod">
          <ac:chgData name="Bryan Krausen" userId="774916b2a9b30420" providerId="LiveId" clId="{8FC1D5FC-550F-4AF5-A25F-80F39F006A36}" dt="2021-04-28T13:51:31.743" v="2554"/>
          <ac:spMkLst>
            <pc:docMk/>
            <pc:sldMk cId="438645376" sldId="311"/>
            <ac:spMk id="80" creationId="{B768C619-D347-4A07-9874-FA2DA87547EF}"/>
          </ac:spMkLst>
        </pc:spChg>
        <pc:spChg chg="del mod">
          <ac:chgData name="Bryan Krausen" userId="774916b2a9b30420" providerId="LiveId" clId="{8FC1D5FC-550F-4AF5-A25F-80F39F006A36}" dt="2021-04-28T13:59:44.007" v="2907" actId="478"/>
          <ac:spMkLst>
            <pc:docMk/>
            <pc:sldMk cId="438645376" sldId="311"/>
            <ac:spMk id="90" creationId="{202FE7F6-3991-417C-9C0A-A4F87EE73885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1" creationId="{47BDF058-57A9-47A4-AF16-4D7B8E240AE1}"/>
          </ac:spMkLst>
        </pc:spChg>
        <pc:spChg chg="mod">
          <ac:chgData name="Bryan Krausen" userId="774916b2a9b30420" providerId="LiveId" clId="{8FC1D5FC-550F-4AF5-A25F-80F39F006A36}" dt="2021-04-28T13:51:36.088" v="2556"/>
          <ac:spMkLst>
            <pc:docMk/>
            <pc:sldMk cId="438645376" sldId="311"/>
            <ac:spMk id="92" creationId="{2F904081-DC24-4991-A2A7-5571309F82AD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6" creationId="{93E9804D-404F-416B-A0E8-72831F3405B2}"/>
          </ac:spMkLst>
        </pc:spChg>
        <pc:spChg chg="del">
          <ac:chgData name="Bryan Krausen" userId="774916b2a9b30420" providerId="LiveId" clId="{8FC1D5FC-550F-4AF5-A25F-80F39F006A36}" dt="2021-04-28T13:44:26.713" v="2507" actId="478"/>
          <ac:spMkLst>
            <pc:docMk/>
            <pc:sldMk cId="438645376" sldId="311"/>
            <ac:spMk id="107" creationId="{D12D1024-07BC-4E2A-AED0-A74A6ABF31AB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09" creationId="{C8D96E7E-B53C-4CB8-86FD-FA7AE838A903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10" creationId="{2CE13DE8-B4FE-44BA-9C08-E4D3B1CBD3F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1" creationId="{ED1DD87F-A588-421E-8A48-D837B18A1F7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2" creationId="{A5FA0B3D-53F1-4706-ABED-2078A980F3C5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6" creationId="{FCD0AEE3-DB76-49AB-991C-B7698DDC0A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27" creationId="{066DCEA0-71E5-47FE-A9BF-034438DC813C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1" creationId="{D93CB693-434D-4A82-B58D-2E6B22FA7829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2" creationId="{44CBD3A0-FB64-432C-AEBA-545BF4231AE6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6" creationId="{FFF96327-35BA-47F0-AE5C-A0B2A28192D7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7" creationId="{6B61B826-E449-4687-9145-8F17CBC46F5D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38" creationId="{17F1CF9B-70B1-4F8A-A5AD-CE8E1C9B06A4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0" creationId="{A409A05D-6A14-41DB-AE86-1EFE9A584F58}"/>
          </ac:spMkLst>
        </pc:spChg>
        <pc:spChg chg="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1" creationId="{02C5B2AE-C3CA-4E7F-9774-10AFED2ED82E}"/>
          </ac:spMkLst>
        </pc:spChg>
        <pc:spChg chg="add mod or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3" creationId="{CC28C19B-F059-4093-8FFC-E8AB2EE0354D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1" creationId="{C4C2811C-C1A1-4440-AD00-A9062BD83D25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2" creationId="{FF273DD7-669E-45DC-A45B-B38E7E9D940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6" creationId="{8E85FF89-EC0F-4248-9A8F-CDF75BC129F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57" creationId="{40AEC6D7-8E13-4F7E-8488-6D814D4831F4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1" creationId="{6A321289-6307-4C9A-9FC9-0948FF09634C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2" creationId="{00139DAA-D9E3-4F7E-9D9E-79FF394AF9F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6" creationId="{586F599D-B0D4-4F82-B405-F35890D4FE4E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67" creationId="{C8641D11-88F8-41D5-B46F-A54ACABBCC7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1" creationId="{3F770AD1-D54C-47B2-9D70-B9F35F4835A1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2" creationId="{7CF80D46-182B-4521-BF34-83B6FC54E7B0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6" creationId="{90D0CC64-E79C-4063-8B45-C4BB553853C7}"/>
          </ac:spMkLst>
        </pc:spChg>
        <pc:spChg chg="mod topLvl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7" creationId="{425563F4-D565-4DFF-B3BB-FBF03E314B46}"/>
          </ac:spMkLst>
        </pc:spChg>
        <pc:spChg chg="add mod">
          <ac:chgData name="Bryan Krausen" userId="774916b2a9b30420" providerId="LiveId" clId="{8FC1D5FC-550F-4AF5-A25F-80F39F006A36}" dt="2021-04-29T13:42:43.967" v="5465" actId="2711"/>
          <ac:spMkLst>
            <pc:docMk/>
            <pc:sldMk cId="438645376" sldId="311"/>
            <ac:spMk id="178" creationId="{72B3F1A8-9AEB-40A1-A8FE-35F4A49F977A}"/>
          </ac:spMkLst>
        </pc:s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5" creationId="{D018DFA5-AD4E-434C-9B46-537E2C2BF71A}"/>
          </ac:grpSpMkLst>
        </pc:grpChg>
        <pc:grpChg chg="add del mod">
          <ac:chgData name="Bryan Krausen" userId="774916b2a9b30420" providerId="LiveId" clId="{8FC1D5FC-550F-4AF5-A25F-80F39F006A36}" dt="2021-04-28T13:52:13.435" v="2585" actId="478"/>
          <ac:grpSpMkLst>
            <pc:docMk/>
            <pc:sldMk cId="438645376" sldId="311"/>
            <ac:grpSpMk id="8" creationId="{9F2F2033-70F4-474E-9DB8-ACA0A7A09430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0" creationId="{1DD80AAA-C8E6-4AB7-A0F2-64360E3E6A63}"/>
          </ac:grpSpMkLst>
        </pc:grpChg>
        <pc:grpChg chg="add del mod">
          <ac:chgData name="Bryan Krausen" userId="774916b2a9b30420" providerId="LiveId" clId="{8FC1D5FC-550F-4AF5-A25F-80F39F006A36}" dt="2021-04-28T13:52:14.807" v="2586" actId="478"/>
          <ac:grpSpMkLst>
            <pc:docMk/>
            <pc:sldMk cId="438645376" sldId="311"/>
            <ac:grpSpMk id="11" creationId="{0ED7AB30-7A0C-4764-B090-3804EE64CB1A}"/>
          </ac:grpSpMkLst>
        </pc:grpChg>
        <pc:grpChg chg="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18" creationId="{FEC569CB-15DF-42FB-BF50-798F23A012F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9" creationId="{C64D5268-4D8F-4248-A255-057C7FE8BD22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0" creationId="{B144A9C3-0A32-414F-85C4-8E6AC3478C20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24" creationId="{A7BFF823-674B-4277-8A84-549DDBDD9E23}"/>
          </ac:grpSpMkLst>
        </pc:grpChg>
        <pc:grpChg chg="add del mod">
          <ac:chgData name="Bryan Krausen" userId="774916b2a9b30420" providerId="LiveId" clId="{8FC1D5FC-550F-4AF5-A25F-80F39F006A36}" dt="2021-04-28T14:11:46.340" v="2946" actId="165"/>
          <ac:grpSpMkLst>
            <pc:docMk/>
            <pc:sldMk cId="438645376" sldId="311"/>
            <ac:grpSpMk id="40" creationId="{D5404810-2F4A-4B6F-A52D-05540CC4B43F}"/>
          </ac:grpSpMkLst>
        </pc:grpChg>
        <pc:grpChg chg="add mod">
          <ac:chgData name="Bryan Krausen" userId="774916b2a9b30420" providerId="LiveId" clId="{8FC1D5FC-550F-4AF5-A25F-80F39F006A36}" dt="2021-04-28T17:49:05.626" v="3226" actId="164"/>
          <ac:grpSpMkLst>
            <pc:docMk/>
            <pc:sldMk cId="438645376" sldId="311"/>
            <ac:grpSpMk id="45" creationId="{47664CD8-6626-4D4F-9098-AB3785669F2D}"/>
          </ac:grpSpMkLst>
        </pc:grpChg>
        <pc:grpChg chg="add mod">
          <ac:chgData name="Bryan Krausen" userId="774916b2a9b30420" providerId="LiveId" clId="{8FC1D5FC-550F-4AF5-A25F-80F39F006A36}" dt="2021-04-28T17:49:13.647" v="3228" actId="164"/>
          <ac:grpSpMkLst>
            <pc:docMk/>
            <pc:sldMk cId="438645376" sldId="311"/>
            <ac:grpSpMk id="46" creationId="{F2243F73-23A3-4C12-B1EA-31B811FEC910}"/>
          </ac:grpSpMkLst>
        </pc:grpChg>
        <pc:grpChg chg="add mod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48" creationId="{535B4F6E-9F82-4EB1-8D30-D75D33FB48EE}"/>
          </ac:grpSpMkLst>
        </pc:grpChg>
        <pc:grpChg chg="add mod">
          <ac:chgData name="Bryan Krausen" userId="774916b2a9b30420" providerId="LiveId" clId="{8FC1D5FC-550F-4AF5-A25F-80F39F006A36}" dt="2021-04-28T17:50:54.302" v="3242" actId="164"/>
          <ac:grpSpMkLst>
            <pc:docMk/>
            <pc:sldMk cId="438645376" sldId="311"/>
            <ac:grpSpMk id="50" creationId="{2DDBD82E-4674-4065-A993-E46CC7943649}"/>
          </ac:grpSpMkLst>
        </pc:grpChg>
        <pc:grpChg chg="add mod">
          <ac:chgData name="Bryan Krausen" userId="774916b2a9b30420" providerId="LiveId" clId="{8FC1D5FC-550F-4AF5-A25F-80F39F006A36}" dt="2021-04-28T17:50:56.402" v="3243" actId="164"/>
          <ac:grpSpMkLst>
            <pc:docMk/>
            <pc:sldMk cId="438645376" sldId="311"/>
            <ac:grpSpMk id="51" creationId="{6C7A18E9-B3BC-4BC2-BE2E-2E85EE8EE9CA}"/>
          </ac:grpSpMkLst>
        </pc:grpChg>
        <pc:grpChg chg="add mod">
          <ac:chgData name="Bryan Krausen" userId="774916b2a9b30420" providerId="LiveId" clId="{8FC1D5FC-550F-4AF5-A25F-80F39F006A36}" dt="2021-04-28T17:51:00.722" v="3244" actId="164"/>
          <ac:grpSpMkLst>
            <pc:docMk/>
            <pc:sldMk cId="438645376" sldId="311"/>
            <ac:grpSpMk id="52" creationId="{4D254A6E-2225-4222-B32B-36A03AB26770}"/>
          </ac:grpSpMkLst>
        </pc:grpChg>
        <pc:grpChg chg="add mod">
          <ac:chgData name="Bryan Krausen" userId="774916b2a9b30420" providerId="LiveId" clId="{8FC1D5FC-550F-4AF5-A25F-80F39F006A36}" dt="2021-04-28T17:51:03.144" v="3245" actId="164"/>
          <ac:grpSpMkLst>
            <pc:docMk/>
            <pc:sldMk cId="438645376" sldId="311"/>
            <ac:grpSpMk id="53" creationId="{334373EC-A685-49E6-BF00-5D582C6244C3}"/>
          </ac:grpSpMkLst>
        </pc:grpChg>
        <pc:grpChg chg="add mod">
          <ac:chgData name="Bryan Krausen" userId="774916b2a9b30420" providerId="LiveId" clId="{8FC1D5FC-550F-4AF5-A25F-80F39F006A36}" dt="2021-04-28T17:51:05.589" v="3246" actId="164"/>
          <ac:grpSpMkLst>
            <pc:docMk/>
            <pc:sldMk cId="438645376" sldId="311"/>
            <ac:grpSpMk id="56" creationId="{0C32DB84-D00C-49A1-BC17-306CC6CF7850}"/>
          </ac:grpSpMkLst>
        </pc:grpChg>
        <pc:grpChg chg="add mod">
          <ac:chgData name="Bryan Krausen" userId="774916b2a9b30420" providerId="LiveId" clId="{8FC1D5FC-550F-4AF5-A25F-80F39F006A36}" dt="2021-04-28T17:51:07.779" v="3247" actId="164"/>
          <ac:grpSpMkLst>
            <pc:docMk/>
            <pc:sldMk cId="438645376" sldId="311"/>
            <ac:grpSpMk id="57" creationId="{1C070ECD-23C9-4577-AC0A-9AA004A40FB6}"/>
          </ac:grpSpMkLst>
        </pc:grpChg>
        <pc:grpChg chg="add mod">
          <ac:chgData name="Bryan Krausen" userId="774916b2a9b30420" providerId="LiveId" clId="{8FC1D5FC-550F-4AF5-A25F-80F39F006A36}" dt="2021-04-28T17:51:31.592" v="3250" actId="164"/>
          <ac:grpSpMkLst>
            <pc:docMk/>
            <pc:sldMk cId="438645376" sldId="311"/>
            <ac:grpSpMk id="58" creationId="{5A6ABB60-7F4C-4EC2-A89D-F2624C6C4507}"/>
          </ac:grpSpMkLst>
        </pc:grpChg>
        <pc:grpChg chg="add mod">
          <ac:chgData name="Bryan Krausen" userId="774916b2a9b30420" providerId="LiveId" clId="{8FC1D5FC-550F-4AF5-A25F-80F39F006A36}" dt="2021-04-28T13:51:54.724" v="2562" actId="164"/>
          <ac:grpSpMkLst>
            <pc:docMk/>
            <pc:sldMk cId="438645376" sldId="311"/>
            <ac:grpSpMk id="61" creationId="{E6DBD4D6-CF05-453B-A516-5B1CFE8A7A51}"/>
          </ac:grpSpMkLst>
        </pc:grpChg>
        <pc:grpChg chg="add mod">
          <ac:chgData name="Bryan Krausen" userId="774916b2a9b30420" providerId="LiveId" clId="{8FC1D5FC-550F-4AF5-A25F-80F39F006A36}" dt="2021-04-28T13:51:52.639" v="2561" actId="164"/>
          <ac:grpSpMkLst>
            <pc:docMk/>
            <pc:sldMk cId="438645376" sldId="311"/>
            <ac:grpSpMk id="69" creationId="{FE954E5A-EC8B-4F0B-8875-1C4C49B33097}"/>
          </ac:grpSpMkLst>
        </pc:grpChg>
        <pc:grpChg chg="add mod">
          <ac:chgData name="Bryan Krausen" userId="774916b2a9b30420" providerId="LiveId" clId="{8FC1D5FC-550F-4AF5-A25F-80F39F006A36}" dt="2021-04-28T13:51:55.948" v="2563" actId="164"/>
          <ac:grpSpMkLst>
            <pc:docMk/>
            <pc:sldMk cId="438645376" sldId="311"/>
            <ac:grpSpMk id="77" creationId="{1EE482EC-DE2F-4159-B2BF-047F1F9EF280}"/>
          </ac:grpSpMkLst>
        </pc:grpChg>
        <pc:grpChg chg="add mod">
          <ac:chgData name="Bryan Krausen" userId="774916b2a9b30420" providerId="LiveId" clId="{8FC1D5FC-550F-4AF5-A25F-80F39F006A36}" dt="2021-04-28T13:51:51.329" v="2560" actId="164"/>
          <ac:grpSpMkLst>
            <pc:docMk/>
            <pc:sldMk cId="438645376" sldId="311"/>
            <ac:grpSpMk id="89" creationId="{B7F190E4-AC3A-4D87-B7FB-E1C0BECB554C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97" creationId="{FEBA7592-EEB0-46F2-8956-E484E592FEA7}"/>
          </ac:grpSpMkLst>
        </pc:grpChg>
        <pc:grpChg chg="del">
          <ac:chgData name="Bryan Krausen" userId="774916b2a9b30420" providerId="LiveId" clId="{8FC1D5FC-550F-4AF5-A25F-80F39F006A36}" dt="2021-04-28T13:44:29.229" v="2508" actId="478"/>
          <ac:grpSpMkLst>
            <pc:docMk/>
            <pc:sldMk cId="438645376" sldId="311"/>
            <ac:grpSpMk id="98" creationId="{54C9487E-62AF-4E7C-BAA1-01F93187963A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99" creationId="{24BDAC6D-8AF5-4C59-AE48-2CBD20A4A53E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0" creationId="{8463AE10-4DA8-47FF-936A-AF67C73AC455}"/>
          </ac:grpSpMkLst>
        </pc:grpChg>
        <pc:grpChg chg="del">
          <ac:chgData name="Bryan Krausen" userId="774916b2a9b30420" providerId="LiveId" clId="{8FC1D5FC-550F-4AF5-A25F-80F39F006A36}" dt="2021-04-28T13:44:26.713" v="2507" actId="478"/>
          <ac:grpSpMkLst>
            <pc:docMk/>
            <pc:sldMk cId="438645376" sldId="311"/>
            <ac:grpSpMk id="102" creationId="{347F7E13-D6CD-4942-84DE-48756B45EC6E}"/>
          </ac:grpSpMkLst>
        </pc:grpChg>
        <pc:grpChg chg="mod">
          <ac:chgData name="Bryan Krausen" userId="774916b2a9b30420" providerId="LiveId" clId="{8FC1D5FC-550F-4AF5-A25F-80F39F006A36}" dt="2021-04-28T13:52:20.100" v="2587"/>
          <ac:grpSpMkLst>
            <pc:docMk/>
            <pc:sldMk cId="438645376" sldId="311"/>
            <ac:grpSpMk id="103" creationId="{AAF09593-4348-4584-A7B0-102CE5040576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11" creationId="{39D069A7-5C98-4E83-8C96-DA0462FDAD86}"/>
          </ac:grpSpMkLst>
        </pc:grpChg>
        <pc:grpChg chg="mod">
          <ac:chgData name="Bryan Krausen" userId="774916b2a9b30420" providerId="LiveId" clId="{8FC1D5FC-550F-4AF5-A25F-80F39F006A36}" dt="2021-04-28T13:52:25.664" v="2589"/>
          <ac:grpSpMkLst>
            <pc:docMk/>
            <pc:sldMk cId="438645376" sldId="311"/>
            <ac:grpSpMk id="112" creationId="{A07230C0-86BB-447C-B8C4-E78C0CF71D53}"/>
          </ac:grpSpMkLst>
        </pc:grpChg>
        <pc:grpChg chg="mod">
          <ac:chgData name="Bryan Krausen" userId="774916b2a9b30420" providerId="LiveId" clId="{8FC1D5FC-550F-4AF5-A25F-80F39F006A36}" dt="2021-04-28T13:59:03.920" v="2826" actId="166"/>
          <ac:grpSpMkLst>
            <pc:docMk/>
            <pc:sldMk cId="438645376" sldId="311"/>
            <ac:grpSpMk id="114" creationId="{4F69D563-265F-4C65-8191-A96CB1BE50D9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3" creationId="{33011BA1-52A3-4EE4-A58D-5B3C83C667E5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4" creationId="{7B96BF38-4BBC-4533-B8DD-2CAF434AAEA4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28" creationId="{D74339EB-AF3B-4F93-B85D-E5189DA0967B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29" creationId="{22CD49A7-427B-405F-B53B-583CCADDED8F}"/>
          </ac:grpSpMkLst>
        </pc:grpChg>
        <pc:grpChg chg="add mod">
          <ac:chgData name="Bryan Krausen" userId="774916b2a9b30420" providerId="LiveId" clId="{8FC1D5FC-550F-4AF5-A25F-80F39F006A36}" dt="2021-04-28T13:59:52.718" v="2925" actId="1037"/>
          <ac:grpSpMkLst>
            <pc:docMk/>
            <pc:sldMk cId="438645376" sldId="311"/>
            <ac:grpSpMk id="133" creationId="{23E9D658-B0E6-45D6-9FAB-5502A518D640}"/>
          </ac:grpSpMkLst>
        </pc:grpChg>
        <pc:grpChg chg="mod">
          <ac:chgData name="Bryan Krausen" userId="774916b2a9b30420" providerId="LiveId" clId="{8FC1D5FC-550F-4AF5-A25F-80F39F006A36}" dt="2021-04-28T13:52:28.583" v="2590"/>
          <ac:grpSpMkLst>
            <pc:docMk/>
            <pc:sldMk cId="438645376" sldId="311"/>
            <ac:grpSpMk id="134" creationId="{0A116E35-1E10-447B-A3A0-299DED770B7F}"/>
          </ac:grpSpMkLst>
        </pc:grpChg>
        <pc:grpChg chg="add mod topLvl">
          <ac:chgData name="Bryan Krausen" userId="774916b2a9b30420" providerId="LiveId" clId="{8FC1D5FC-550F-4AF5-A25F-80F39F006A36}" dt="2021-04-28T17:50:50.969" v="3241" actId="164"/>
          <ac:grpSpMkLst>
            <pc:docMk/>
            <pc:sldMk cId="438645376" sldId="311"/>
            <ac:grpSpMk id="139" creationId="{679EE2C7-E939-4EE8-A5F8-8039730794B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48" creationId="{C32E6AA3-9C96-41FE-A7D2-C5791D3A9DF1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49" creationId="{115AA2A8-B0B8-484A-8253-81DBE3C77495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3" creationId="{7C586254-26F3-4028-9590-F3B31D81D1DF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4" creationId="{21779C5D-B41E-4763-8706-92235AC64D47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58" creationId="{627F364E-5257-468E-AA8A-CFBA3D5D469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59" creationId="{513C5ED0-F694-4291-B092-2BF9A22FC15E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3" creationId="{C7D1F224-F432-42BA-B263-9551EB33A4F6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4" creationId="{C3F766EE-3F26-4275-BB69-3DE0C9A3D80B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68" creationId="{C7F67035-89F1-48C6-9883-DAC9A3A3CD24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69" creationId="{B8B65B16-C723-4FB1-AF03-DF85E2C0D510}"/>
          </ac:grpSpMkLst>
        </pc:grpChg>
        <pc:grpChg chg="add del mod">
          <ac:chgData name="Bryan Krausen" userId="774916b2a9b30420" providerId="LiveId" clId="{8FC1D5FC-550F-4AF5-A25F-80F39F006A36}" dt="2021-04-28T17:28:42.844" v="3008" actId="165"/>
          <ac:grpSpMkLst>
            <pc:docMk/>
            <pc:sldMk cId="438645376" sldId="311"/>
            <ac:grpSpMk id="173" creationId="{E5DD6148-3661-43E9-A22D-096A4DE365C0}"/>
          </ac:grpSpMkLst>
        </pc:grpChg>
        <pc:grpChg chg="del mod topLvl">
          <ac:chgData name="Bryan Krausen" userId="774916b2a9b30420" providerId="LiveId" clId="{8FC1D5FC-550F-4AF5-A25F-80F39F006A36}" dt="2021-04-28T17:29:43.518" v="3017" actId="165"/>
          <ac:grpSpMkLst>
            <pc:docMk/>
            <pc:sldMk cId="438645376" sldId="311"/>
            <ac:grpSpMk id="174" creationId="{509801C0-EDA6-4297-8CBA-76F7B94D7D37}"/>
          </ac:grpSpMkLst>
        </pc:grpChg>
        <pc:picChg chg="add mod">
          <ac:chgData name="Bryan Krausen" userId="774916b2a9b30420" providerId="LiveId" clId="{8FC1D5FC-550F-4AF5-A25F-80F39F006A36}" dt="2021-04-28T17:49:05.626" v="3226" actId="164"/>
          <ac:picMkLst>
            <pc:docMk/>
            <pc:sldMk cId="438645376" sldId="311"/>
            <ac:picMk id="4" creationId="{D97496BD-5CD8-426C-82D6-917FB094B474}"/>
          </ac:picMkLst>
        </pc:picChg>
        <pc:picChg chg="del">
          <ac:chgData name="Bryan Krausen" userId="774916b2a9b30420" providerId="LiveId" clId="{8FC1D5FC-550F-4AF5-A25F-80F39F006A36}" dt="2021-04-28T13:44:39.982" v="2510" actId="478"/>
          <ac:picMkLst>
            <pc:docMk/>
            <pc:sldMk cId="438645376" sldId="311"/>
            <ac:picMk id="6" creationId="{8A385C6F-850C-4E97-A99E-6996B12B7FC6}"/>
          </ac:picMkLst>
        </pc:picChg>
        <pc:picChg chg="add del mod">
          <ac:chgData name="Bryan Krausen" userId="774916b2a9b30420" providerId="LiveId" clId="{8FC1D5FC-550F-4AF5-A25F-80F39F006A36}" dt="2021-04-28T13:55:33.515" v="2691" actId="478"/>
          <ac:picMkLst>
            <pc:docMk/>
            <pc:sldMk cId="438645376" sldId="311"/>
            <ac:picMk id="31" creationId="{4ECD85A7-3358-4A7B-A938-9CB74974AB17}"/>
          </ac:picMkLst>
        </pc:picChg>
        <pc:picChg chg="add mod topLvl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34" creationId="{0C46D36D-637C-4769-80C1-B7F2BBAB06F6}"/>
          </ac:picMkLst>
        </pc:picChg>
        <pc:picChg chg="add mod">
          <ac:chgData name="Bryan Krausen" userId="774916b2a9b30420" providerId="LiveId" clId="{8FC1D5FC-550F-4AF5-A25F-80F39F006A36}" dt="2021-04-28T13:51:54.724" v="2562" actId="164"/>
          <ac:picMkLst>
            <pc:docMk/>
            <pc:sldMk cId="438645376" sldId="311"/>
            <ac:picMk id="66" creationId="{4F88FFBB-0CBC-4484-A38A-C591633ABCD3}"/>
          </ac:picMkLst>
        </pc:picChg>
        <pc:picChg chg="add mod">
          <ac:chgData name="Bryan Krausen" userId="774916b2a9b30420" providerId="LiveId" clId="{8FC1D5FC-550F-4AF5-A25F-80F39F006A36}" dt="2021-04-28T13:51:52.639" v="2561" actId="164"/>
          <ac:picMkLst>
            <pc:docMk/>
            <pc:sldMk cId="438645376" sldId="311"/>
            <ac:picMk id="74" creationId="{67368B77-56C6-4F7F-AFCB-80FA397B2B57}"/>
          </ac:picMkLst>
        </pc:picChg>
        <pc:picChg chg="add mod">
          <ac:chgData name="Bryan Krausen" userId="774916b2a9b30420" providerId="LiveId" clId="{8FC1D5FC-550F-4AF5-A25F-80F39F006A36}" dt="2021-04-28T13:51:55.948" v="2563" actId="164"/>
          <ac:picMkLst>
            <pc:docMk/>
            <pc:sldMk cId="438645376" sldId="311"/>
            <ac:picMk id="83" creationId="{E8271EEF-ACE4-4A28-B076-C04F3F733597}"/>
          </ac:picMkLst>
        </pc:picChg>
        <pc:picChg chg="del">
          <ac:chgData name="Bryan Krausen" userId="774916b2a9b30420" providerId="LiveId" clId="{8FC1D5FC-550F-4AF5-A25F-80F39F006A36}" dt="2021-04-28T13:18:23.639" v="2506" actId="478"/>
          <ac:picMkLst>
            <pc:docMk/>
            <pc:sldMk cId="438645376" sldId="311"/>
            <ac:picMk id="87" creationId="{5795CD54-A67D-4E36-82AA-F171E2EB8F20}"/>
          </ac:picMkLst>
        </pc:picChg>
        <pc:picChg chg="add mod">
          <ac:chgData name="Bryan Krausen" userId="774916b2a9b30420" providerId="LiveId" clId="{8FC1D5FC-550F-4AF5-A25F-80F39F006A36}" dt="2021-04-28T13:51:51.329" v="2560" actId="164"/>
          <ac:picMkLst>
            <pc:docMk/>
            <pc:sldMk cId="438645376" sldId="311"/>
            <ac:picMk id="93" creationId="{AD6C861E-847A-4727-955F-60791243EBCD}"/>
          </ac:picMkLst>
        </pc:picChg>
        <pc:picChg chg="add mod">
          <ac:chgData name="Bryan Krausen" userId="774916b2a9b30420" providerId="LiveId" clId="{8FC1D5FC-550F-4AF5-A25F-80F39F006A36}" dt="2021-05-01T17:14:02.682" v="6662"/>
          <ac:picMkLst>
            <pc:docMk/>
            <pc:sldMk cId="438645376" sldId="311"/>
            <ac:picMk id="96" creationId="{94A51D87-AA63-4A0E-925F-DB9D7A71E612}"/>
          </ac:picMkLst>
        </pc:picChg>
        <pc:picChg chg="mod">
          <ac:chgData name="Bryan Krausen" userId="774916b2a9b30420" providerId="LiveId" clId="{8FC1D5FC-550F-4AF5-A25F-80F39F006A36}" dt="2021-04-28T13:52:20.100" v="2587"/>
          <ac:picMkLst>
            <pc:docMk/>
            <pc:sldMk cId="438645376" sldId="311"/>
            <ac:picMk id="108" creationId="{E8755D1F-007E-4713-AB5A-229351E6EC8A}"/>
          </ac:picMkLst>
        </pc:picChg>
        <pc:picChg chg="mod">
          <ac:chgData name="Bryan Krausen" userId="774916b2a9b30420" providerId="LiveId" clId="{8FC1D5FC-550F-4AF5-A25F-80F39F006A36}" dt="2021-04-28T13:52:25.664" v="2589"/>
          <ac:picMkLst>
            <pc:docMk/>
            <pc:sldMk cId="438645376" sldId="311"/>
            <ac:picMk id="113" creationId="{BF23283E-63B6-48A5-9714-2C4DE8C064B0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25" creationId="{9EF82577-1028-4E41-A1ED-559E8BAEB8F6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0" creationId="{E1D081A2-8A35-4D5E-B7D8-E36C2E4139FA}"/>
          </ac:picMkLst>
        </pc:picChg>
        <pc:picChg chg="mod">
          <ac:chgData name="Bryan Krausen" userId="774916b2a9b30420" providerId="LiveId" clId="{8FC1D5FC-550F-4AF5-A25F-80F39F006A36}" dt="2021-04-28T13:52:28.583" v="2590"/>
          <ac:picMkLst>
            <pc:docMk/>
            <pc:sldMk cId="438645376" sldId="311"/>
            <ac:picMk id="135" creationId="{801AD888-4D43-4F54-8A66-F80BD547757E}"/>
          </ac:picMkLst>
        </pc:picChg>
        <pc:picChg chg="add del mod">
          <ac:chgData name="Bryan Krausen" userId="774916b2a9b30420" providerId="LiveId" clId="{8FC1D5FC-550F-4AF5-A25F-80F39F006A36}" dt="2021-04-28T13:55:08.991" v="2685" actId="478"/>
          <ac:picMkLst>
            <pc:docMk/>
            <pc:sldMk cId="438645376" sldId="311"/>
            <ac:picMk id="142" creationId="{095B2315-0FE6-481A-8ABE-5E99685D04B9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46" creationId="{E2A796CB-AC0F-4729-8E3B-67A0ADC425AB}"/>
          </ac:picMkLst>
        </pc:picChg>
        <pc:picChg chg="mod topLvl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50" creationId="{70B19585-C3FC-4971-9506-DA7CFE4FC55E}"/>
          </ac:picMkLst>
        </pc:picChg>
        <pc:picChg chg="mod topLvl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55" creationId="{8C698905-21A0-4040-AA68-0C6E88DC104F}"/>
          </ac:picMkLst>
        </pc:picChg>
        <pc:picChg chg="mod topLvl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60" creationId="{27BCC501-33A3-4829-9648-62B0347D8FCC}"/>
          </ac:picMkLst>
        </pc:picChg>
        <pc:picChg chg="mod topLvl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65" creationId="{66934003-AD3D-4173-8757-55531FD9F0C3}"/>
          </ac:picMkLst>
        </pc:picChg>
        <pc:picChg chg="mod topLvl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70" creationId="{61191BC8-2A74-4DA4-88FB-03D054D898FF}"/>
          </ac:picMkLst>
        </pc:picChg>
        <pc:picChg chg="mod topLvl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75" creationId="{FE927625-A18F-4A2E-8ED9-43083D50C8BF}"/>
          </ac:picMkLst>
        </pc:picChg>
        <pc:picChg chg="add mod">
          <ac:chgData name="Bryan Krausen" userId="774916b2a9b30420" providerId="LiveId" clId="{8FC1D5FC-550F-4AF5-A25F-80F39F006A36}" dt="2021-04-28T17:50:50.969" v="3241" actId="164"/>
          <ac:picMkLst>
            <pc:docMk/>
            <pc:sldMk cId="438645376" sldId="311"/>
            <ac:picMk id="179" creationId="{973DF2C2-1419-4B39-969C-8CA172586C7C}"/>
          </ac:picMkLst>
        </pc:picChg>
        <pc:picChg chg="add mod">
          <ac:chgData name="Bryan Krausen" userId="774916b2a9b30420" providerId="LiveId" clId="{8FC1D5FC-550F-4AF5-A25F-80F39F006A36}" dt="2021-04-28T17:50:54.302" v="3242" actId="164"/>
          <ac:picMkLst>
            <pc:docMk/>
            <pc:sldMk cId="438645376" sldId="311"/>
            <ac:picMk id="180" creationId="{90732802-9B40-453A-B883-238D665BE1DD}"/>
          </ac:picMkLst>
        </pc:picChg>
        <pc:picChg chg="add mod">
          <ac:chgData name="Bryan Krausen" userId="774916b2a9b30420" providerId="LiveId" clId="{8FC1D5FC-550F-4AF5-A25F-80F39F006A36}" dt="2021-04-28T17:50:56.402" v="3243" actId="164"/>
          <ac:picMkLst>
            <pc:docMk/>
            <pc:sldMk cId="438645376" sldId="311"/>
            <ac:picMk id="181" creationId="{7F9E4857-E621-44DF-B416-66CDEB5A9C36}"/>
          </ac:picMkLst>
        </pc:picChg>
        <pc:picChg chg="add mod">
          <ac:chgData name="Bryan Krausen" userId="774916b2a9b30420" providerId="LiveId" clId="{8FC1D5FC-550F-4AF5-A25F-80F39F006A36}" dt="2021-04-28T17:51:00.722" v="3244" actId="164"/>
          <ac:picMkLst>
            <pc:docMk/>
            <pc:sldMk cId="438645376" sldId="311"/>
            <ac:picMk id="182" creationId="{0904E32D-6EF1-4487-B208-92799002EE87}"/>
          </ac:picMkLst>
        </pc:picChg>
        <pc:picChg chg="add mod">
          <ac:chgData name="Bryan Krausen" userId="774916b2a9b30420" providerId="LiveId" clId="{8FC1D5FC-550F-4AF5-A25F-80F39F006A36}" dt="2021-04-28T17:51:05.589" v="3246" actId="164"/>
          <ac:picMkLst>
            <pc:docMk/>
            <pc:sldMk cId="438645376" sldId="311"/>
            <ac:picMk id="183" creationId="{02A5F84F-3761-4D52-B2CD-C1847EF75264}"/>
          </ac:picMkLst>
        </pc:picChg>
        <pc:picChg chg="add mod">
          <ac:chgData name="Bryan Krausen" userId="774916b2a9b30420" providerId="LiveId" clId="{8FC1D5FC-550F-4AF5-A25F-80F39F006A36}" dt="2021-04-28T17:51:03.144" v="3245" actId="164"/>
          <ac:picMkLst>
            <pc:docMk/>
            <pc:sldMk cId="438645376" sldId="311"/>
            <ac:picMk id="184" creationId="{C91BB37D-C8EF-4F55-9BC2-C31209A1B8D4}"/>
          </ac:picMkLst>
        </pc:picChg>
        <pc:picChg chg="add mod">
          <ac:chgData name="Bryan Krausen" userId="774916b2a9b30420" providerId="LiveId" clId="{8FC1D5FC-550F-4AF5-A25F-80F39F006A36}" dt="2021-04-28T17:51:07.779" v="3247" actId="164"/>
          <ac:picMkLst>
            <pc:docMk/>
            <pc:sldMk cId="438645376" sldId="311"/>
            <ac:picMk id="185" creationId="{AC1EBE24-0DD8-45E9-87E9-2EE665CEAB19}"/>
          </ac:picMkLst>
        </pc:picChg>
        <pc:picChg chg="add mod">
          <ac:chgData name="Bryan Krausen" userId="774916b2a9b30420" providerId="LiveId" clId="{8FC1D5FC-550F-4AF5-A25F-80F39F006A36}" dt="2021-04-28T14:11:44.814" v="2945"/>
          <ac:picMkLst>
            <pc:docMk/>
            <pc:sldMk cId="438645376" sldId="311"/>
            <ac:picMk id="186" creationId="{C087C94C-311E-4846-BCF3-3AD581024A2B}"/>
          </ac:picMkLst>
        </pc:picChg>
        <pc:picChg chg="add mod">
          <ac:chgData name="Bryan Krausen" userId="774916b2a9b30420" providerId="LiveId" clId="{8FC1D5FC-550F-4AF5-A25F-80F39F006A36}" dt="2021-04-28T17:51:31.592" v="3250" actId="164"/>
          <ac:picMkLst>
            <pc:docMk/>
            <pc:sldMk cId="438645376" sldId="311"/>
            <ac:picMk id="187" creationId="{8E860228-64CC-43A1-9A73-6715753BBE04}"/>
          </ac:picMkLst>
        </pc:pic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5" creationId="{CD58D4FE-55BC-41C4-98D1-4E954F812502}"/>
          </ac:cxnSpMkLst>
        </pc:cxnChg>
        <pc:cxnChg chg="del mod">
          <ac:chgData name="Bryan Krausen" userId="774916b2a9b30420" providerId="LiveId" clId="{8FC1D5FC-550F-4AF5-A25F-80F39F006A36}" dt="2021-04-28T13:54:43.067" v="2653" actId="478"/>
          <ac:cxnSpMkLst>
            <pc:docMk/>
            <pc:sldMk cId="438645376" sldId="311"/>
            <ac:cxnSpMk id="17" creationId="{8B24AB41-D61A-46DF-9952-7D89B5A33206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26" creationId="{D354A761-B463-4275-87D0-9A07122AB63B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42" creationId="{C28ADC4B-3EAE-4B83-9DC3-C4D868EB3BA0}"/>
          </ac:cxnSpMkLst>
        </pc:cxnChg>
        <pc:cxnChg chg="add mod">
          <ac:chgData name="Bryan Krausen" userId="774916b2a9b30420" providerId="LiveId" clId="{8FC1D5FC-550F-4AF5-A25F-80F39F006A36}" dt="2021-04-28T17:32:52.604" v="3019" actId="1076"/>
          <ac:cxnSpMkLst>
            <pc:docMk/>
            <pc:sldMk cId="438645376" sldId="311"/>
            <ac:cxnSpMk id="60" creationId="{E0F8625C-6BF6-443F-B223-BEF3555A178F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4" creationId="{1D18C783-275D-4CC5-8666-A06FE5929270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65" creationId="{BC7B32D3-0783-4319-91ED-4BD6E5E8F2EE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82" creationId="{0F93B6A3-E84B-4322-AFEB-CA346F810B92}"/>
          </ac:cxnSpMkLst>
        </pc:cxnChg>
        <pc:cxnChg chg="del">
          <ac:chgData name="Bryan Krausen" userId="774916b2a9b30420" providerId="LiveId" clId="{8FC1D5FC-550F-4AF5-A25F-80F39F006A36}" dt="2021-04-28T13:18:23.639" v="2506" actId="478"/>
          <ac:cxnSpMkLst>
            <pc:docMk/>
            <pc:sldMk cId="438645376" sldId="311"/>
            <ac:cxnSpMk id="88" creationId="{D6819F72-5853-4F66-8577-A1B3FE6AC9C5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4" creationId="{002D9802-58A2-4D58-88E4-9E6E070F2567}"/>
          </ac:cxnSpMkLst>
        </pc:cxnChg>
        <pc:cxnChg chg="del">
          <ac:chgData name="Bryan Krausen" userId="774916b2a9b30420" providerId="LiveId" clId="{8FC1D5FC-550F-4AF5-A25F-80F39F006A36}" dt="2021-04-28T13:44:26.713" v="2507" actId="478"/>
          <ac:cxnSpMkLst>
            <pc:docMk/>
            <pc:sldMk cId="438645376" sldId="311"/>
            <ac:cxnSpMk id="105" creationId="{75A38C82-AE65-42D8-AB0C-770ADB99B904}"/>
          </ac:cxnSpMkLst>
        </pc:cxnChg>
        <pc:cxnChg chg="add mod">
          <ac:chgData name="Bryan Krausen" userId="774916b2a9b30420" providerId="LiveId" clId="{8FC1D5FC-550F-4AF5-A25F-80F39F006A36}" dt="2021-04-28T17:49:13.647" v="3228" actId="164"/>
          <ac:cxnSpMkLst>
            <pc:docMk/>
            <pc:sldMk cId="438645376" sldId="311"/>
            <ac:cxnSpMk id="144" creationId="{0BAD0FA3-0F8D-46DE-B696-2A72E2580910}"/>
          </ac:cxnSpMkLst>
        </pc:cxnChg>
        <pc:cxnChg chg="add mod">
          <ac:chgData name="Bryan Krausen" userId="774916b2a9b30420" providerId="LiveId" clId="{8FC1D5FC-550F-4AF5-A25F-80F39F006A36}" dt="2021-04-28T13:59:52.718" v="2925" actId="1037"/>
          <ac:cxnSpMkLst>
            <pc:docMk/>
            <pc:sldMk cId="438645376" sldId="311"/>
            <ac:cxnSpMk id="147" creationId="{5443DE84-75FA-4F35-9A22-433AC06F309D}"/>
          </ac:cxnSpMkLst>
        </pc:cxnChg>
      </pc:sldChg>
      <pc:sldChg chg="addSp delSp modSp add mod ord">
        <pc:chgData name="Bryan Krausen" userId="774916b2a9b30420" providerId="LiveId" clId="{8FC1D5FC-550F-4AF5-A25F-80F39F006A36}" dt="2021-05-01T17:14:29.545" v="6674"/>
        <pc:sldMkLst>
          <pc:docMk/>
          <pc:sldMk cId="1759598485" sldId="312"/>
        </pc:sldMkLst>
        <pc:spChg chg="mod">
          <ac:chgData name="Bryan Krausen" userId="774916b2a9b30420" providerId="LiveId" clId="{8FC1D5FC-550F-4AF5-A25F-80F39F006A36}" dt="2021-04-28T17:35:23.544" v="3032" actId="20577"/>
          <ac:spMkLst>
            <pc:docMk/>
            <pc:sldMk cId="1759598485" sldId="312"/>
            <ac:spMk id="70" creationId="{00000000-0000-0000-0000-000000000000}"/>
          </ac:spMkLst>
        </pc:spChg>
        <pc:grpChg chg="add 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4" creationId="{0293A051-B381-411C-897B-DBBA5F808625}"/>
          </ac:grpSpMkLst>
        </pc:grpChg>
        <pc:grpChg chg="mod">
          <ac:chgData name="Bryan Krausen" userId="774916b2a9b30420" providerId="LiveId" clId="{8FC1D5FC-550F-4AF5-A25F-80F39F006A36}" dt="2021-04-28T17:35:44.985" v="3033"/>
          <ac:grpSpMkLst>
            <pc:docMk/>
            <pc:sldMk cId="1759598485" sldId="312"/>
            <ac:grpSpMk id="6" creationId="{DC90BACF-2AE7-494D-9EB3-725D8474FE75}"/>
          </ac:grpSpMkLst>
        </pc:grpChg>
        <pc:picChg chg="del">
          <ac:chgData name="Bryan Krausen" userId="774916b2a9b30420" providerId="LiveId" clId="{8FC1D5FC-550F-4AF5-A25F-80F39F006A36}" dt="2021-05-01T17:14:29.287" v="6673" actId="478"/>
          <ac:picMkLst>
            <pc:docMk/>
            <pc:sldMk cId="1759598485" sldId="312"/>
            <ac:picMk id="3" creationId="{F0855C16-D1DE-48B6-950F-5B16ADEEDFD3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5" creationId="{B798A8C7-3E38-4F29-9355-0A73890A409A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7" creationId="{74E0009D-060A-4E7E-8EEA-E7203AC23857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8" creationId="{C22BE562-BD5A-4649-918D-2879F0764839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9" creationId="{050F1B1F-62AD-4C9A-9FEC-4906DDD339D1}"/>
          </ac:picMkLst>
        </pc:picChg>
        <pc:picChg chg="mod">
          <ac:chgData name="Bryan Krausen" userId="774916b2a9b30420" providerId="LiveId" clId="{8FC1D5FC-550F-4AF5-A25F-80F39F006A36}" dt="2021-04-28T17:35:44.985" v="3033"/>
          <ac:picMkLst>
            <pc:docMk/>
            <pc:sldMk cId="1759598485" sldId="312"/>
            <ac:picMk id="10" creationId="{A4048363-82D4-4792-9BD5-4DDB29A3337E}"/>
          </ac:picMkLst>
        </pc:picChg>
        <pc:picChg chg="add mod">
          <ac:chgData name="Bryan Krausen" userId="774916b2a9b30420" providerId="LiveId" clId="{8FC1D5FC-550F-4AF5-A25F-80F39F006A36}" dt="2021-05-01T17:14:29.545" v="6674"/>
          <ac:picMkLst>
            <pc:docMk/>
            <pc:sldMk cId="1759598485" sldId="312"/>
            <ac:picMk id="11" creationId="{B69DE50D-F8AD-4F7B-905D-7677E2AC9033}"/>
          </ac:picMkLst>
        </pc:picChg>
      </pc:sldChg>
      <pc:sldChg chg="addSp delSp modSp add mod ord modClrScheme chgLayout">
        <pc:chgData name="Bryan Krausen" userId="774916b2a9b30420" providerId="LiveId" clId="{8FC1D5FC-550F-4AF5-A25F-80F39F006A36}" dt="2021-04-28T17:56:21.941" v="3363" actId="20577"/>
        <pc:sldMkLst>
          <pc:docMk/>
          <pc:sldMk cId="2220299635" sldId="313"/>
        </pc:sldMkLst>
        <pc:spChg chg="add mod">
          <ac:chgData name="Bryan Krausen" userId="774916b2a9b30420" providerId="LiveId" clId="{8FC1D5FC-550F-4AF5-A25F-80F39F006A36}" dt="2021-04-28T17:55:54.112" v="3339" actId="1076"/>
          <ac:spMkLst>
            <pc:docMk/>
            <pc:sldMk cId="2220299635" sldId="313"/>
            <ac:spMk id="12" creationId="{1BBBF0F9-C1EB-412F-904F-720D06173241}"/>
          </ac:spMkLst>
        </pc:spChg>
        <pc:spChg chg="add mod ord">
          <ac:chgData name="Bryan Krausen" userId="774916b2a9b30420" providerId="LiveId" clId="{8FC1D5FC-550F-4AF5-A25F-80F39F006A36}" dt="2021-04-28T17:55:51.204" v="3338" actId="1076"/>
          <ac:spMkLst>
            <pc:docMk/>
            <pc:sldMk cId="2220299635" sldId="313"/>
            <ac:spMk id="13" creationId="{371B2FC2-C596-47AD-B043-5DBE00C54860}"/>
          </ac:spMkLst>
        </pc:spChg>
        <pc:spChg chg="mod ord">
          <ac:chgData name="Bryan Krausen" userId="774916b2a9b30420" providerId="LiveId" clId="{8FC1D5FC-550F-4AF5-A25F-80F39F006A36}" dt="2021-04-28T17:56:21.941" v="3363" actId="20577"/>
          <ac:spMkLst>
            <pc:docMk/>
            <pc:sldMk cId="2220299635" sldId="313"/>
            <ac:spMk id="70" creationId="{00000000-0000-0000-0000-000000000000}"/>
          </ac:spMkLst>
        </pc:spChg>
        <pc:grpChg chg="del">
          <ac:chgData name="Bryan Krausen" userId="774916b2a9b30420" providerId="LiveId" clId="{8FC1D5FC-550F-4AF5-A25F-80F39F006A36}" dt="2021-04-28T17:55:26.988" v="3327" actId="478"/>
          <ac:grpSpMkLst>
            <pc:docMk/>
            <pc:sldMk cId="2220299635" sldId="313"/>
            <ac:grpSpMk id="4" creationId="{0293A051-B381-411C-897B-DBBA5F808625}"/>
          </ac:grpSpMkLst>
        </pc:grpChg>
        <pc:picChg chg="del">
          <ac:chgData name="Bryan Krausen" userId="774916b2a9b30420" providerId="LiveId" clId="{8FC1D5FC-550F-4AF5-A25F-80F39F006A36}" dt="2021-04-28T17:55:40.621" v="3333" actId="478"/>
          <ac:picMkLst>
            <pc:docMk/>
            <pc:sldMk cId="2220299635" sldId="313"/>
            <ac:picMk id="3" creationId="{F0855C16-D1DE-48B6-950F-5B16ADEEDFD3}"/>
          </ac:picMkLst>
        </pc:picChg>
        <pc:picChg chg="add mod">
          <ac:chgData name="Bryan Krausen" userId="774916b2a9b30420" providerId="LiveId" clId="{8FC1D5FC-550F-4AF5-A25F-80F39F006A36}" dt="2021-04-28T17:55:59.752" v="3340" actId="207"/>
          <ac:picMkLst>
            <pc:docMk/>
            <pc:sldMk cId="2220299635" sldId="313"/>
            <ac:picMk id="11" creationId="{12BEF713-43F7-4DB5-95C2-DFB14CDCB15E}"/>
          </ac:picMkLst>
        </pc:picChg>
      </pc:sldChg>
      <pc:sldChg chg="add">
        <pc:chgData name="Bryan Krausen" userId="774916b2a9b30420" providerId="LiveId" clId="{8FC1D5FC-550F-4AF5-A25F-80F39F006A36}" dt="2021-04-28T17:54:29.442" v="3298" actId="2890"/>
        <pc:sldMkLst>
          <pc:docMk/>
          <pc:sldMk cId="3345580604" sldId="314"/>
        </pc:sldMkLst>
      </pc:sldChg>
      <pc:sldChg chg="add">
        <pc:chgData name="Bryan Krausen" userId="774916b2a9b30420" providerId="LiveId" clId="{8FC1D5FC-550F-4AF5-A25F-80F39F006A36}" dt="2021-04-28T17:56:09.075" v="3341" actId="2890"/>
        <pc:sldMkLst>
          <pc:docMk/>
          <pc:sldMk cId="2653113502" sldId="315"/>
        </pc:sldMkLst>
      </pc:sldChg>
      <pc:sldChg chg="modSp add mod">
        <pc:chgData name="Bryan Krausen" userId="774916b2a9b30420" providerId="LiveId" clId="{8FC1D5FC-550F-4AF5-A25F-80F39F006A36}" dt="2021-04-28T17:56:44.196" v="3379" actId="20577"/>
        <pc:sldMkLst>
          <pc:docMk/>
          <pc:sldMk cId="2220007753" sldId="316"/>
        </pc:sldMkLst>
        <pc:spChg chg="mod">
          <ac:chgData name="Bryan Krausen" userId="774916b2a9b30420" providerId="LiveId" clId="{8FC1D5FC-550F-4AF5-A25F-80F39F006A36}" dt="2021-04-28T17:56:44.196" v="3379" actId="20577"/>
          <ac:spMkLst>
            <pc:docMk/>
            <pc:sldMk cId="2220007753" sldId="316"/>
            <ac:spMk id="70" creationId="{00000000-0000-0000-0000-000000000000}"/>
          </ac:spMkLst>
        </pc:spChg>
      </pc:sldChg>
      <pc:sldChg chg="addSp delSp modSp add mod delAnim modAnim">
        <pc:chgData name="Bryan Krausen" userId="774916b2a9b30420" providerId="LiveId" clId="{8FC1D5FC-550F-4AF5-A25F-80F39F006A36}" dt="2021-05-01T17:14:02.049" v="6661"/>
        <pc:sldMkLst>
          <pc:docMk/>
          <pc:sldMk cId="1051862447" sldId="317"/>
        </pc:sldMkLst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" creationId="{5DBEB6C8-365E-45D6-AD92-63D44C6DBDC0}"/>
          </ac:spMkLst>
        </pc:spChg>
        <pc:spChg chg="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7" creationId="{34A7AF46-2A4F-4959-BA97-44AA50E11C2F}"/>
          </ac:spMkLst>
        </pc:spChg>
        <pc:spChg chg="mod">
          <ac:chgData name="Bryan Krausen" userId="774916b2a9b30420" providerId="LiveId" clId="{8FC1D5FC-550F-4AF5-A25F-80F39F006A36}" dt="2021-04-29T12:22:06.430" v="5061" actId="20577"/>
          <ac:spMkLst>
            <pc:docMk/>
            <pc:sldMk cId="1051862447" sldId="317"/>
            <ac:spMk id="9" creationId="{D3CCD1DF-EF73-48DD-B10A-159D4669ECCA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2" creationId="{3BF8E87E-B553-462E-BE5E-E8A46616AB4B}"/>
          </ac:spMkLst>
        </pc:spChg>
        <pc:spChg chg="add mod or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" creationId="{1663F8F2-94FA-4D58-86AF-2FA2A8D3A15E}"/>
          </ac:spMkLst>
        </pc:spChg>
        <pc:spChg chg="del">
          <ac:chgData name="Bryan Krausen" userId="774916b2a9b30420" providerId="LiveId" clId="{8FC1D5FC-550F-4AF5-A25F-80F39F006A36}" dt="2021-04-29T11:48:37.772" v="4368" actId="478"/>
          <ac:spMkLst>
            <pc:docMk/>
            <pc:sldMk cId="1051862447" sldId="317"/>
            <ac:spMk id="29" creationId="{B1403E7B-3DFA-4775-A163-D3B289F4751B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35" creationId="{CB26CDFA-8485-4880-A1ED-1F44437D5B0F}"/>
          </ac:spMkLst>
        </pc:spChg>
        <pc:spChg chg="add mod or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38" creationId="{731EE8DD-1B5D-4383-82C2-B4249183D1BE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67" creationId="{6B40D616-82E6-42C4-AD76-98459AE2C74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07" creationId="{27DF7CA8-9399-4DE1-9E1B-0537B8883648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38" creationId="{17F1CF9B-70B1-4F8A-A5AD-CE8E1C9B06A4}"/>
          </ac:spMkLst>
        </pc:spChg>
        <pc:spChg chg="del">
          <ac:chgData name="Bryan Krausen" userId="774916b2a9b30420" providerId="LiveId" clId="{8FC1D5FC-550F-4AF5-A25F-80F39F006A36}" dt="2021-04-29T11:48:39.626" v="4369" actId="478"/>
          <ac:spMkLst>
            <pc:docMk/>
            <pc:sldMk cId="1051862447" sldId="317"/>
            <ac:spMk id="145" creationId="{58368F27-45A4-4D74-842A-366868BEE3A1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49" creationId="{AEBBCBF9-A82E-4617-98BE-1D93BC163E4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3" creationId="{FC8E4DB0-86D2-47D5-A5B2-FABC787249D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58" creationId="{C623CB98-33B4-4B83-8CBB-294B85CB5D2C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3" creationId="{107FAD64-64F4-4BAC-BE6A-1E3B1EDE2A4B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4" creationId="{34E39937-9CC9-4878-AD87-4B4CEA3E05B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69" creationId="{5255110B-558E-4B71-862C-51EA1E98F70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3" creationId="{38802942-ED79-4E04-BE47-50B01590CC7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74" creationId="{8DD12FBA-7D12-4161-A8AA-EE2665BD6D49}"/>
          </ac:spMkLst>
        </pc:spChg>
        <pc:spChg chg="del">
          <ac:chgData name="Bryan Krausen" userId="774916b2a9b30420" providerId="LiveId" clId="{8FC1D5FC-550F-4AF5-A25F-80F39F006A36}" dt="2021-04-29T11:48:35.324" v="4367" actId="478"/>
          <ac:spMkLst>
            <pc:docMk/>
            <pc:sldMk cId="1051862447" sldId="317"/>
            <ac:spMk id="178" creationId="{72B3F1A8-9AEB-40A1-A8FE-35F4A49F97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8" creationId="{FD6A56CD-A017-49B1-B265-3880818BEEEB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89" creationId="{9D85399E-26BB-4A09-833B-4AEF420A1BF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0" creationId="{180936CF-A43A-4687-9750-881A4B5C04B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2" creationId="{AE5EE3A4-D931-404F-B8E4-AA04C75DAB26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4" creationId="{AC6486D1-0231-45E5-A351-C7B0E246D4E0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5" creationId="{8FF59B3F-BE24-40DC-97B1-A98D2C38123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7" creationId="{86A699B0-61EF-47B2-94AF-775B567D893F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8" creationId="{4483E84A-375A-4CFF-8E59-EDCB7BC22682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199" creationId="{3B32BB5A-52E2-4374-B5EF-F4154695547D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1" creationId="{2DC71EF1-B4B9-4C45-8E8C-FE0AF06EEF7A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2" creationId="{19AF3524-8FB4-4056-A2DD-26B128E6FB26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3" creationId="{C82A94BA-874B-46B0-BAD5-120E1F58D1EC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5" creationId="{AE8E1254-C69D-4121-A56B-66C909141B08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6" creationId="{C99850FD-6F6D-4EFE-87F3-F6F819B2B3B4}"/>
          </ac:spMkLst>
        </pc:spChg>
        <pc:spChg chg="add 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07" creationId="{1D15B532-3DF3-470E-893B-4717AA4A3FF7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0" creationId="{34C52958-AE25-45CD-87AA-2073FAB5507D}"/>
          </ac:spMkLst>
        </pc:spChg>
        <pc:spChg chg="mod topLvl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13" creationId="{AACBF64C-F900-4810-A7EB-43AA8308D39D}"/>
          </ac:spMkLst>
        </pc:spChg>
        <pc:spChg chg="mod topLvl">
          <ac:chgData name="Bryan Krausen" userId="774916b2a9b30420" providerId="LiveId" clId="{8FC1D5FC-550F-4AF5-A25F-80F39F006A36}" dt="2021-04-29T13:42:25.905" v="5464" actId="1076"/>
          <ac:spMkLst>
            <pc:docMk/>
            <pc:sldMk cId="1051862447" sldId="317"/>
            <ac:spMk id="214" creationId="{AD7E676E-BE9A-4FF9-854B-CC4C369C7601}"/>
          </ac:spMkLst>
        </pc:spChg>
        <pc:spChg chg="add mod">
          <ac:chgData name="Bryan Krausen" userId="774916b2a9b30420" providerId="LiveId" clId="{8FC1D5FC-550F-4AF5-A25F-80F39F006A36}" dt="2021-04-29T13:42:20.376" v="5463" actId="2711"/>
          <ac:spMkLst>
            <pc:docMk/>
            <pc:sldMk cId="1051862447" sldId="317"/>
            <ac:spMk id="223" creationId="{6FB89E01-3CC8-4192-B397-53B442547379}"/>
          </ac:spMkLst>
        </pc:s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0" creationId="{1DD80AAA-C8E6-4AB7-A0F2-64360E3E6A63}"/>
          </ac:grpSpMkLst>
        </pc:grpChg>
        <pc:grpChg chg="add mod">
          <ac:chgData name="Bryan Krausen" userId="774916b2a9b30420" providerId="LiveId" clId="{8FC1D5FC-550F-4AF5-A25F-80F39F006A36}" dt="2021-04-29T12:21:44.092" v="5033" actId="12789"/>
          <ac:grpSpMkLst>
            <pc:docMk/>
            <pc:sldMk cId="1051862447" sldId="317"/>
            <ac:grpSpMk id="14" creationId="{1309472B-6659-434A-9CA3-6E51D2E3F4A4}"/>
          </ac:grpSpMkLst>
        </pc:grpChg>
        <pc:grpChg chg="mod topLvl">
          <ac:chgData name="Bryan Krausen" userId="774916b2a9b30420" providerId="LiveId" clId="{8FC1D5FC-550F-4AF5-A25F-80F39F006A36}" dt="2021-04-29T11:50:16.330" v="4388" actId="164"/>
          <ac:grpSpMkLst>
            <pc:docMk/>
            <pc:sldMk cId="1051862447" sldId="317"/>
            <ac:grpSpMk id="18" creationId="{FEC569CB-15DF-42FB-BF50-798F23A012F2}"/>
          </ac:grpSpMkLst>
        </pc:grpChg>
        <pc:grpChg chg="add mod topLvl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20" creationId="{C10B68D0-82D6-4AB4-BA51-28412BDAAA6C}"/>
          </ac:grpSpMkLst>
        </pc:grpChg>
        <pc:grpChg chg="add del mod">
          <ac:chgData name="Bryan Krausen" userId="774916b2a9b30420" providerId="LiveId" clId="{8FC1D5FC-550F-4AF5-A25F-80F39F006A36}" dt="2021-04-29T12:34:11.246" v="5380" actId="165"/>
          <ac:grpSpMkLst>
            <pc:docMk/>
            <pc:sldMk cId="1051862447" sldId="317"/>
            <ac:grpSpMk id="39" creationId="{4CE9601D-4AFF-4E1D-84E0-E62344C3993B}"/>
          </ac:grpSpMkLst>
        </pc:grpChg>
        <pc:grpChg chg="del">
          <ac:chgData name="Bryan Krausen" userId="774916b2a9b30420" providerId="LiveId" clId="{8FC1D5FC-550F-4AF5-A25F-80F39F006A36}" dt="2021-04-29T11:48:47.568" v="4371" actId="165"/>
          <ac:grpSpMkLst>
            <pc:docMk/>
            <pc:sldMk cId="1051862447" sldId="317"/>
            <ac:grpSpMk id="45" creationId="{47664CD8-6626-4D4F-9098-AB3785669F2D}"/>
          </ac:grpSpMkLst>
        </pc:grpChg>
        <pc:grpChg chg="add del mod">
          <ac:chgData name="Bryan Krausen" userId="774916b2a9b30420" providerId="LiveId" clId="{8FC1D5FC-550F-4AF5-A25F-80F39F006A36}" dt="2021-04-29T12:34:54.489" v="5388" actId="165"/>
          <ac:grpSpMkLst>
            <pc:docMk/>
            <pc:sldMk cId="1051862447" sldId="317"/>
            <ac:grpSpMk id="47" creationId="{9E8E034E-11A4-4424-8837-E4A255FFB8A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48" creationId="{535B4F6E-9F82-4EB1-8D30-D75D33FB48EE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0" creationId="{2DDBD82E-4674-4065-A993-E46CC794364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1" creationId="{6C7A18E9-B3BC-4BC2-BE2E-2E85EE8EE9CA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2" creationId="{4D254A6E-2225-4222-B32B-36A03AB2677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3" creationId="{334373EC-A685-49E6-BF00-5D582C6244C3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6" creationId="{0C32DB84-D00C-49A1-BC17-306CC6CF785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7" creationId="{1C070ECD-23C9-4577-AC0A-9AA004A40FB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58" creationId="{5A6ABB60-7F4C-4EC2-A89D-F2624C6C4507}"/>
          </ac:grpSpMkLst>
        </pc:grpChg>
        <pc:grpChg chg="add del mod">
          <ac:chgData name="Bryan Krausen" userId="774916b2a9b30420" providerId="LiveId" clId="{8FC1D5FC-550F-4AF5-A25F-80F39F006A36}" dt="2021-04-29T12:37:21.005" v="5399" actId="165"/>
          <ac:grpSpMkLst>
            <pc:docMk/>
            <pc:sldMk cId="1051862447" sldId="317"/>
            <ac:grpSpMk id="65" creationId="{76396B3B-C5D7-460A-99A8-A125D60B26B9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97" creationId="{FEBA7592-EEB0-46F2-8956-E484E592FEA7}"/>
          </ac:grpSpMkLst>
        </pc:grpChg>
        <pc:grpChg chg="add del mod">
          <ac:chgData name="Bryan Krausen" userId="774916b2a9b30420" providerId="LiveId" clId="{8FC1D5FC-550F-4AF5-A25F-80F39F006A36}" dt="2021-04-29T12:02:30.110" v="4726" actId="165"/>
          <ac:grpSpMkLst>
            <pc:docMk/>
            <pc:sldMk cId="1051862447" sldId="317"/>
            <ac:grpSpMk id="106" creationId="{B56C9738-042B-42A7-9289-BE534AD3DBC0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11" creationId="{39D069A7-5C98-4E83-8C96-DA0462FDAD86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3" creationId="{33011BA1-52A3-4EE4-A58D-5B3C83C667E5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28" creationId="{D74339EB-AF3B-4F93-B85D-E5189DA0967B}"/>
          </ac:grpSpMkLst>
        </pc:grpChg>
        <pc:grpChg chg="del">
          <ac:chgData name="Bryan Krausen" userId="774916b2a9b30420" providerId="LiveId" clId="{8FC1D5FC-550F-4AF5-A25F-80F39F006A36}" dt="2021-04-29T11:48:35.324" v="4367" actId="478"/>
          <ac:grpSpMkLst>
            <pc:docMk/>
            <pc:sldMk cId="1051862447" sldId="317"/>
            <ac:grpSpMk id="133" creationId="{23E9D658-B0E6-45D6-9FAB-5502A518D640}"/>
          </ac:grpSpMkLst>
        </pc:grpChg>
        <pc:grpChg chg="del mod topLvl">
          <ac:chgData name="Bryan Krausen" userId="774916b2a9b30420" providerId="LiveId" clId="{8FC1D5FC-550F-4AF5-A25F-80F39F006A36}" dt="2021-04-29T12:02:57.356" v="4738" actId="165"/>
          <ac:grpSpMkLst>
            <pc:docMk/>
            <pc:sldMk cId="1051862447" sldId="317"/>
            <ac:grpSpMk id="142" creationId="{DD896331-6DA9-4DFD-AC85-1B5F0B391CC5}"/>
          </ac:grpSpMkLst>
        </pc:grpChg>
        <pc:grpChg chg="add del mod">
          <ac:chgData name="Bryan Krausen" userId="774916b2a9b30420" providerId="LiveId" clId="{8FC1D5FC-550F-4AF5-A25F-80F39F006A36}" dt="2021-04-29T12:05:03.370" v="4767" actId="165"/>
          <ac:grpSpMkLst>
            <pc:docMk/>
            <pc:sldMk cId="1051862447" sldId="317"/>
            <ac:grpSpMk id="159" creationId="{D56EADB8-CB7A-4C89-B95C-3AE1E690EDFC}"/>
          </ac:grpSpMkLst>
        </pc:grpChg>
        <pc:grpChg chg="add del mod">
          <ac:chgData name="Bryan Krausen" userId="774916b2a9b30420" providerId="LiveId" clId="{8FC1D5FC-550F-4AF5-A25F-80F39F006A36}" dt="2021-04-29T12:08:59.360" v="4825" actId="165"/>
          <ac:grpSpMkLst>
            <pc:docMk/>
            <pc:sldMk cId="1051862447" sldId="317"/>
            <ac:grpSpMk id="193" creationId="{5915916A-ED80-4BDB-8D63-B04876C1EFD8}"/>
          </ac:grpSpMkLst>
        </pc:grpChg>
        <pc:grpChg chg="add del mod">
          <ac:chgData name="Bryan Krausen" userId="774916b2a9b30420" providerId="LiveId" clId="{8FC1D5FC-550F-4AF5-A25F-80F39F006A36}" dt="2021-04-29T12:15:38.787" v="4913" actId="165"/>
          <ac:grpSpMkLst>
            <pc:docMk/>
            <pc:sldMk cId="1051862447" sldId="317"/>
            <ac:grpSpMk id="209" creationId="{ACCC997E-8ED7-4803-9368-7BB47C1C9147}"/>
          </ac:grpSpMkLst>
        </pc:grpChg>
        <pc:grpChg chg="del mod topLvl">
          <ac:chgData name="Bryan Krausen" userId="774916b2a9b30420" providerId="LiveId" clId="{8FC1D5FC-550F-4AF5-A25F-80F39F006A36}" dt="2021-04-29T12:16:19.555" v="4928" actId="165"/>
          <ac:grpSpMkLst>
            <pc:docMk/>
            <pc:sldMk cId="1051862447" sldId="317"/>
            <ac:grpSpMk id="211" creationId="{B889B902-C7E7-4BD1-B22D-BE128B82C67E}"/>
          </ac:grpSpMkLst>
        </pc:grpChg>
        <pc:picChg chg="del mod topLvl">
          <ac:chgData name="Bryan Krausen" userId="774916b2a9b30420" providerId="LiveId" clId="{8FC1D5FC-550F-4AF5-A25F-80F39F006A36}" dt="2021-04-29T11:48:50.298" v="4372" actId="478"/>
          <ac:picMkLst>
            <pc:docMk/>
            <pc:sldMk cId="1051862447" sldId="317"/>
            <ac:picMk id="4" creationId="{D97496BD-5CD8-426C-82D6-917FB094B474}"/>
          </ac:picMkLst>
        </pc:picChg>
        <pc:picChg chg="add mod ord topLvl">
          <ac:chgData name="Bryan Krausen" userId="774916b2a9b30420" providerId="LiveId" clId="{8FC1D5FC-550F-4AF5-A25F-80F39F006A36}" dt="2021-04-29T12:34:54.489" v="5388" actId="165"/>
          <ac:picMkLst>
            <pc:docMk/>
            <pc:sldMk cId="1051862447" sldId="317"/>
            <ac:picMk id="5" creationId="{7064EC88-539C-4B1B-8707-3AED35EC8656}"/>
          </ac:picMkLst>
        </pc:picChg>
        <pc:picChg chg="add mod">
          <ac:chgData name="Bryan Krausen" userId="774916b2a9b30420" providerId="LiveId" clId="{8FC1D5FC-550F-4AF5-A25F-80F39F006A36}" dt="2021-04-29T12:01:59.416" v="4722" actId="207"/>
          <ac:picMkLst>
            <pc:docMk/>
            <pc:sldMk cId="1051862447" sldId="317"/>
            <ac:picMk id="8" creationId="{43C79B9D-68B1-48A6-9552-C36953DCA841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2" creationId="{2A1E83C3-B5E5-42C0-A89D-F7FAB9CD9788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4" creationId="{8C49835B-C43C-44AC-A10B-79244DE5B7B3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6" creationId="{46CA5DAD-BFB2-4054-86C4-65FA7267A7CA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28" creationId="{EC7C92CA-9757-407B-B969-B93D031143B0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1" creationId="{F9B3D37D-FAC9-4BC7-B702-BADA2BDAA52D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33" creationId="{073D18E5-EFC0-4835-8A98-FE108D9C7253}"/>
          </ac:picMkLst>
        </pc:picChg>
        <pc:picChg chg="add del mod">
          <ac:chgData name="Bryan Krausen" userId="774916b2a9b30420" providerId="LiveId" clId="{8FC1D5FC-550F-4AF5-A25F-80F39F006A36}" dt="2021-04-29T12:34:08.671" v="5379" actId="478"/>
          <ac:picMkLst>
            <pc:docMk/>
            <pc:sldMk cId="1051862447" sldId="317"/>
            <ac:picMk id="37" creationId="{545C2D87-FD3F-4A82-9890-2B7FB943CA6B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64" creationId="{0DFF9E22-ED91-4037-8589-336EAD8F98F1}"/>
          </ac:picMkLst>
        </pc:picChg>
        <pc:picChg chg="del mod topLvl">
          <ac:chgData name="Bryan Krausen" userId="774916b2a9b30420" providerId="LiveId" clId="{8FC1D5FC-550F-4AF5-A25F-80F39F006A36}" dt="2021-04-29T12:02:31.838" v="4727" actId="478"/>
          <ac:picMkLst>
            <pc:docMk/>
            <pc:sldMk cId="1051862447" sldId="317"/>
            <ac:picMk id="148" creationId="{E45C020E-8A87-4FB6-AA07-EDD4A7B3D9E9}"/>
          </ac:picMkLst>
        </pc:picChg>
        <pc:picChg chg="add mod topLvl">
          <ac:chgData name="Bryan Krausen" userId="774916b2a9b30420" providerId="LiveId" clId="{8FC1D5FC-550F-4AF5-A25F-80F39F006A36}" dt="2021-04-29T12:37:21.005" v="5399" actId="165"/>
          <ac:picMkLst>
            <pc:docMk/>
            <pc:sldMk cId="1051862447" sldId="317"/>
            <ac:picMk id="154" creationId="{DA3AF3C6-E787-4F60-97AD-CEAA9A88908A}"/>
          </ac:picMkLst>
        </pc:picChg>
        <pc:picChg chg="add del mod">
          <ac:chgData name="Bryan Krausen" userId="774916b2a9b30420" providerId="LiveId" clId="{8FC1D5FC-550F-4AF5-A25F-80F39F006A36}" dt="2021-04-29T12:04:22.870" v="4751" actId="478"/>
          <ac:picMkLst>
            <pc:docMk/>
            <pc:sldMk cId="1051862447" sldId="317"/>
            <ac:picMk id="168" creationId="{62E61B25-2265-47DD-B56A-D6EEA2ADEB51}"/>
          </ac:picMkLst>
        </pc:picChg>
        <pc:picChg chg="add del mod">
          <ac:chgData name="Bryan Krausen" userId="774916b2a9b30420" providerId="LiveId" clId="{8FC1D5FC-550F-4AF5-A25F-80F39F006A36}" dt="2021-04-29T12:05:22.701" v="4779" actId="478"/>
          <ac:picMkLst>
            <pc:docMk/>
            <pc:sldMk cId="1051862447" sldId="317"/>
            <ac:picMk id="186" creationId="{17994686-0CD6-4230-90FE-56C70A7E92AF}"/>
          </ac:picMkLst>
        </pc:picChg>
        <pc:picChg chg="add del mod">
          <ac:chgData name="Bryan Krausen" userId="774916b2a9b30420" providerId="LiveId" clId="{8FC1D5FC-550F-4AF5-A25F-80F39F006A36}" dt="2021-04-29T12:06:38.953" v="4797" actId="478"/>
          <ac:picMkLst>
            <pc:docMk/>
            <pc:sldMk cId="1051862447" sldId="317"/>
            <ac:picMk id="191" creationId="{D6086FEA-CA6B-4B84-8291-3D34F23CD207}"/>
          </ac:picMkLst>
        </pc:picChg>
        <pc:picChg chg="add del mod">
          <ac:chgData name="Bryan Krausen" userId="774916b2a9b30420" providerId="LiveId" clId="{8FC1D5FC-550F-4AF5-A25F-80F39F006A36}" dt="2021-04-29T12:08:20.346" v="4817" actId="478"/>
          <ac:picMkLst>
            <pc:docMk/>
            <pc:sldMk cId="1051862447" sldId="317"/>
            <ac:picMk id="196" creationId="{8D43EEEC-4665-430E-8C05-555ACD6C65F9}"/>
          </ac:picMkLst>
        </pc:picChg>
        <pc:picChg chg="add del mod">
          <ac:chgData name="Bryan Krausen" userId="774916b2a9b30420" providerId="LiveId" clId="{8FC1D5FC-550F-4AF5-A25F-80F39F006A36}" dt="2021-04-29T12:09:37.611" v="4830" actId="478"/>
          <ac:picMkLst>
            <pc:docMk/>
            <pc:sldMk cId="1051862447" sldId="317"/>
            <ac:picMk id="200" creationId="{0D51D6A0-3CF5-4334-B502-F5229A68916C}"/>
          </ac:picMkLst>
        </pc:picChg>
        <pc:picChg chg="add del mod">
          <ac:chgData name="Bryan Krausen" userId="774916b2a9b30420" providerId="LiveId" clId="{8FC1D5FC-550F-4AF5-A25F-80F39F006A36}" dt="2021-04-29T12:12:16.549" v="4846" actId="478"/>
          <ac:picMkLst>
            <pc:docMk/>
            <pc:sldMk cId="1051862447" sldId="317"/>
            <ac:picMk id="204" creationId="{24325099-3B14-4F7F-8363-C80778D65859}"/>
          </ac:picMkLst>
        </pc:picChg>
        <pc:picChg chg="add del mod">
          <ac:chgData name="Bryan Krausen" userId="774916b2a9b30420" providerId="LiveId" clId="{8FC1D5FC-550F-4AF5-A25F-80F39F006A36}" dt="2021-04-29T12:14:13.949" v="4900" actId="478"/>
          <ac:picMkLst>
            <pc:docMk/>
            <pc:sldMk cId="1051862447" sldId="317"/>
            <ac:picMk id="208" creationId="{2BF7415A-5BDE-4D99-8256-080B26573C34}"/>
          </ac:picMkLst>
        </pc:picChg>
        <pc:picChg chg="del mod topLvl">
          <ac:chgData name="Bryan Krausen" userId="774916b2a9b30420" providerId="LiveId" clId="{8FC1D5FC-550F-4AF5-A25F-80F39F006A36}" dt="2021-04-29T12:15:55.106" v="4918" actId="478"/>
          <ac:picMkLst>
            <pc:docMk/>
            <pc:sldMk cId="1051862447" sldId="317"/>
            <ac:picMk id="212" creationId="{771DF0E6-780D-4D7A-B746-067DFCDA55EF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5" creationId="{8845188B-B37A-4751-999E-2BF4F17799A4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6" creationId="{5855374F-F6D4-4CC1-8353-9697C45874EE}"/>
          </ac:picMkLst>
        </pc:picChg>
        <pc:picChg chg="add mod topLvl">
          <ac:chgData name="Bryan Krausen" userId="774916b2a9b30420" providerId="LiveId" clId="{8FC1D5FC-550F-4AF5-A25F-80F39F006A36}" dt="2021-04-29T12:37:47.874" v="5411" actId="12788"/>
          <ac:picMkLst>
            <pc:docMk/>
            <pc:sldMk cId="1051862447" sldId="317"/>
            <ac:picMk id="217" creationId="{CA1F22C2-6FD2-4446-825D-CB69C04F046F}"/>
          </ac:picMkLst>
        </pc:picChg>
        <pc:picChg chg="add mod topLvl">
          <ac:chgData name="Bryan Krausen" userId="774916b2a9b30420" providerId="LiveId" clId="{8FC1D5FC-550F-4AF5-A25F-80F39F006A36}" dt="2021-04-29T12:37:44.211" v="5409" actId="12788"/>
          <ac:picMkLst>
            <pc:docMk/>
            <pc:sldMk cId="1051862447" sldId="317"/>
            <ac:picMk id="218" creationId="{CDBD3891-E1D2-4A23-B39D-561B68E9D456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19" creationId="{EC3E26BD-77F2-4D06-8482-B1939F4B4EFF}"/>
          </ac:picMkLst>
        </pc:picChg>
        <pc:picChg chg="add mod topLvl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0" creationId="{00098229-BF55-44D3-A0E7-EC2B0F1D2490}"/>
          </ac:picMkLst>
        </pc:picChg>
        <pc:picChg chg="add mod topLvl">
          <ac:chgData name="Bryan Krausen" userId="774916b2a9b30420" providerId="LiveId" clId="{8FC1D5FC-550F-4AF5-A25F-80F39F006A36}" dt="2021-04-29T12:37:46.083" v="5410" actId="12788"/>
          <ac:picMkLst>
            <pc:docMk/>
            <pc:sldMk cId="1051862447" sldId="317"/>
            <ac:picMk id="221" creationId="{E19415F4-1D7E-4DE2-9947-CEA23A4E20C4}"/>
          </ac:picMkLst>
        </pc:picChg>
        <pc:picChg chg="add mod">
          <ac:chgData name="Bryan Krausen" userId="774916b2a9b30420" providerId="LiveId" clId="{8FC1D5FC-550F-4AF5-A25F-80F39F006A36}" dt="2021-04-29T12:19:47.656" v="5002" actId="1076"/>
          <ac:picMkLst>
            <pc:docMk/>
            <pc:sldMk cId="1051862447" sldId="317"/>
            <ac:picMk id="222" creationId="{B984F230-E114-4A2B-AEA1-FC7E896CAD21}"/>
          </ac:picMkLst>
        </pc:picChg>
        <pc:picChg chg="add mod">
          <ac:chgData name="Bryan Krausen" userId="774916b2a9b30420" providerId="LiveId" clId="{8FC1D5FC-550F-4AF5-A25F-80F39F006A36}" dt="2021-04-29T12:37:41.775" v="5408" actId="12788"/>
          <ac:picMkLst>
            <pc:docMk/>
            <pc:sldMk cId="1051862447" sldId="317"/>
            <ac:picMk id="225" creationId="{E37FE236-64DF-4D52-B548-14F8835EA95A}"/>
          </ac:picMkLst>
        </pc:picChg>
        <pc:picChg chg="add mod">
          <ac:chgData name="Bryan Krausen" userId="774916b2a9b30420" providerId="LiveId" clId="{8FC1D5FC-550F-4AF5-A25F-80F39F006A36}" dt="2021-05-01T17:14:02.049" v="6661"/>
          <ac:picMkLst>
            <pc:docMk/>
            <pc:sldMk cId="1051862447" sldId="317"/>
            <ac:picMk id="226" creationId="{D23FE15D-F82F-48D3-BB55-EEB3AE69E1E9}"/>
          </ac:picMkLst>
        </pc:picChg>
        <pc:cxnChg chg="add mod">
          <ac:chgData name="Bryan Krausen" userId="774916b2a9b30420" providerId="LiveId" clId="{8FC1D5FC-550F-4AF5-A25F-80F39F006A36}" dt="2021-04-29T12:21:53.569" v="5056" actId="1036"/>
          <ac:cxnSpMkLst>
            <pc:docMk/>
            <pc:sldMk cId="1051862447" sldId="317"/>
            <ac:cxnSpMk id="13" creationId="{04894C8B-34EB-48BB-A7AB-005D043BE2A2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5" creationId="{CD58D4FE-55BC-41C4-98D1-4E954F812502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41" creationId="{0DEE57EE-4E3D-43D2-A4D7-8B21F78AEF9C}"/>
          </ac:cxnSpMkLst>
        </pc:cxnChg>
        <pc:cxnChg chg="del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42" creationId="{C28ADC4B-3EAE-4B83-9DC3-C4D868EB3BA0}"/>
          </ac:cxnSpMkLst>
        </pc:cxnChg>
        <pc:cxnChg chg="del">
          <ac:chgData name="Bryan Krausen" userId="774916b2a9b30420" providerId="LiveId" clId="{8FC1D5FC-550F-4AF5-A25F-80F39F006A36}" dt="2021-04-29T11:48:41.396" v="4370" actId="478"/>
          <ac:cxnSpMkLst>
            <pc:docMk/>
            <pc:sldMk cId="1051862447" sldId="317"/>
            <ac:cxnSpMk id="60" creationId="{E0F8625C-6BF6-443F-B223-BEF3555A178F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4" creationId="{0BAD0FA3-0F8D-46DE-B696-2A72E2580910}"/>
          </ac:cxnSpMkLst>
        </pc:cxnChg>
        <pc:cxnChg chg="del mod">
          <ac:chgData name="Bryan Krausen" userId="774916b2a9b30420" providerId="LiveId" clId="{8FC1D5FC-550F-4AF5-A25F-80F39F006A36}" dt="2021-04-29T11:48:35.324" v="4367" actId="478"/>
          <ac:cxnSpMkLst>
            <pc:docMk/>
            <pc:sldMk cId="1051862447" sldId="317"/>
            <ac:cxnSpMk id="147" creationId="{5443DE84-75FA-4F35-9A22-433AC06F309D}"/>
          </ac:cxnSpMkLst>
        </pc:cxnChg>
        <pc:cxnChg chg="add mod">
          <ac:chgData name="Bryan Krausen" userId="774916b2a9b30420" providerId="LiveId" clId="{8FC1D5FC-550F-4AF5-A25F-80F39F006A36}" dt="2021-04-29T12:21:44.092" v="5033" actId="12789"/>
          <ac:cxnSpMkLst>
            <pc:docMk/>
            <pc:sldMk cId="1051862447" sldId="317"/>
            <ac:cxnSpMk id="224" creationId="{B0B97FD5-7F03-4700-9F75-C0C910BD09F6}"/>
          </ac:cxnSpMkLst>
        </pc:cxnChg>
      </pc:sldChg>
      <pc:sldChg chg="add">
        <pc:chgData name="Bryan Krausen" userId="774916b2a9b30420" providerId="LiveId" clId="{8FC1D5FC-550F-4AF5-A25F-80F39F006A36}" dt="2021-05-01T14:37:03.973" v="5471"/>
        <pc:sldMkLst>
          <pc:docMk/>
          <pc:sldMk cId="2705106095" sldId="318"/>
        </pc:sldMkLst>
      </pc:sldChg>
      <pc:sldChg chg="add del">
        <pc:chgData name="Bryan Krausen" userId="774916b2a9b30420" providerId="LiveId" clId="{8FC1D5FC-550F-4AF5-A25F-80F39F006A36}" dt="2021-05-01T14:37:52.239" v="5474"/>
        <pc:sldMkLst>
          <pc:docMk/>
          <pc:sldMk cId="3775482982" sldId="319"/>
        </pc:sldMkLst>
      </pc:sldChg>
      <pc:sldChg chg="modSp add mod ord">
        <pc:chgData name="Bryan Krausen" userId="774916b2a9b30420" providerId="LiveId" clId="{8FC1D5FC-550F-4AF5-A25F-80F39F006A36}" dt="2021-05-01T17:43:31.961" v="6957" actId="1076"/>
        <pc:sldMkLst>
          <pc:docMk/>
          <pc:sldMk cId="4092803394" sldId="319"/>
        </pc:sldMkLst>
        <pc:spChg chg="mod">
          <ac:chgData name="Bryan Krausen" userId="774916b2a9b30420" providerId="LiveId" clId="{8FC1D5FC-550F-4AF5-A25F-80F39F006A36}" dt="2021-05-01T17:43:31.961" v="6957" actId="1076"/>
          <ac:spMkLst>
            <pc:docMk/>
            <pc:sldMk cId="4092803394" sldId="319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7:13:54.033" v="6658"/>
        <pc:sldMkLst>
          <pc:docMk/>
          <pc:sldMk cId="684528625" sldId="320"/>
        </pc:sldMkLst>
        <pc:spChg chg="add mod">
          <ac:chgData name="Bryan Krausen" userId="774916b2a9b30420" providerId="LiveId" clId="{8FC1D5FC-550F-4AF5-A25F-80F39F006A36}" dt="2021-05-01T14:45:09.291" v="5964" actId="207"/>
          <ac:spMkLst>
            <pc:docMk/>
            <pc:sldMk cId="684528625" sldId="320"/>
            <ac:spMk id="2" creationId="{751492A0-CE83-444A-A656-1298AEB1148E}"/>
          </ac:spMkLst>
        </pc:spChg>
        <pc:spChg chg="del">
          <ac:chgData name="Bryan Krausen" userId="774916b2a9b30420" providerId="LiveId" clId="{8FC1D5FC-550F-4AF5-A25F-80F39F006A36}" dt="2021-05-01T14:39:23.244" v="5496" actId="478"/>
          <ac:spMkLst>
            <pc:docMk/>
            <pc:sldMk cId="684528625" sldId="320"/>
            <ac:spMk id="4" creationId="{45386045-95CC-4738-BB61-8E36A3C92380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" creationId="{84EC3455-D532-4E90-B6B9-34E3173124E6}"/>
          </ac:spMkLst>
        </pc:spChg>
        <pc:spChg chg="mod">
          <ac:chgData name="Bryan Krausen" userId="774916b2a9b30420" providerId="LiveId" clId="{8FC1D5FC-550F-4AF5-A25F-80F39F006A36}" dt="2021-05-01T14:55:52.467" v="6304" actId="20577"/>
          <ac:spMkLst>
            <pc:docMk/>
            <pc:sldMk cId="684528625" sldId="320"/>
            <ac:spMk id="23" creationId="{ECF5A8F0-30A6-460C-A5C8-0E42F0E917A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1" creationId="{F7ED88DE-F0D7-4EE1-84D6-DFEB079C3A1A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2" creationId="{181AB61B-958F-4D38-AD52-47B64BB83ABD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43" creationId="{CCE217D9-B4FB-4665-82FB-1AA46E8DB205}"/>
          </ac:spMkLst>
        </pc:spChg>
        <pc:spChg chg="del">
          <ac:chgData name="Bryan Krausen" userId="774916b2a9b30420" providerId="LiveId" clId="{8FC1D5FC-550F-4AF5-A25F-80F39F006A36}" dt="2021-05-01T14:39:22.541" v="5495" actId="478"/>
          <ac:spMkLst>
            <pc:docMk/>
            <pc:sldMk cId="684528625" sldId="320"/>
            <ac:spMk id="55" creationId="{9ECF89C3-202A-4F4D-A096-72D88815CAF2}"/>
          </ac:spMkLst>
        </pc:spChg>
        <pc:spChg chg="del">
          <ac:chgData name="Bryan Krausen" userId="774916b2a9b30420" providerId="LiveId" clId="{8FC1D5FC-550F-4AF5-A25F-80F39F006A36}" dt="2021-05-01T14:39:19.592" v="5493" actId="478"/>
          <ac:spMkLst>
            <pc:docMk/>
            <pc:sldMk cId="684528625" sldId="320"/>
            <ac:spMk id="63" creationId="{CF930E47-B703-410F-9FC3-7273978D678C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6" creationId="{4B245B54-37B7-4922-8DB1-411686F4D328}"/>
          </ac:spMkLst>
        </pc:spChg>
        <pc:spChg chg="del">
          <ac:chgData name="Bryan Krausen" userId="774916b2a9b30420" providerId="LiveId" clId="{8FC1D5FC-550F-4AF5-A25F-80F39F006A36}" dt="2021-05-01T14:39:21.275" v="5494" actId="478"/>
          <ac:spMkLst>
            <pc:docMk/>
            <pc:sldMk cId="684528625" sldId="320"/>
            <ac:spMk id="67" creationId="{1A1B89C4-89BF-4ABD-87A2-153E656BDC48}"/>
          </ac:spMkLst>
        </pc:sp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7" creationId="{A00C10F3-53A9-418F-A4B1-439AD4AD8AB8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1" creationId="{2331DB0D-54BA-494D-827E-F5F12C04DE2B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2" creationId="{5689476D-4FCD-4E63-BE15-2E8C96F753B3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3" creationId="{CDDDF869-D8D4-432D-9D38-F98E43C19AB6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4" creationId="{BA656039-FF20-4E2C-B436-CD16736F0ACA}"/>
          </ac:picMkLst>
        </pc:picChg>
        <pc:picChg chg="add mod">
          <ac:chgData name="Bryan Krausen" userId="774916b2a9b30420" providerId="LiveId" clId="{8FC1D5FC-550F-4AF5-A25F-80F39F006A36}" dt="2021-05-01T14:44:57.006" v="5963" actId="1037"/>
          <ac:picMkLst>
            <pc:docMk/>
            <pc:sldMk cId="684528625" sldId="320"/>
            <ac:picMk id="35" creationId="{97991DE7-F61B-4414-A1B8-A0B0636390EF}"/>
          </ac:picMkLst>
        </pc:picChg>
        <pc:picChg chg="add mod">
          <ac:chgData name="Bryan Krausen" userId="774916b2a9b30420" providerId="LiveId" clId="{8FC1D5FC-550F-4AF5-A25F-80F39F006A36}" dt="2021-05-01T17:13:54.033" v="6658"/>
          <ac:picMkLst>
            <pc:docMk/>
            <pc:sldMk cId="684528625" sldId="320"/>
            <ac:picMk id="36" creationId="{0D29C0E7-B677-4343-8584-187843AEAC48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6" creationId="{7397B652-C81A-4940-95E3-A0AFBB8C6E2F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49" creationId="{857BB314-04AF-4571-A46D-223682C579C9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2" creationId="{0321CDF1-E2FA-4A7D-9039-E1F531F1B297}"/>
          </ac:picMkLst>
        </pc:picChg>
        <pc:picChg chg="del">
          <ac:chgData name="Bryan Krausen" userId="774916b2a9b30420" providerId="LiveId" clId="{8FC1D5FC-550F-4AF5-A25F-80F39F006A36}" dt="2021-05-01T14:39:19.592" v="5493" actId="478"/>
          <ac:picMkLst>
            <pc:docMk/>
            <pc:sldMk cId="684528625" sldId="320"/>
            <ac:picMk id="54" creationId="{CF87AB23-D069-41B2-8515-EC9FB775ABFA}"/>
          </ac:picMkLst>
        </pc:pic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10" creationId="{BC270D9D-0D69-430E-A289-E099D60FBAF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4" creationId="{B4548ABD-8437-4CF3-9CF8-86A16B413995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47" creationId="{F1B49D71-65DA-41A0-9EB9-C3937FCA368C}"/>
          </ac:cxnSpMkLst>
        </pc:cxnChg>
        <pc:cxnChg chg="del">
          <ac:chgData name="Bryan Krausen" userId="774916b2a9b30420" providerId="LiveId" clId="{8FC1D5FC-550F-4AF5-A25F-80F39F006A36}" dt="2021-05-01T14:39:19.592" v="5493" actId="478"/>
          <ac:cxnSpMkLst>
            <pc:docMk/>
            <pc:sldMk cId="684528625" sldId="320"/>
            <ac:cxnSpMk id="50" creationId="{38D1788F-A4DB-4258-89CC-473F51F9C6C7}"/>
          </ac:cxnSpMkLst>
        </pc:cxnChg>
      </pc:sldChg>
      <pc:sldChg chg="addSp delSp modSp add mod">
        <pc:chgData name="Bryan Krausen" userId="774916b2a9b30420" providerId="LiveId" clId="{8FC1D5FC-550F-4AF5-A25F-80F39F006A36}" dt="2021-05-01T17:13:53.465" v="6657"/>
        <pc:sldMkLst>
          <pc:docMk/>
          <pc:sldMk cId="4036327166" sldId="321"/>
        </pc:sldMkLst>
        <pc:spChg chg="mod">
          <ac:chgData name="Bryan Krausen" userId="774916b2a9b30420" providerId="LiveId" clId="{8FC1D5FC-550F-4AF5-A25F-80F39F006A36}" dt="2021-05-01T14:46:25.130" v="6082" actId="179"/>
          <ac:spMkLst>
            <pc:docMk/>
            <pc:sldMk cId="4036327166" sldId="321"/>
            <ac:spMk id="2" creationId="{751492A0-CE83-444A-A656-1298AEB1148E}"/>
          </ac:spMkLst>
        </pc:spChg>
        <pc:spChg chg="mod">
          <ac:chgData name="Bryan Krausen" userId="774916b2a9b30420" providerId="LiveId" clId="{8FC1D5FC-550F-4AF5-A25F-80F39F006A36}" dt="2021-05-01T14:55:56.011" v="6305"/>
          <ac:spMkLst>
            <pc:docMk/>
            <pc:sldMk cId="4036327166" sldId="321"/>
            <ac:spMk id="23" creationId="{ECF5A8F0-30A6-460C-A5C8-0E42F0E917AD}"/>
          </ac:spMkLst>
        </pc:spChg>
        <pc:picChg chg="add mod">
          <ac:chgData name="Bryan Krausen" userId="774916b2a9b30420" providerId="LiveId" clId="{8FC1D5FC-550F-4AF5-A25F-80F39F006A36}" dt="2021-05-01T17:13:53.465" v="6657"/>
          <ac:picMkLst>
            <pc:docMk/>
            <pc:sldMk cId="4036327166" sldId="321"/>
            <ac:picMk id="16" creationId="{5AB35AB2-6F44-4202-B4E7-E6573ED9C0BD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1" creationId="{2331DB0D-54BA-494D-827E-F5F12C04DE2B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2" creationId="{5689476D-4FCD-4E63-BE15-2E8C96F753B3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3" creationId="{CDDDF869-D8D4-432D-9D38-F98E43C19AB6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4" creationId="{BA656039-FF20-4E2C-B436-CD16736F0ACA}"/>
          </ac:picMkLst>
        </pc:picChg>
        <pc:picChg chg="del">
          <ac:chgData name="Bryan Krausen" userId="774916b2a9b30420" providerId="LiveId" clId="{8FC1D5FC-550F-4AF5-A25F-80F39F006A36}" dt="2021-05-01T14:45:38.099" v="6028" actId="478"/>
          <ac:picMkLst>
            <pc:docMk/>
            <pc:sldMk cId="4036327166" sldId="321"/>
            <ac:picMk id="35" creationId="{97991DE7-F61B-4414-A1B8-A0B0636390EF}"/>
          </ac:picMkLst>
        </pc:picChg>
      </pc:sldChg>
      <pc:sldChg chg="addSp delSp modSp add mod modClrScheme chgLayout">
        <pc:chgData name="Bryan Krausen" userId="774916b2a9b30420" providerId="LiveId" clId="{8FC1D5FC-550F-4AF5-A25F-80F39F006A36}" dt="2021-05-01T17:13:52.745" v="6656"/>
        <pc:sldMkLst>
          <pc:docMk/>
          <pc:sldMk cId="105493525" sldId="322"/>
        </pc:sldMkLst>
        <pc:spChg chg="del">
          <ac:chgData name="Bryan Krausen" userId="774916b2a9b30420" providerId="LiveId" clId="{8FC1D5FC-550F-4AF5-A25F-80F39F006A36}" dt="2021-05-01T14:46:43.479" v="6084" actId="478"/>
          <ac:spMkLst>
            <pc:docMk/>
            <pc:sldMk cId="105493525" sldId="322"/>
            <ac:spMk id="2" creationId="{751492A0-CE83-444A-A656-1298AEB1148E}"/>
          </ac:spMkLst>
        </pc:spChg>
        <pc:spChg chg="add del mod ord">
          <ac:chgData name="Bryan Krausen" userId="774916b2a9b30420" providerId="LiveId" clId="{8FC1D5FC-550F-4AF5-A25F-80F39F006A36}" dt="2021-05-01T14:53:25.003" v="6214" actId="478"/>
          <ac:spMkLst>
            <pc:docMk/>
            <pc:sldMk cId="105493525" sldId="322"/>
            <ac:spMk id="7" creationId="{9A56BBFD-A822-445A-9ABB-7644A9CD4A82}"/>
          </ac:spMkLst>
        </pc:spChg>
        <pc:spChg chg="add del mod">
          <ac:chgData name="Bryan Krausen" userId="774916b2a9b30420" providerId="LiveId" clId="{8FC1D5FC-550F-4AF5-A25F-80F39F006A36}" dt="2021-05-01T14:53:39.051" v="6217" actId="478"/>
          <ac:spMkLst>
            <pc:docMk/>
            <pc:sldMk cId="105493525" sldId="322"/>
            <ac:spMk id="9" creationId="{D0AAB92C-B9DC-48E1-AE1E-BFF64F20E191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16" creationId="{AB1324F3-6DF3-4556-8650-EC0D7E64DCB6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17" creationId="{FD19181E-182F-4476-97D0-44E5FA0AED64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18" creationId="{7596D0F9-0888-4097-9950-1ED60BBDFFAC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19" creationId="{576E8A2C-47FA-4109-A388-9953A998C1B2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20" creationId="{A1E8474E-084B-451C-BD78-223B13421EF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21" creationId="{30D3AB2A-6FDC-4BA6-8760-AB4DAA884A6E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22" creationId="{D59C8A0C-6330-4C82-846D-26BE443CFB77}"/>
          </ac:spMkLst>
        </pc:spChg>
        <pc:spChg chg="del mod ord">
          <ac:chgData name="Bryan Krausen" userId="774916b2a9b30420" providerId="LiveId" clId="{8FC1D5FC-550F-4AF5-A25F-80F39F006A36}" dt="2021-05-01T14:53:32.540" v="6215" actId="478"/>
          <ac:spMkLst>
            <pc:docMk/>
            <pc:sldMk cId="105493525" sldId="322"/>
            <ac:spMk id="23" creationId="{ECF5A8F0-30A6-460C-A5C8-0E42F0E917AD}"/>
          </ac:spMkLst>
        </pc:spChg>
        <pc:spChg chg="add mod topLvl">
          <ac:chgData name="Bryan Krausen" userId="774916b2a9b30420" providerId="LiveId" clId="{8FC1D5FC-550F-4AF5-A25F-80F39F006A36}" dt="2021-05-01T14:55:03.372" v="6271" actId="164"/>
          <ac:spMkLst>
            <pc:docMk/>
            <pc:sldMk cId="105493525" sldId="322"/>
            <ac:spMk id="31" creationId="{F80E099B-52EC-48AC-8160-AED2331AC049}"/>
          </ac:spMkLst>
        </pc:spChg>
        <pc:spChg chg="add mod topLvl">
          <ac:chgData name="Bryan Krausen" userId="774916b2a9b30420" providerId="LiveId" clId="{8FC1D5FC-550F-4AF5-A25F-80F39F006A36}" dt="2021-05-01T14:55:09.550" v="6274" actId="164"/>
          <ac:spMkLst>
            <pc:docMk/>
            <pc:sldMk cId="105493525" sldId="322"/>
            <ac:spMk id="32" creationId="{731E6176-D8EA-4EDF-AD23-F357EC38DFD7}"/>
          </ac:spMkLst>
        </pc:spChg>
        <pc:spChg chg="add mod topLvl">
          <ac:chgData name="Bryan Krausen" userId="774916b2a9b30420" providerId="LiveId" clId="{8FC1D5FC-550F-4AF5-A25F-80F39F006A36}" dt="2021-05-01T14:55:07.514" v="6273" actId="164"/>
          <ac:spMkLst>
            <pc:docMk/>
            <pc:sldMk cId="105493525" sldId="322"/>
            <ac:spMk id="33" creationId="{BF283A94-E7AA-45F3-86B0-29BAE5478051}"/>
          </ac:spMkLst>
        </pc:spChg>
        <pc:spChg chg="add mod topLvl">
          <ac:chgData name="Bryan Krausen" userId="774916b2a9b30420" providerId="LiveId" clId="{8FC1D5FC-550F-4AF5-A25F-80F39F006A36}" dt="2021-05-01T14:55:05.735" v="6272" actId="164"/>
          <ac:spMkLst>
            <pc:docMk/>
            <pc:sldMk cId="105493525" sldId="322"/>
            <ac:spMk id="34" creationId="{7A118659-6128-4423-BA4E-2CBF3574FCB9}"/>
          </ac:spMkLst>
        </pc:spChg>
        <pc:spChg chg="add mod topLvl">
          <ac:chgData name="Bryan Krausen" userId="774916b2a9b30420" providerId="LiveId" clId="{8FC1D5FC-550F-4AF5-A25F-80F39F006A36}" dt="2021-05-01T14:56:11.029" v="6326" actId="6549"/>
          <ac:spMkLst>
            <pc:docMk/>
            <pc:sldMk cId="105493525" sldId="322"/>
            <ac:spMk id="35" creationId="{1671F424-A362-4522-979D-DF486D1FCFD2}"/>
          </ac:spMkLst>
        </pc:spChg>
        <pc:spChg chg="add mod">
          <ac:chgData name="Bryan Krausen" userId="774916b2a9b30420" providerId="LiveId" clId="{8FC1D5FC-550F-4AF5-A25F-80F39F006A36}" dt="2021-05-01T14:53:41.367" v="6222" actId="20577"/>
          <ac:spMkLst>
            <pc:docMk/>
            <pc:sldMk cId="105493525" sldId="322"/>
            <ac:spMk id="36" creationId="{CF75D107-D355-4F3E-8E86-27C894F4990E}"/>
          </ac:spMkLst>
        </pc:s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3" creationId="{BFA42223-BB62-4204-979A-D5BAA5EF55C8}"/>
          </ac:grpSpMkLst>
        </pc:grpChg>
        <pc:grpChg chg="add del mod">
          <ac:chgData name="Bryan Krausen" userId="774916b2a9b30420" providerId="LiveId" clId="{8FC1D5FC-550F-4AF5-A25F-80F39F006A36}" dt="2021-05-01T14:52:23.418" v="6196" actId="165"/>
          <ac:grpSpMkLst>
            <pc:docMk/>
            <pc:sldMk cId="105493525" sldId="322"/>
            <ac:grpSpMk id="4" creationId="{E05CC0F2-7DCF-4CA3-946E-2B81236C11AF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5" creationId="{91A1863F-3D78-4FB7-B378-A3189F2B6A06}"/>
          </ac:grpSpMkLst>
        </pc:grpChg>
        <pc:grpChg chg="add del mod">
          <ac:chgData name="Bryan Krausen" userId="774916b2a9b30420" providerId="LiveId" clId="{8FC1D5FC-550F-4AF5-A25F-80F39F006A36}" dt="2021-05-01T14:52:13.370" v="6195" actId="165"/>
          <ac:grpSpMkLst>
            <pc:docMk/>
            <pc:sldMk cId="105493525" sldId="322"/>
            <ac:grpSpMk id="6" creationId="{E583C83B-99B7-404B-82F1-E0B4BE752F99}"/>
          </ac:grpSpMkLst>
        </pc:grpChg>
        <pc:grpChg chg="add del mod">
          <ac:chgData name="Bryan Krausen" userId="774916b2a9b30420" providerId="LiveId" clId="{8FC1D5FC-550F-4AF5-A25F-80F39F006A36}" dt="2021-05-01T17:13:24.572" v="6651" actId="478"/>
          <ac:grpSpMkLst>
            <pc:docMk/>
            <pc:sldMk cId="105493525" sldId="322"/>
            <ac:grpSpMk id="10" creationId="{F2D5F3E3-F309-45C8-94E8-A01FCDE602A3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7" creationId="{FB00F782-866B-454E-A105-7E91E7336618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8" creationId="{4123447F-6103-42C6-9DB9-9C2D6D01AE19}"/>
          </ac:grpSpMkLst>
        </pc:grpChg>
        <pc:grpChg chg="add mod">
          <ac:chgData name="Bryan Krausen" userId="774916b2a9b30420" providerId="LiveId" clId="{8FC1D5FC-550F-4AF5-A25F-80F39F006A36}" dt="2021-05-01T17:13:30.350" v="6652" actId="1076"/>
          <ac:grpSpMkLst>
            <pc:docMk/>
            <pc:sldMk cId="105493525" sldId="322"/>
            <ac:grpSpMk id="39" creationId="{F6E414CF-7DC7-4B41-A850-2817E9FF2594}"/>
          </ac:grpSpMkLst>
        </pc:grp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1" creationId="{94B16200-B5EE-44F7-A19F-9C9F86EE13E5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2" creationId="{DD4C563B-0795-4C24-9BA9-AE515A278D76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3" creationId="{A6C17043-44CC-4B68-B302-3DB4B74FB0A2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4" creationId="{154BF203-EE29-4D4B-844A-06489FD7FE4F}"/>
          </ac:picMkLst>
        </pc:picChg>
        <pc:picChg chg="add del mod">
          <ac:chgData name="Bryan Krausen" userId="774916b2a9b30420" providerId="LiveId" clId="{8FC1D5FC-550F-4AF5-A25F-80F39F006A36}" dt="2021-05-01T14:46:46.439" v="6086"/>
          <ac:picMkLst>
            <pc:docMk/>
            <pc:sldMk cId="105493525" sldId="322"/>
            <ac:picMk id="15" creationId="{480AF2ED-7AAA-4DD1-B185-D31249CF0EF3}"/>
          </ac:picMkLst>
        </pc:picChg>
        <pc:picChg chg="add mod">
          <ac:chgData name="Bryan Krausen" userId="774916b2a9b30420" providerId="LiveId" clId="{8FC1D5FC-550F-4AF5-A25F-80F39F006A36}" dt="2021-05-01T17:13:52.745" v="6656"/>
          <ac:picMkLst>
            <pc:docMk/>
            <pc:sldMk cId="105493525" sldId="322"/>
            <ac:picMk id="40" creationId="{39408AFD-C1FD-470A-A063-CEFA40760D3F}"/>
          </ac:picMkLst>
        </pc:picChg>
      </pc:sldChg>
      <pc:sldChg chg="addSp delSp modSp add mod ord">
        <pc:chgData name="Bryan Krausen" userId="774916b2a9b30420" providerId="LiveId" clId="{8FC1D5FC-550F-4AF5-A25F-80F39F006A36}" dt="2021-05-01T17:15:26.505" v="6681" actId="207"/>
        <pc:sldMkLst>
          <pc:docMk/>
          <pc:sldMk cId="169784719" sldId="323"/>
        </pc:sldMkLst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4:57:27.932" v="6419" actId="20577"/>
          <ac:spMkLst>
            <pc:docMk/>
            <pc:sldMk cId="169784719" sldId="323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1T17:15:26.505" v="6681" actId="207"/>
          <ac:spMkLst>
            <pc:docMk/>
            <pc:sldMk cId="169784719" sldId="323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7" creationId="{D3698DD9-F359-4DB9-8D85-4FCBCAF9DD9F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8" creationId="{5FF2D261-2327-4203-A3CA-2827697CCDC0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59" creationId="{24D5237C-CB72-4762-969A-9702C6A690DB}"/>
          </ac:spMkLst>
        </pc:spChg>
        <pc:spChg chg="add mod">
          <ac:chgData name="Bryan Krausen" userId="774916b2a9b30420" providerId="LiveId" clId="{8FC1D5FC-550F-4AF5-A25F-80F39F006A36}" dt="2021-05-01T15:04:59.397" v="6644" actId="20577"/>
          <ac:spMkLst>
            <pc:docMk/>
            <pc:sldMk cId="169784719" sldId="323"/>
            <ac:spMk id="60" creationId="{21D56D39-3B8D-4A19-9809-712AA84ED9B7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1" creationId="{1D76B190-C5CB-4DEB-8FE2-4C397F1DC8E9}"/>
          </ac:spMkLst>
        </pc:spChg>
        <pc:spChg chg="add mod">
          <ac:chgData name="Bryan Krausen" userId="774916b2a9b30420" providerId="LiveId" clId="{8FC1D5FC-550F-4AF5-A25F-80F39F006A36}" dt="2021-05-01T15:04:50.779" v="6638" actId="1037"/>
          <ac:spMkLst>
            <pc:docMk/>
            <pc:sldMk cId="169784719" sldId="323"/>
            <ac:spMk id="62" creationId="{39E54BFE-CA67-49DC-8B4F-935236647201}"/>
          </ac:spMkLst>
        </pc:s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4:56:22.175" v="6327" actId="478"/>
          <ac:grpSpMkLst>
            <pc:docMk/>
            <pc:sldMk cId="169784719" sldId="323"/>
            <ac:grpSpMk id="14" creationId="{68E2B8A7-8B8D-45F1-A31A-7F2B97AA32D5}"/>
          </ac:grpSpMkLst>
        </pc:grpChg>
        <pc:grpChg chg="mod">
          <ac:chgData name="Bryan Krausen" userId="774916b2a9b30420" providerId="LiveId" clId="{8FC1D5FC-550F-4AF5-A25F-80F39F006A36}" dt="2021-05-01T15:04:07.793" v="6609" actId="166"/>
          <ac:grpSpMkLst>
            <pc:docMk/>
            <pc:sldMk cId="169784719" sldId="323"/>
            <ac:grpSpMk id="42" creationId="{F7EE36A0-3927-4E2D-B4FC-652966142512}"/>
          </ac:grpSpMkLst>
        </pc:grpChg>
        <pc:picChg chg="add mod">
          <ac:chgData name="Bryan Krausen" userId="774916b2a9b30420" providerId="LiveId" clId="{8FC1D5FC-550F-4AF5-A25F-80F39F006A36}" dt="2021-05-01T14:59:33.801" v="6560" actId="1076"/>
          <ac:picMkLst>
            <pc:docMk/>
            <pc:sldMk cId="169784719" sldId="323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13:49.243" v="6655" actId="1076"/>
          <ac:picMkLst>
            <pc:docMk/>
            <pc:sldMk cId="169784719" sldId="323"/>
            <ac:picMk id="63" creationId="{A6992B3A-B489-44D9-BB4C-9F896EF25C06}"/>
          </ac:picMkLst>
        </pc:picChg>
      </pc:sldChg>
      <pc:sldChg chg="addSp delSp modSp add mod">
        <pc:chgData name="Bryan Krausen" userId="774916b2a9b30420" providerId="LiveId" clId="{8FC1D5FC-550F-4AF5-A25F-80F39F006A36}" dt="2021-05-01T18:32:56.423" v="8416" actId="12788"/>
        <pc:sldMkLst>
          <pc:docMk/>
          <pc:sldMk cId="551854302" sldId="324"/>
        </pc:sldMkLst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" creationId="{58C60F62-46BB-4FF9-8C98-E00CFA5414CD}"/>
          </ac:spMkLst>
        </pc:spChg>
        <pc:spChg chg="add mod">
          <ac:chgData name="Bryan Krausen" userId="774916b2a9b30420" providerId="LiveId" clId="{8FC1D5FC-550F-4AF5-A25F-80F39F006A36}" dt="2021-05-01T18:32:56.423" v="8416" actId="12788"/>
          <ac:spMkLst>
            <pc:docMk/>
            <pc:sldMk cId="551854302" sldId="324"/>
            <ac:spMk id="6" creationId="{D657F1A0-079A-4CA4-AE8D-40E1A63A52BB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15" creationId="{C30E03A4-E268-4473-8166-A97FE7B69B55}"/>
          </ac:spMkLst>
        </pc:spChg>
        <pc:spChg chg="add mod">
          <ac:chgData name="Bryan Krausen" userId="774916b2a9b30420" providerId="LiveId" clId="{8FC1D5FC-550F-4AF5-A25F-80F39F006A36}" dt="2021-05-01T18:32:26.524" v="8404" actId="1037"/>
          <ac:spMkLst>
            <pc:docMk/>
            <pc:sldMk cId="551854302" sldId="324"/>
            <ac:spMk id="16" creationId="{5BFE8D5E-7B7C-4636-B6BC-7C8F4AB60FB8}"/>
          </ac:spMkLst>
        </pc:spChg>
        <pc:spChg chg="add mod">
          <ac:chgData name="Bryan Krausen" userId="774916b2a9b30420" providerId="LiveId" clId="{8FC1D5FC-550F-4AF5-A25F-80F39F006A36}" dt="2021-05-01T17:39:49.959" v="6893" actId="1076"/>
          <ac:spMkLst>
            <pc:docMk/>
            <pc:sldMk cId="551854302" sldId="324"/>
            <ac:spMk id="18" creationId="{6735C5C5-BB88-48E6-9113-DC5230CFB5A9}"/>
          </ac:spMkLst>
        </pc:spChg>
        <pc:spChg chg="add mod">
          <ac:chgData name="Bryan Krausen" userId="774916b2a9b30420" providerId="LiveId" clId="{8FC1D5FC-550F-4AF5-A25F-80F39F006A36}" dt="2021-05-01T18:32:48.363" v="8414" actId="12788"/>
          <ac:spMkLst>
            <pc:docMk/>
            <pc:sldMk cId="551854302" sldId="324"/>
            <ac:spMk id="31" creationId="{A437FB3D-B0B7-45FE-82C5-F336299132D1}"/>
          </ac:spMkLst>
        </pc:spChg>
        <pc:spChg chg="add mod">
          <ac:chgData name="Bryan Krausen" userId="774916b2a9b30420" providerId="LiveId" clId="{8FC1D5FC-550F-4AF5-A25F-80F39F006A36}" dt="2021-05-01T18:32:51.230" v="8415" actId="12788"/>
          <ac:spMkLst>
            <pc:docMk/>
            <pc:sldMk cId="551854302" sldId="324"/>
            <ac:spMk id="36" creationId="{85B80CFD-ABD1-4B1C-80E3-1C944A4D51AA}"/>
          </ac:spMkLst>
        </pc:spChg>
        <pc:spChg chg="add mod">
          <ac:chgData name="Bryan Krausen" userId="774916b2a9b30420" providerId="LiveId" clId="{8FC1D5FC-550F-4AF5-A25F-80F39F006A36}" dt="2021-05-01T18:32:33.691" v="8412" actId="1038"/>
          <ac:spMkLst>
            <pc:docMk/>
            <pc:sldMk cId="551854302" sldId="324"/>
            <ac:spMk id="38" creationId="{8CB29DAF-5FFE-4022-8DD9-C3BF5037E393}"/>
          </ac:spMkLst>
        </pc:spChg>
        <pc:spChg chg="del mod">
          <ac:chgData name="Bryan Krausen" userId="774916b2a9b30420" providerId="LiveId" clId="{8FC1D5FC-550F-4AF5-A25F-80F39F006A36}" dt="2021-05-01T17:15:42.595" v="6682" actId="478"/>
          <ac:spMkLst>
            <pc:docMk/>
            <pc:sldMk cId="551854302" sldId="324"/>
            <ac:spMk id="45" creationId="{0692EF0A-8D28-4E75-9083-9137040409B5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7:22:40.900" v="6840" actId="478"/>
          <ac:spMkLst>
            <pc:docMk/>
            <pc:sldMk cId="551854302" sldId="324"/>
            <ac:spMk id="62" creationId="{39E54BFE-CA67-49DC-8B4F-935236647201}"/>
          </ac:spMkLst>
        </pc:spChg>
        <pc:grpChg chg="add mod">
          <ac:chgData name="Bryan Krausen" userId="774916b2a9b30420" providerId="LiveId" clId="{8FC1D5FC-550F-4AF5-A25F-80F39F006A36}" dt="2021-05-01T17:20:01.115" v="6749" actId="164"/>
          <ac:grpSpMkLst>
            <pc:docMk/>
            <pc:sldMk cId="551854302" sldId="324"/>
            <ac:grpSpMk id="13" creationId="{8D955DD0-4EE6-4152-8485-4F6D7AF80F4D}"/>
          </ac:grpSpMkLst>
        </pc:grpChg>
        <pc:grpChg chg="add mod ord">
          <ac:chgData name="Bryan Krausen" userId="774916b2a9b30420" providerId="LiveId" clId="{8FC1D5FC-550F-4AF5-A25F-80F39F006A36}" dt="2021-05-01T18:32:56.423" v="8416" actId="12788"/>
          <ac:grpSpMkLst>
            <pc:docMk/>
            <pc:sldMk cId="551854302" sldId="324"/>
            <ac:grpSpMk id="14" creationId="{3C34488B-2983-47CC-AC8B-66167BA0587B}"/>
          </ac:grpSpMkLst>
        </pc:grpChg>
        <pc:picChg chg="del">
          <ac:chgData name="Bryan Krausen" userId="774916b2a9b30420" providerId="LiveId" clId="{8FC1D5FC-550F-4AF5-A25F-80F39F006A36}" dt="2021-05-01T17:15:43.107" v="6683" actId="478"/>
          <ac:picMkLst>
            <pc:docMk/>
            <pc:sldMk cId="551854302" sldId="324"/>
            <ac:picMk id="3" creationId="{6563E79C-7A53-4DAA-98E3-7609C476006F}"/>
          </ac:picMkLst>
        </pc:picChg>
        <pc:picChg chg="add mod">
          <ac:chgData name="Bryan Krausen" userId="774916b2a9b30420" providerId="LiveId" clId="{8FC1D5FC-550F-4AF5-A25F-80F39F006A36}" dt="2021-05-01T17:20:01.115" v="6749" actId="164"/>
          <ac:picMkLst>
            <pc:docMk/>
            <pc:sldMk cId="551854302" sldId="324"/>
            <ac:picMk id="4" creationId="{ED143475-9364-49D1-ACE8-F12FE69DB4B9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8" creationId="{DFEC4DB2-BDFA-40D8-B6FB-1DF5CDE1DCDB}"/>
          </ac:picMkLst>
        </pc:picChg>
        <pc:picChg chg="add mod">
          <ac:chgData name="Bryan Krausen" userId="774916b2a9b30420" providerId="LiveId" clId="{8FC1D5FC-550F-4AF5-A25F-80F39F006A36}" dt="2021-05-01T18:32:48.363" v="8414" actId="12788"/>
          <ac:picMkLst>
            <pc:docMk/>
            <pc:sldMk cId="551854302" sldId="324"/>
            <ac:picMk id="12" creationId="{B3AB4294-093E-4BD6-B5A0-BC0D181B3814}"/>
          </ac:picMkLst>
        </pc:picChg>
        <pc:picChg chg="add mod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5" creationId="{7C5359A1-D5AB-4619-950E-1BD7F215FB7C}"/>
          </ac:picMkLst>
        </pc:picChg>
        <pc:picChg chg="add mod modCrop">
          <ac:chgData name="Bryan Krausen" userId="774916b2a9b30420" providerId="LiveId" clId="{8FC1D5FC-550F-4AF5-A25F-80F39F006A36}" dt="2021-05-01T17:19:53.957" v="6748" actId="164"/>
          <ac:picMkLst>
            <pc:docMk/>
            <pc:sldMk cId="551854302" sldId="324"/>
            <ac:picMk id="26" creationId="{42692CF2-60E1-4C02-A99D-D5E19CFADE13}"/>
          </ac:picMkLst>
        </pc:picChg>
        <pc:cxnChg chg="add mod">
          <ac:chgData name="Bryan Krausen" userId="774916b2a9b30420" providerId="LiveId" clId="{8FC1D5FC-550F-4AF5-A25F-80F39F006A36}" dt="2021-05-01T18:32:26.524" v="8404" actId="1037"/>
          <ac:cxnSpMkLst>
            <pc:docMk/>
            <pc:sldMk cId="551854302" sldId="324"/>
            <ac:cxnSpMk id="10" creationId="{446E5051-34F9-40F9-B634-288DF10F5169}"/>
          </ac:cxnSpMkLst>
        </pc:cxnChg>
        <pc:cxnChg chg="add mod">
          <ac:chgData name="Bryan Krausen" userId="774916b2a9b30420" providerId="LiveId" clId="{8FC1D5FC-550F-4AF5-A25F-80F39F006A36}" dt="2021-05-01T18:32:33.691" v="8412" actId="1038"/>
          <ac:cxnSpMkLst>
            <pc:docMk/>
            <pc:sldMk cId="551854302" sldId="324"/>
            <ac:cxnSpMk id="32" creationId="{3CDCCB44-965D-45DD-97B1-E2E34C411D32}"/>
          </ac:cxnSpMkLst>
        </pc:cxnChg>
      </pc:sldChg>
      <pc:sldChg chg="modSp add mod ord">
        <pc:chgData name="Bryan Krausen" userId="774916b2a9b30420" providerId="LiveId" clId="{8FC1D5FC-550F-4AF5-A25F-80F39F006A36}" dt="2021-05-01T17:40:35.743" v="6921" actId="1076"/>
        <pc:sldMkLst>
          <pc:docMk/>
          <pc:sldMk cId="3075318145" sldId="325"/>
        </pc:sldMkLst>
        <pc:spChg chg="mod">
          <ac:chgData name="Bryan Krausen" userId="774916b2a9b30420" providerId="LiveId" clId="{8FC1D5FC-550F-4AF5-A25F-80F39F006A36}" dt="2021-05-01T17:40:35.743" v="6921" actId="1076"/>
          <ac:spMkLst>
            <pc:docMk/>
            <pc:sldMk cId="3075318145" sldId="325"/>
            <ac:spMk id="70" creationId="{00000000-0000-0000-0000-000000000000}"/>
          </ac:spMkLst>
        </pc:spChg>
      </pc:sldChg>
      <pc:sldChg chg="addSp delSp modSp add mod ord">
        <pc:chgData name="Bryan Krausen" userId="774916b2a9b30420" providerId="LiveId" clId="{8FC1D5FC-550F-4AF5-A25F-80F39F006A36}" dt="2021-05-01T18:35:01.569" v="8542" actId="1076"/>
        <pc:sldMkLst>
          <pc:docMk/>
          <pc:sldMk cId="3144353939" sldId="326"/>
        </pc:sldMkLst>
        <pc:spChg chg="add mod">
          <ac:chgData name="Bryan Krausen" userId="774916b2a9b30420" providerId="LiveId" clId="{8FC1D5FC-550F-4AF5-A25F-80F39F006A36}" dt="2021-05-01T18:35:01.569" v="8542" actId="1076"/>
          <ac:spMkLst>
            <pc:docMk/>
            <pc:sldMk cId="3144353939" sldId="326"/>
            <ac:spMk id="2" creationId="{1E8B9C00-D967-46A0-86DB-D46F6C33E70E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33:11.332" v="8435" actId="20577"/>
          <ac:spMkLst>
            <pc:docMk/>
            <pc:sldMk cId="3144353939" sldId="326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8:33:33.829" v="8510" actId="20577"/>
          <ac:spMkLst>
            <pc:docMk/>
            <pc:sldMk cId="3144353939" sldId="326"/>
            <ac:spMk id="45" creationId="{0692EF0A-8D28-4E75-9083-9137040409B5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7" creationId="{D3698DD9-F359-4DB9-8D85-4FCBCAF9DD9F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8" creationId="{5FF2D261-2327-4203-A3CA-2827697CCDC0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59" creationId="{24D5237C-CB72-4762-969A-9702C6A690DB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0" creationId="{21D56D39-3B8D-4A19-9809-712AA84ED9B7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1" creationId="{1D76B190-C5CB-4DEB-8FE2-4C397F1DC8E9}"/>
          </ac:spMkLst>
        </pc:spChg>
        <pc:spChg chg="mod">
          <ac:chgData name="Bryan Krausen" userId="774916b2a9b30420" providerId="LiveId" clId="{8FC1D5FC-550F-4AF5-A25F-80F39F006A36}" dt="2021-05-01T18:34:46.766" v="8526" actId="1076"/>
          <ac:spMkLst>
            <pc:docMk/>
            <pc:sldMk cId="3144353939" sldId="326"/>
            <ac:spMk id="62" creationId="{39E54BFE-CA67-49DC-8B4F-935236647201}"/>
          </ac:spMkLst>
        </pc:spChg>
        <pc:picChg chg="del">
          <ac:chgData name="Bryan Krausen" userId="774916b2a9b30420" providerId="LiveId" clId="{8FC1D5FC-550F-4AF5-A25F-80F39F006A36}" dt="2021-05-01T17:41:15.133" v="6925" actId="478"/>
          <ac:picMkLst>
            <pc:docMk/>
            <pc:sldMk cId="3144353939" sldId="326"/>
            <ac:picMk id="3" creationId="{6563E79C-7A53-4DAA-98E3-7609C476006F}"/>
          </ac:picMkLst>
        </pc:picChg>
      </pc:sldChg>
      <pc:sldChg chg="add">
        <pc:chgData name="Bryan Krausen" userId="774916b2a9b30420" providerId="LiveId" clId="{8FC1D5FC-550F-4AF5-A25F-80F39F006A36}" dt="2021-05-01T17:43:20.557" v="6931" actId="2890"/>
        <pc:sldMkLst>
          <pc:docMk/>
          <pc:sldMk cId="886621355" sldId="327"/>
        </pc:sldMkLst>
      </pc:sldChg>
      <pc:sldChg chg="addSp delSp modSp add mod ord">
        <pc:chgData name="Bryan Krausen" userId="774916b2a9b30420" providerId="LiveId" clId="{8FC1D5FC-550F-4AF5-A25F-80F39F006A36}" dt="2021-05-01T20:08:28.939" v="9427" actId="113"/>
        <pc:sldMkLst>
          <pc:docMk/>
          <pc:sldMk cId="2403733872" sldId="328"/>
        </pc:sldMkLst>
        <pc:spChg chg="mod">
          <ac:chgData name="Bryan Krausen" userId="774916b2a9b30420" providerId="LiveId" clId="{8FC1D5FC-550F-4AF5-A25F-80F39F006A36}" dt="2021-05-01T17:43:43.595" v="6975" actId="20577"/>
          <ac:spMkLst>
            <pc:docMk/>
            <pc:sldMk cId="2403733872" sldId="328"/>
            <ac:spMk id="17" creationId="{23E09767-3FF2-4AB0-B724-668A818E215B}"/>
          </ac:spMkLst>
        </pc:spChg>
        <pc:spChg chg="add mod">
          <ac:chgData name="Bryan Krausen" userId="774916b2a9b30420" providerId="LiveId" clId="{8FC1D5FC-550F-4AF5-A25F-80F39F006A36}" dt="2021-05-01T20:08:28.939" v="9427" actId="113"/>
          <ac:spMkLst>
            <pc:docMk/>
            <pc:sldMk cId="2403733872" sldId="328"/>
            <ac:spMk id="45" creationId="{9654D1B3-C8D9-4305-89F8-62FDFB68784D}"/>
          </ac:spMkLst>
        </pc:s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0" creationId="{45577CD1-E844-49ED-A3E0-8860E8CB4457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3" creationId="{C4BF8CDC-C108-4308-BCAA-39AA950EDED8}"/>
          </ac:grpSpMkLst>
        </pc:grpChg>
        <pc:grpChg chg="del">
          <ac:chgData name="Bryan Krausen" userId="774916b2a9b30420" providerId="LiveId" clId="{8FC1D5FC-550F-4AF5-A25F-80F39F006A36}" dt="2021-05-01T17:43:50.239" v="6976" actId="478"/>
          <ac:grpSpMkLst>
            <pc:docMk/>
            <pc:sldMk cId="2403733872" sldId="328"/>
            <ac:grpSpMk id="14" creationId="{68E2B8A7-8B8D-45F1-A31A-7F2B97AA32D5}"/>
          </ac:grpSpMkLst>
        </pc:grpChg>
      </pc:sldChg>
      <pc:sldChg chg="addSp delSp modSp add mod">
        <pc:chgData name="Bryan Krausen" userId="774916b2a9b30420" providerId="LiveId" clId="{8FC1D5FC-550F-4AF5-A25F-80F39F006A36}" dt="2021-05-01T18:03:09.339" v="7673" actId="1037"/>
        <pc:sldMkLst>
          <pc:docMk/>
          <pc:sldMk cId="1834742221" sldId="329"/>
        </pc:sldMkLst>
        <pc:spChg chg="add mod">
          <ac:chgData name="Bryan Krausen" userId="774916b2a9b30420" providerId="LiveId" clId="{8FC1D5FC-550F-4AF5-A25F-80F39F006A36}" dt="2021-05-01T18:02:57.117" v="7651" actId="207"/>
          <ac:spMkLst>
            <pc:docMk/>
            <pc:sldMk cId="1834742221" sldId="329"/>
            <ac:spMk id="2" creationId="{73FCA383-168C-4241-BD26-1E4619F0EFF0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2" creationId="{7B879AA1-D92F-485A-BF79-3961B464B8D1}"/>
          </ac:spMkLst>
        </pc:spChg>
        <pc:spChg chg="mod">
          <ac:chgData name="Bryan Krausen" userId="774916b2a9b30420" providerId="LiveId" clId="{8FC1D5FC-550F-4AF5-A25F-80F39F006A36}" dt="2021-05-01T18:02:41.620" v="7649" actId="207"/>
          <ac:spMkLst>
            <pc:docMk/>
            <pc:sldMk cId="1834742221" sldId="329"/>
            <ac:spMk id="13" creationId="{C75A023E-EFD0-4BB0-A2CD-D98D340DA86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4" creationId="{EEC320D3-562E-46B1-BF85-08D1253A6511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5" creationId="{156471D6-97B2-4928-9B53-F02B48FBA297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6" creationId="{A650E66A-B2FB-49E4-8667-BC44ABB1FDCA}"/>
          </ac:spMkLst>
        </pc:spChg>
        <pc:spChg chg="mod">
          <ac:chgData name="Bryan Krausen" userId="774916b2a9b30420" providerId="LiveId" clId="{8FC1D5FC-550F-4AF5-A25F-80F39F006A36}" dt="2021-05-01T17:56:45.191" v="7547" actId="14100"/>
          <ac:spMkLst>
            <pc:docMk/>
            <pc:sldMk cId="1834742221" sldId="329"/>
            <ac:spMk id="17" creationId="{23E09767-3FF2-4AB0-B724-668A818E215B}"/>
          </ac:spMkLst>
        </pc:spChg>
        <pc:spChg chg="mod">
          <ac:chgData name="Bryan Krausen" userId="774916b2a9b30420" providerId="LiveId" clId="{8FC1D5FC-550F-4AF5-A25F-80F39F006A36}" dt="2021-05-01T17:44:42.707" v="6978"/>
          <ac:spMkLst>
            <pc:docMk/>
            <pc:sldMk cId="1834742221" sldId="329"/>
            <ac:spMk id="18" creationId="{2493821C-51DF-4AEE-A849-811C38E6AC24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0" creationId="{09E32112-AEA9-43D9-B7D2-6954ED6CE111}"/>
          </ac:spMkLst>
        </pc:spChg>
        <pc:spChg chg="add mod">
          <ac:chgData name="Bryan Krausen" userId="774916b2a9b30420" providerId="LiveId" clId="{8FC1D5FC-550F-4AF5-A25F-80F39F006A36}" dt="2021-05-01T18:03:09.339" v="7673" actId="1037"/>
          <ac:spMkLst>
            <pc:docMk/>
            <pc:sldMk cId="1834742221" sldId="329"/>
            <ac:spMk id="21" creationId="{B3D59138-1C26-4485-8554-0CCFCC3D3356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2" creationId="{AF31542A-64D9-4463-BD61-11A2CB80034D}"/>
          </ac:spMkLst>
        </pc:spChg>
        <pc:spChg chg="add mod">
          <ac:chgData name="Bryan Krausen" userId="774916b2a9b30420" providerId="LiveId" clId="{8FC1D5FC-550F-4AF5-A25F-80F39F006A36}" dt="2021-05-01T18:03:05.172" v="7662" actId="1038"/>
          <ac:spMkLst>
            <pc:docMk/>
            <pc:sldMk cId="1834742221" sldId="329"/>
            <ac:spMk id="23" creationId="{D417BE82-D313-4950-8DA6-875697EE5D3C}"/>
          </ac:spMkLst>
        </pc:spChg>
        <pc:spChg chg="add mod">
          <ac:chgData name="Bryan Krausen" userId="774916b2a9b30420" providerId="LiveId" clId="{8FC1D5FC-550F-4AF5-A25F-80F39F006A36}" dt="2021-05-01T18:02:14.808" v="7646" actId="207"/>
          <ac:spMkLst>
            <pc:docMk/>
            <pc:sldMk cId="1834742221" sldId="329"/>
            <ac:spMk id="24" creationId="{2D919DFF-2DB5-4FEB-984F-25D61CC16D3A}"/>
          </ac:spMkLst>
        </pc:spChg>
        <pc:grpChg chg="add mod">
          <ac:chgData name="Bryan Krausen" userId="774916b2a9b30420" providerId="LiveId" clId="{8FC1D5FC-550F-4AF5-A25F-80F39F006A36}" dt="2021-05-01T17:55:54.468" v="7515" actId="12788"/>
          <ac:grpSpMkLst>
            <pc:docMk/>
            <pc:sldMk cId="1834742221" sldId="329"/>
            <ac:grpSpMk id="11" creationId="{27A04AC6-D0A0-4406-84A8-7D95C3C784D4}"/>
          </ac:grpSpMkLst>
        </pc:grpChg>
        <pc:picChg chg="add mod">
          <ac:chgData name="Bryan Krausen" userId="774916b2a9b30420" providerId="LiveId" clId="{8FC1D5FC-550F-4AF5-A25F-80F39F006A36}" dt="2021-05-01T18:01:32.199" v="7639" actId="1076"/>
          <ac:picMkLst>
            <pc:docMk/>
            <pc:sldMk cId="1834742221" sldId="329"/>
            <ac:picMk id="4" creationId="{A83A8E9A-B0BB-40E0-8DA9-8AD2A1DEA8D4}"/>
          </ac:picMkLst>
        </pc:picChg>
        <pc:picChg chg="add mod">
          <ac:chgData name="Bryan Krausen" userId="774916b2a9b30420" providerId="LiveId" clId="{8FC1D5FC-550F-4AF5-A25F-80F39F006A36}" dt="2021-05-01T18:01:10.575" v="7634" actId="1076"/>
          <ac:picMkLst>
            <pc:docMk/>
            <pc:sldMk cId="1834742221" sldId="329"/>
            <ac:picMk id="6" creationId="{29A54754-1996-44B7-84D3-468D4F91F1E3}"/>
          </ac:picMkLst>
        </pc:picChg>
        <pc:picChg chg="add mod">
          <ac:chgData name="Bryan Krausen" userId="774916b2a9b30420" providerId="LiveId" clId="{8FC1D5FC-550F-4AF5-A25F-80F39F006A36}" dt="2021-05-01T18:01:15.491" v="7635" actId="1076"/>
          <ac:picMkLst>
            <pc:docMk/>
            <pc:sldMk cId="1834742221" sldId="329"/>
            <ac:picMk id="8" creationId="{B923C01B-F48A-461F-829D-007EAA4D326D}"/>
          </ac:picMkLst>
        </pc:picChg>
        <pc:picChg chg="add mod">
          <ac:chgData name="Bryan Krausen" userId="774916b2a9b30420" providerId="LiveId" clId="{8FC1D5FC-550F-4AF5-A25F-80F39F006A36}" dt="2021-05-01T18:01:20.971" v="7636" actId="1076"/>
          <ac:picMkLst>
            <pc:docMk/>
            <pc:sldMk cId="1834742221" sldId="329"/>
            <ac:picMk id="10" creationId="{B9D923FB-6135-4BFC-A6E4-2F134952DF0B}"/>
          </ac:picMkLst>
        </pc:picChg>
        <pc:picChg chg="add mod">
          <ac:chgData name="Bryan Krausen" userId="774916b2a9b30420" providerId="LiveId" clId="{8FC1D5FC-550F-4AF5-A25F-80F39F006A36}" dt="2021-05-01T17:56:40.578" v="7544" actId="12789"/>
          <ac:picMkLst>
            <pc:docMk/>
            <pc:sldMk cId="1834742221" sldId="329"/>
            <ac:picMk id="19" creationId="{974B44C4-14BA-4FD9-88E1-426E35054206}"/>
          </ac:picMkLst>
        </pc:picChg>
        <pc:picChg chg="add del mod">
          <ac:chgData name="Bryan Krausen" userId="774916b2a9b30420" providerId="LiveId" clId="{8FC1D5FC-550F-4AF5-A25F-80F39F006A36}" dt="2021-05-01T18:01:26.565" v="7638" actId="478"/>
          <ac:picMkLst>
            <pc:docMk/>
            <pc:sldMk cId="1834742221" sldId="329"/>
            <ac:picMk id="26" creationId="{AD4B6B2A-D9D4-4EDA-A852-3502163EDE7F}"/>
          </ac:picMkLst>
        </pc:picChg>
        <pc:picChg chg="add mod">
          <ac:chgData name="Bryan Krausen" userId="774916b2a9b30420" providerId="LiveId" clId="{8FC1D5FC-550F-4AF5-A25F-80F39F006A36}" dt="2021-05-01T18:01:06.165" v="7633" actId="1076"/>
          <ac:picMkLst>
            <pc:docMk/>
            <pc:sldMk cId="1834742221" sldId="329"/>
            <ac:picMk id="28" creationId="{6CCC2DE1-A3D0-4002-95B5-D44241CACD48}"/>
          </ac:picMkLst>
        </pc:picChg>
        <pc:picChg chg="add mod">
          <ac:chgData name="Bryan Krausen" userId="774916b2a9b30420" providerId="LiveId" clId="{8FC1D5FC-550F-4AF5-A25F-80F39F006A36}" dt="2021-05-01T18:01:59.185" v="7643" actId="1076"/>
          <ac:picMkLst>
            <pc:docMk/>
            <pc:sldMk cId="1834742221" sldId="329"/>
            <ac:picMk id="30" creationId="{B8E68030-15D3-49CA-8C2F-60221940609F}"/>
          </ac:picMkLst>
        </pc:picChg>
      </pc:sldChg>
      <pc:sldChg chg="addSp delSp modSp add mod ord">
        <pc:chgData name="Bryan Krausen" userId="774916b2a9b30420" providerId="LiveId" clId="{8FC1D5FC-550F-4AF5-A25F-80F39F006A36}" dt="2021-05-01T20:05:39.789" v="9403" actId="207"/>
        <pc:sldMkLst>
          <pc:docMk/>
          <pc:sldMk cId="298456796" sldId="330"/>
        </pc:sldMkLst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" creationId="{73FCA383-168C-4241-BD26-1E4619F0EFF0}"/>
          </ac:spMkLst>
        </pc:spChg>
        <pc:spChg chg="add mod">
          <ac:chgData name="Bryan Krausen" userId="774916b2a9b30420" providerId="LiveId" clId="{8FC1D5FC-550F-4AF5-A25F-80F39F006A36}" dt="2021-05-01T20:05:39.789" v="9403" actId="207"/>
          <ac:spMkLst>
            <pc:docMk/>
            <pc:sldMk cId="298456796" sldId="330"/>
            <ac:spMk id="2" creationId="{998D5165-CEE1-4B56-9046-EDEC26CF7347}"/>
          </ac:spMkLst>
        </pc:spChg>
        <pc:spChg chg="add mod">
          <ac:chgData name="Bryan Krausen" userId="774916b2a9b30420" providerId="LiveId" clId="{8FC1D5FC-550F-4AF5-A25F-80F39F006A36}" dt="2021-05-01T20:03:27.824" v="9352" actId="14100"/>
          <ac:spMkLst>
            <pc:docMk/>
            <pc:sldMk cId="298456796" sldId="330"/>
            <ac:spMk id="4" creationId="{75718E55-7B6B-41EA-9DCD-1C7EA389538E}"/>
          </ac:spMkLst>
        </pc:spChg>
        <pc:spChg chg="add mod">
          <ac:chgData name="Bryan Krausen" userId="774916b2a9b30420" providerId="LiveId" clId="{8FC1D5FC-550F-4AF5-A25F-80F39F006A36}" dt="2021-05-01T20:04:26.878" v="9388" actId="207"/>
          <ac:spMkLst>
            <pc:docMk/>
            <pc:sldMk cId="298456796" sldId="330"/>
            <ac:spMk id="5" creationId="{E7FE5FB6-1F7D-4D2B-B344-30C029977AF0}"/>
          </ac:spMkLst>
        </pc:spChg>
        <pc:spChg chg="add mod">
          <ac:chgData name="Bryan Krausen" userId="774916b2a9b30420" providerId="LiveId" clId="{8FC1D5FC-550F-4AF5-A25F-80F39F006A36}" dt="2021-05-01T20:04:17.966" v="9385" actId="207"/>
          <ac:spMkLst>
            <pc:docMk/>
            <pc:sldMk cId="298456796" sldId="330"/>
            <ac:spMk id="6" creationId="{C2913652-3D6C-4DE3-8C99-5586A6C90A01}"/>
          </ac:spMkLst>
        </pc:spChg>
        <pc:spChg chg="add mod">
          <ac:chgData name="Bryan Krausen" userId="774916b2a9b30420" providerId="LiveId" clId="{8FC1D5FC-550F-4AF5-A25F-80F39F006A36}" dt="2021-05-01T19:56:21.858" v="9233" actId="20577"/>
          <ac:spMkLst>
            <pc:docMk/>
            <pc:sldMk cId="298456796" sldId="330"/>
            <ac:spMk id="12" creationId="{4DD1F069-BB79-4756-AC06-449C0D05059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3" creationId="{757B4CA4-3E98-4545-BF1D-0FB64670509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4" creationId="{D3AAB5CE-183C-41E6-BD56-99498B70392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5" creationId="{DA719AC3-6C05-44E5-9934-2DAE1DE23CD8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6" creationId="{55D5C3F0-3CFD-4018-B30D-959A0184808C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8" creationId="{9A27E637-56F8-4BCC-A4EE-B56B4DDF1043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19" creationId="{E662D691-374C-46A2-962E-E2B46F43C4AE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0" creationId="{09E32112-AEA9-43D9-B7D2-6954ED6CE111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0" creationId="{79468D0C-C420-40C4-A36B-11D921A1200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1" creationId="{83EB03E3-0C34-4AF0-8EB4-FEE87D82AE85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1" creationId="{B3D59138-1C26-4485-8554-0CCFCC3D33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2" creationId="{AF31542A-64D9-4463-BD61-11A2CB80034D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2" creationId="{C9D6CE5A-DE82-4FA8-838A-FCAC709EA9BE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3" creationId="{03D8D9F4-4EB6-4E31-BDA3-661A382ABF56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3" creationId="{D417BE82-D313-4950-8DA6-875697EE5D3C}"/>
          </ac:spMkLst>
        </pc:spChg>
        <pc:spChg chg="del">
          <ac:chgData name="Bryan Krausen" userId="774916b2a9b30420" providerId="LiveId" clId="{8FC1D5FC-550F-4AF5-A25F-80F39F006A36}" dt="2021-05-01T18:03:34.700" v="7675" actId="478"/>
          <ac:spMkLst>
            <pc:docMk/>
            <pc:sldMk cId="298456796" sldId="330"/>
            <ac:spMk id="24" creationId="{2D919DFF-2DB5-4FEB-984F-25D61CC16D3A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4" creationId="{F2501CE3-276E-4386-93A3-4E12357151B9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5" creationId="{2E8B2C30-1EF7-4FC1-B52E-6FA51B85FD27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6" creationId="{7E605874-D093-4429-BE31-EDD9F9C34BC5}"/>
          </ac:spMkLst>
        </pc:spChg>
        <pc:spChg chg="add del mod">
          <ac:chgData name="Bryan Krausen" userId="774916b2a9b30420" providerId="LiveId" clId="{8FC1D5FC-550F-4AF5-A25F-80F39F006A36}" dt="2021-05-01T19:56:15.465" v="9224" actId="478"/>
          <ac:spMkLst>
            <pc:docMk/>
            <pc:sldMk cId="298456796" sldId="330"/>
            <ac:spMk id="27" creationId="{E2741B0A-FADE-45E5-8EF6-EAD66C86E5A8}"/>
          </ac:spMkLst>
        </pc:spChg>
        <pc:spChg chg="add del mod">
          <ac:chgData name="Bryan Krausen" userId="774916b2a9b30420" providerId="LiveId" clId="{8FC1D5FC-550F-4AF5-A25F-80F39F006A36}" dt="2021-05-01T20:00:43.515" v="9280" actId="478"/>
          <ac:spMkLst>
            <pc:docMk/>
            <pc:sldMk cId="298456796" sldId="330"/>
            <ac:spMk id="28" creationId="{F938E3A2-4F2B-4977-8D43-2E6D0E5E854D}"/>
          </ac:spMkLst>
        </pc:spChg>
        <pc:spChg chg="add del mod">
          <ac:chgData name="Bryan Krausen" userId="774916b2a9b30420" providerId="LiveId" clId="{8FC1D5FC-550F-4AF5-A25F-80F39F006A36}" dt="2021-05-01T20:02:07.827" v="9293" actId="478"/>
          <ac:spMkLst>
            <pc:docMk/>
            <pc:sldMk cId="298456796" sldId="330"/>
            <ac:spMk id="30" creationId="{1607F37F-2E73-45B8-9479-84E1423AC192}"/>
          </ac:spMkLst>
        </pc:spChg>
        <pc:spChg chg="add mod">
          <ac:chgData name="Bryan Krausen" userId="774916b2a9b30420" providerId="LiveId" clId="{8FC1D5FC-550F-4AF5-A25F-80F39F006A36}" dt="2021-05-01T18:05:00.016" v="7758" actId="1076"/>
          <ac:spMkLst>
            <pc:docMk/>
            <pc:sldMk cId="298456796" sldId="330"/>
            <ac:spMk id="31" creationId="{4C86DBA3-C901-41B1-8862-08E16FADE1DF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2" creationId="{CD63BA09-270B-4413-BEBE-2306FDA38FE7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3" creationId="{CCA1E8CB-B527-4B54-88E4-9D64E8D98DDB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4" creationId="{28A1493E-E297-4B11-8727-DB6E5F06F418}"/>
          </ac:spMkLst>
        </pc:spChg>
        <pc:spChg chg="add mod">
          <ac:chgData name="Bryan Krausen" userId="774916b2a9b30420" providerId="LiveId" clId="{8FC1D5FC-550F-4AF5-A25F-80F39F006A36}" dt="2021-05-01T20:05:19.682" v="9402" actId="207"/>
          <ac:spMkLst>
            <pc:docMk/>
            <pc:sldMk cId="298456796" sldId="330"/>
            <ac:spMk id="35" creationId="{2E69A05E-E88E-4CBE-9342-61099D2114EE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6" creationId="{553D90E0-0038-49B5-9622-4D31D03E02C4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7" creationId="{9C1E7519-7476-4EF5-9109-523C16962253}"/>
          </ac:spMkLst>
        </pc:spChg>
        <pc:spChg chg="add mod">
          <ac:chgData name="Bryan Krausen" userId="774916b2a9b30420" providerId="LiveId" clId="{8FC1D5FC-550F-4AF5-A25F-80F39F006A36}" dt="2021-05-01T20:04:35.509" v="9389" actId="1076"/>
          <ac:spMkLst>
            <pc:docMk/>
            <pc:sldMk cId="298456796" sldId="330"/>
            <ac:spMk id="38" creationId="{35789632-6573-40C9-9DA8-3DBF62DF496F}"/>
          </ac:spMkLst>
        </pc:spChg>
        <pc:spChg chg="add mod">
          <ac:chgData name="Bryan Krausen" userId="774916b2a9b30420" providerId="LiveId" clId="{8FC1D5FC-550F-4AF5-A25F-80F39F006A36}" dt="2021-05-01T20:04:45.522" v="9391" actId="1076"/>
          <ac:spMkLst>
            <pc:docMk/>
            <pc:sldMk cId="298456796" sldId="330"/>
            <ac:spMk id="45" creationId="{51006EE5-0686-40F2-85BE-2691A2F89656}"/>
          </ac:spMkLst>
        </pc:spChg>
        <pc:spChg chg="add mod">
          <ac:chgData name="Bryan Krausen" userId="774916b2a9b30420" providerId="LiveId" clId="{8FC1D5FC-550F-4AF5-A25F-80F39F006A36}" dt="2021-05-01T20:04:48.835" v="9400" actId="20577"/>
          <ac:spMkLst>
            <pc:docMk/>
            <pc:sldMk cId="298456796" sldId="330"/>
            <ac:spMk id="46" creationId="{AB460456-F335-4BB2-A47A-5CD240BB1961}"/>
          </ac:spMkLst>
        </pc:spChg>
        <pc:grpChg chg="del">
          <ac:chgData name="Bryan Krausen" userId="774916b2a9b30420" providerId="LiveId" clId="{8FC1D5FC-550F-4AF5-A25F-80F39F006A36}" dt="2021-05-01T18:03:34.700" v="7675" actId="478"/>
          <ac:grpSpMkLst>
            <pc:docMk/>
            <pc:sldMk cId="298456796" sldId="330"/>
            <ac:grpSpMk id="11" creationId="{27A04AC6-D0A0-4406-84A8-7D95C3C784D4}"/>
          </ac:grpSpMkLst>
        </pc:grp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4" creationId="{A83A8E9A-B0BB-40E0-8DA9-8AD2A1DEA8D4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6" creationId="{29A54754-1996-44B7-84D3-468D4F91F1E3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8" creationId="{B923C01B-F48A-461F-829D-007EAA4D326D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0" creationId="{B9D923FB-6135-4BFC-A6E4-2F134952DF0B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19" creationId="{974B44C4-14BA-4FD9-88E1-426E35054206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28" creationId="{6CCC2DE1-A3D0-4002-95B5-D44241CACD48}"/>
          </ac:picMkLst>
        </pc:picChg>
        <pc:picChg chg="del">
          <ac:chgData name="Bryan Krausen" userId="774916b2a9b30420" providerId="LiveId" clId="{8FC1D5FC-550F-4AF5-A25F-80F39F006A36}" dt="2021-05-01T18:03:34.700" v="7675" actId="478"/>
          <ac:picMkLst>
            <pc:docMk/>
            <pc:sldMk cId="298456796" sldId="330"/>
            <ac:picMk id="30" creationId="{B8E68030-15D3-49CA-8C2F-60221940609F}"/>
          </ac:picMkLst>
        </pc:picChg>
        <pc:cxnChg chg="add mod">
          <ac:chgData name="Bryan Krausen" userId="774916b2a9b30420" providerId="LiveId" clId="{8FC1D5FC-550F-4AF5-A25F-80F39F006A36}" dt="2021-05-01T20:04:20.373" v="9386" actId="14100"/>
          <ac:cxnSpMkLst>
            <pc:docMk/>
            <pc:sldMk cId="298456796" sldId="330"/>
            <ac:cxnSpMk id="8" creationId="{FD9B1B1C-AB20-4CAC-857B-8BACB5B07E7C}"/>
          </ac:cxnSpMkLst>
        </pc:cxnChg>
      </pc:sldChg>
      <pc:sldChg chg="modSp add mod">
        <pc:chgData name="Bryan Krausen" userId="774916b2a9b30420" providerId="LiveId" clId="{8FC1D5FC-550F-4AF5-A25F-80F39F006A36}" dt="2021-05-01T18:03:55.668" v="7691" actId="20577"/>
        <pc:sldMkLst>
          <pc:docMk/>
          <pc:sldMk cId="2488679772" sldId="331"/>
        </pc:sldMkLst>
        <pc:spChg chg="mod">
          <ac:chgData name="Bryan Krausen" userId="774916b2a9b30420" providerId="LiveId" clId="{8FC1D5FC-550F-4AF5-A25F-80F39F006A36}" dt="2021-05-01T18:03:55.668" v="7691" actId="20577"/>
          <ac:spMkLst>
            <pc:docMk/>
            <pc:sldMk cId="2488679772" sldId="331"/>
            <ac:spMk id="31" creationId="{4C86DBA3-C901-41B1-8862-08E16FADE1DF}"/>
          </ac:spMkLst>
        </pc:spChg>
      </pc:sldChg>
      <pc:sldChg chg="modSp add mod">
        <pc:chgData name="Bryan Krausen" userId="774916b2a9b30420" providerId="LiveId" clId="{8FC1D5FC-550F-4AF5-A25F-80F39F006A36}" dt="2021-05-01T18:04:05.300" v="7704" actId="20577"/>
        <pc:sldMkLst>
          <pc:docMk/>
          <pc:sldMk cId="3861654878" sldId="332"/>
        </pc:sldMkLst>
        <pc:spChg chg="mod">
          <ac:chgData name="Bryan Krausen" userId="774916b2a9b30420" providerId="LiveId" clId="{8FC1D5FC-550F-4AF5-A25F-80F39F006A36}" dt="2021-05-01T18:04:05.300" v="7704" actId="20577"/>
          <ac:spMkLst>
            <pc:docMk/>
            <pc:sldMk cId="3861654878" sldId="332"/>
            <ac:spMk id="31" creationId="{4C86DBA3-C901-41B1-8862-08E16FADE1DF}"/>
          </ac:spMkLst>
        </pc:spChg>
      </pc:sldChg>
      <pc:sldChg chg="modSp add mod">
        <pc:chgData name="Bryan Krausen" userId="774916b2a9b30420" providerId="LiveId" clId="{8FC1D5FC-550F-4AF5-A25F-80F39F006A36}" dt="2021-05-01T18:04:16.315" v="7726" actId="20577"/>
        <pc:sldMkLst>
          <pc:docMk/>
          <pc:sldMk cId="1684594420" sldId="333"/>
        </pc:sldMkLst>
        <pc:spChg chg="mod">
          <ac:chgData name="Bryan Krausen" userId="774916b2a9b30420" providerId="LiveId" clId="{8FC1D5FC-550F-4AF5-A25F-80F39F006A36}" dt="2021-05-01T18:04:16.315" v="7726" actId="20577"/>
          <ac:spMkLst>
            <pc:docMk/>
            <pc:sldMk cId="1684594420" sldId="333"/>
            <ac:spMk id="31" creationId="{4C86DBA3-C901-41B1-8862-08E16FADE1DF}"/>
          </ac:spMkLst>
        </pc:spChg>
      </pc:sldChg>
      <pc:sldChg chg="modSp add mod">
        <pc:chgData name="Bryan Krausen" userId="774916b2a9b30420" providerId="LiveId" clId="{8FC1D5FC-550F-4AF5-A25F-80F39F006A36}" dt="2021-05-01T18:04:24.596" v="7740" actId="20577"/>
        <pc:sldMkLst>
          <pc:docMk/>
          <pc:sldMk cId="3889367770" sldId="334"/>
        </pc:sldMkLst>
        <pc:spChg chg="mod">
          <ac:chgData name="Bryan Krausen" userId="774916b2a9b30420" providerId="LiveId" clId="{8FC1D5FC-550F-4AF5-A25F-80F39F006A36}" dt="2021-05-01T18:04:24.596" v="7740" actId="20577"/>
          <ac:spMkLst>
            <pc:docMk/>
            <pc:sldMk cId="3889367770" sldId="334"/>
            <ac:spMk id="31" creationId="{4C86DBA3-C901-41B1-8862-08E16FADE1DF}"/>
          </ac:spMkLst>
        </pc:spChg>
      </pc:sldChg>
      <pc:sldChg chg="modSp add mod">
        <pc:chgData name="Bryan Krausen" userId="774916b2a9b30420" providerId="LiveId" clId="{8FC1D5FC-550F-4AF5-A25F-80F39F006A36}" dt="2021-05-01T18:04:29.659" v="7750" actId="20577"/>
        <pc:sldMkLst>
          <pc:docMk/>
          <pc:sldMk cId="2532591562" sldId="335"/>
        </pc:sldMkLst>
        <pc:spChg chg="mod">
          <ac:chgData name="Bryan Krausen" userId="774916b2a9b30420" providerId="LiveId" clId="{8FC1D5FC-550F-4AF5-A25F-80F39F006A36}" dt="2021-05-01T18:04:29.659" v="7750" actId="20577"/>
          <ac:spMkLst>
            <pc:docMk/>
            <pc:sldMk cId="2532591562" sldId="335"/>
            <ac:spMk id="31" creationId="{4C86DBA3-C901-41B1-8862-08E16FADE1DF}"/>
          </ac:spMkLst>
        </pc:spChg>
      </pc:sldChg>
      <pc:sldChg chg="add">
        <pc:chgData name="Bryan Krausen" userId="774916b2a9b30420" providerId="LiveId" clId="{8FC1D5FC-550F-4AF5-A25F-80F39F006A36}" dt="2021-05-01T18:04:49.196" v="7751" actId="2890"/>
        <pc:sldMkLst>
          <pc:docMk/>
          <pc:sldMk cId="760672974" sldId="336"/>
        </pc:sldMkLst>
      </pc:sldChg>
      <pc:sldChg chg="addSp modSp add mod">
        <pc:chgData name="Bryan Krausen" userId="774916b2a9b30420" providerId="LiveId" clId="{8FC1D5FC-550F-4AF5-A25F-80F39F006A36}" dt="2021-05-01T20:09:14.923" v="9473" actId="20577"/>
        <pc:sldMkLst>
          <pc:docMk/>
          <pc:sldMk cId="2186756857" sldId="337"/>
        </pc:sldMkLst>
        <pc:spChg chg="add mod">
          <ac:chgData name="Bryan Krausen" userId="774916b2a9b30420" providerId="LiveId" clId="{8FC1D5FC-550F-4AF5-A25F-80F39F006A36}" dt="2021-05-01T20:09:14.923" v="9473" actId="20577"/>
          <ac:spMkLst>
            <pc:docMk/>
            <pc:sldMk cId="2186756857" sldId="337"/>
            <ac:spMk id="2" creationId="{2923307E-2DA7-41E1-83DA-573E566BAF67}"/>
          </ac:spMkLst>
        </pc:spChg>
        <pc:spChg chg="mod">
          <ac:chgData name="Bryan Krausen" userId="774916b2a9b30420" providerId="LiveId" clId="{8FC1D5FC-550F-4AF5-A25F-80F39F006A36}" dt="2021-05-01T18:05:07.979" v="7767" actId="20577"/>
          <ac:spMkLst>
            <pc:docMk/>
            <pc:sldMk cId="2186756857" sldId="337"/>
            <ac:spMk id="31" creationId="{4C86DBA3-C901-41B1-8862-08E16FADE1DF}"/>
          </ac:spMkLst>
        </pc:spChg>
      </pc:sldChg>
      <pc:sldChg chg="add del">
        <pc:chgData name="Bryan Krausen" userId="774916b2a9b30420" providerId="LiveId" clId="{8FC1D5FC-550F-4AF5-A25F-80F39F006A36}" dt="2021-05-01T18:09:19.367" v="7769" actId="2890"/>
        <pc:sldMkLst>
          <pc:docMk/>
          <pc:sldMk cId="650687142" sldId="338"/>
        </pc:sldMkLst>
      </pc:sldChg>
      <pc:sldChg chg="modSp add mod ord">
        <pc:chgData name="Bryan Krausen" userId="774916b2a9b30420" providerId="LiveId" clId="{8FC1D5FC-550F-4AF5-A25F-80F39F006A36}" dt="2021-05-01T18:09:28.828" v="7782" actId="20577"/>
        <pc:sldMkLst>
          <pc:docMk/>
          <pc:sldMk cId="3878962953" sldId="338"/>
        </pc:sldMkLst>
        <pc:spChg chg="mod">
          <ac:chgData name="Bryan Krausen" userId="774916b2a9b30420" providerId="LiveId" clId="{8FC1D5FC-550F-4AF5-A25F-80F39F006A36}" dt="2021-05-01T18:09:28.828" v="7782" actId="20577"/>
          <ac:spMkLst>
            <pc:docMk/>
            <pc:sldMk cId="3878962953" sldId="338"/>
            <ac:spMk id="70" creationId="{00000000-0000-0000-0000-000000000000}"/>
          </ac:spMkLst>
        </pc:spChg>
      </pc:sldChg>
      <pc:sldChg chg="addSp delSp modSp add mod ord modAnim">
        <pc:chgData name="Bryan Krausen" userId="774916b2a9b30420" providerId="LiveId" clId="{8FC1D5FC-550F-4AF5-A25F-80F39F006A36}" dt="2021-05-01T18:30:22.736" v="8343" actId="692"/>
        <pc:sldMkLst>
          <pc:docMk/>
          <pc:sldMk cId="703861106" sldId="339"/>
        </pc:sldMkLst>
        <pc:spChg chg="add del">
          <ac:chgData name="Bryan Krausen" userId="774916b2a9b30420" providerId="LiveId" clId="{8FC1D5FC-550F-4AF5-A25F-80F39F006A36}" dt="2021-05-01T18:10:31.508" v="7789" actId="478"/>
          <ac:spMkLst>
            <pc:docMk/>
            <pc:sldMk cId="703861106" sldId="339"/>
            <ac:spMk id="2" creationId="{57A91ED4-44D2-425D-B106-B5EB98B45D4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" creationId="{58C60F62-46BB-4FF9-8C98-E00CFA5414CD}"/>
          </ac:spMkLst>
        </pc:spChg>
        <pc:spChg chg="mod">
          <ac:chgData name="Bryan Krausen" userId="774916b2a9b30420" providerId="LiveId" clId="{8FC1D5FC-550F-4AF5-A25F-80F39F006A36}" dt="2021-05-01T18:14:54.788" v="7877" actId="20577"/>
          <ac:spMkLst>
            <pc:docMk/>
            <pc:sldMk cId="703861106" sldId="339"/>
            <ac:spMk id="17" creationId="{23E09767-3FF2-4AB0-B724-668A818E215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1" creationId="{6545C7E3-4B46-4311-B9C5-27B96B92328B}"/>
          </ac:spMkLst>
        </pc:spChg>
        <pc:spChg chg="mod topLvl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23" creationId="{C2383CE9-D896-4881-962E-ECBE3FCC307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4" creationId="{55F07B5C-D1D6-4A32-8A4F-4923A7D2A06F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5" creationId="{CBBD6BE9-2142-4E4F-8E82-D2855F075187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6" creationId="{8382C189-6CE1-4A87-8AF3-7618ED593ED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7" creationId="{A5ACEE67-11B3-4777-9DD7-171BCB5FD225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8" creationId="{B508AB77-49A4-4DAA-949E-7A7FF41FD5AA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29" creationId="{5BEEEBBC-992E-466C-9189-006E0809501C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0" creationId="{D4CD5EED-6EAB-42B5-9D7A-4C82FDD440E0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1" creationId="{612F1294-BF7F-49CC-84A4-2638FB11AC1B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2" creationId="{A85A89ED-7761-4A2F-A7FA-7826C6D77702}"/>
          </ac:spMkLst>
        </pc:spChg>
        <pc:spChg chg="add del mod">
          <ac:chgData name="Bryan Krausen" userId="774916b2a9b30420" providerId="LiveId" clId="{8FC1D5FC-550F-4AF5-A25F-80F39F006A36}" dt="2021-05-01T18:12:51.436" v="7828" actId="478"/>
          <ac:spMkLst>
            <pc:docMk/>
            <pc:sldMk cId="703861106" sldId="339"/>
            <ac:spMk id="33" creationId="{A9BAF2B5-D963-43CA-B877-6878000D265A}"/>
          </ac:spMkLst>
        </pc:spChg>
        <pc:spChg chg="add mod">
          <ac:chgData name="Bryan Krausen" userId="774916b2a9b30420" providerId="LiveId" clId="{8FC1D5FC-550F-4AF5-A25F-80F39F006A36}" dt="2021-05-01T18:13:15.535" v="7834"/>
          <ac:spMkLst>
            <pc:docMk/>
            <pc:sldMk cId="703861106" sldId="339"/>
            <ac:spMk id="34" creationId="{011C0DB6-FA21-448A-91B5-560692ECE2C9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5" creationId="{BE01488D-B84F-4E51-9119-1FEA1DAC854F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6" creationId="{B5139914-9430-4B97-A8EB-7001C5549D11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7" creationId="{D7003AC2-0D6B-4D48-9EA2-F9BB1C07565E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8" creationId="{88BC3B4A-15A5-4DA2-9E44-D3FB8646995B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39" creationId="{C4168985-DA93-42F1-98E6-7293B5144083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0" creationId="{80624278-16D8-4243-B27F-01AADE39A58C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1" creationId="{C8B89B94-8C89-47B8-9F6D-7C9742199550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3" creationId="{C9A8C608-D5B2-4607-87AA-51CA9508900A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4" creationId="{293F2A52-9476-45AD-802E-83F3B2B7CF14}"/>
          </ac:spMkLst>
        </pc:spChg>
        <pc:spChg chg="del">
          <ac:chgData name="Bryan Krausen" userId="774916b2a9b30420" providerId="LiveId" clId="{8FC1D5FC-550F-4AF5-A25F-80F39F006A36}" dt="2021-05-01T18:09:39.564" v="7786" actId="478"/>
          <ac:spMkLst>
            <pc:docMk/>
            <pc:sldMk cId="703861106" sldId="339"/>
            <ac:spMk id="45" creationId="{0692EF0A-8D28-4E75-9083-9137040409B5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6" creationId="{1424C6AC-74A8-4602-B5A4-F511BC2F2FED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7" creationId="{7EE98CE2-0841-4F7B-8251-4844C2652BF7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8" creationId="{9E16BBCB-24CE-4A96-9D33-A04CC2E23438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49" creationId="{973BE96B-AFB0-46AD-841A-FBD581971EE6}"/>
          </ac:spMkLst>
        </pc:spChg>
        <pc:spChg chg="add mod">
          <ac:chgData name="Bryan Krausen" userId="774916b2a9b30420" providerId="LiveId" clId="{8FC1D5FC-550F-4AF5-A25F-80F39F006A36}" dt="2021-05-01T18:26:38.878" v="8240" actId="1076"/>
          <ac:spMkLst>
            <pc:docMk/>
            <pc:sldMk cId="703861106" sldId="339"/>
            <ac:spMk id="50" creationId="{E5DFBDD8-0095-4BF7-86ED-046088A836DA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7" creationId="{D3698DD9-F359-4DB9-8D85-4FCBCAF9DD9F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8" creationId="{5FF2D261-2327-4203-A3CA-2827697CCDC0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59" creationId="{24D5237C-CB72-4762-969A-9702C6A690DB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0" creationId="{21D56D39-3B8D-4A19-9809-712AA84ED9B7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1" creationId="{1D76B190-C5CB-4DEB-8FE2-4C397F1DC8E9}"/>
          </ac:spMkLst>
        </pc:spChg>
        <pc:spChg chg="del">
          <ac:chgData name="Bryan Krausen" userId="774916b2a9b30420" providerId="LiveId" clId="{8FC1D5FC-550F-4AF5-A25F-80F39F006A36}" dt="2021-05-01T18:09:41.128" v="7787" actId="478"/>
          <ac:spMkLst>
            <pc:docMk/>
            <pc:sldMk cId="703861106" sldId="339"/>
            <ac:spMk id="62" creationId="{39E54BFE-CA67-49DC-8B4F-935236647201}"/>
          </ac:spMkLst>
        </pc:spChg>
        <pc:spChg chg="add mod">
          <ac:chgData name="Bryan Krausen" userId="774916b2a9b30420" providerId="LiveId" clId="{8FC1D5FC-550F-4AF5-A25F-80F39F006A36}" dt="2021-05-01T18:27:12.821" v="8268" actId="20577"/>
          <ac:spMkLst>
            <pc:docMk/>
            <pc:sldMk cId="703861106" sldId="339"/>
            <ac:spMk id="100" creationId="{34E2A933-759E-451F-926A-1944DCE5A405}"/>
          </ac:spMkLst>
        </pc:spChg>
        <pc:spChg chg="add del mod">
          <ac:chgData name="Bryan Krausen" userId="774916b2a9b30420" providerId="LiveId" clId="{8FC1D5FC-550F-4AF5-A25F-80F39F006A36}" dt="2021-05-01T18:28:50.773" v="8310" actId="478"/>
          <ac:spMkLst>
            <pc:docMk/>
            <pc:sldMk cId="703861106" sldId="339"/>
            <ac:spMk id="101" creationId="{8CA3A5A9-D4CE-4C9C-BDD3-81DFC32F8868}"/>
          </ac:spMkLst>
        </pc:spChg>
        <pc:spChg chg="add mod">
          <ac:chgData name="Bryan Krausen" userId="774916b2a9b30420" providerId="LiveId" clId="{8FC1D5FC-550F-4AF5-A25F-80F39F006A36}" dt="2021-05-01T18:29:46.434" v="8333" actId="207"/>
          <ac:spMkLst>
            <pc:docMk/>
            <pc:sldMk cId="703861106" sldId="339"/>
            <ac:spMk id="102" creationId="{FEB297D8-3611-435A-AA49-27A0BC59F07B}"/>
          </ac:spMkLst>
        </pc:s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1" creationId="{DC8E02C6-6A61-476D-BAB7-6CC353339559}"/>
          </ac:grpSpMkLst>
        </pc:grpChg>
        <pc:grpChg chg="add mod">
          <ac:chgData name="Bryan Krausen" userId="774916b2a9b30420" providerId="LiveId" clId="{8FC1D5FC-550F-4AF5-A25F-80F39F006A36}" dt="2021-05-01T18:27:00.540" v="8256" actId="1036"/>
          <ac:grpSpMkLst>
            <pc:docMk/>
            <pc:sldMk cId="703861106" sldId="339"/>
            <ac:grpSpMk id="12" creationId="{D5AC0C48-8FB4-425B-91AA-920CED2C8663}"/>
          </ac:grpSpMkLst>
        </pc:grpChg>
        <pc:grpChg chg="add del mod">
          <ac:chgData name="Bryan Krausen" userId="774916b2a9b30420" providerId="LiveId" clId="{8FC1D5FC-550F-4AF5-A25F-80F39F006A36}" dt="2021-05-01T18:10:53.209" v="7792" actId="165"/>
          <ac:grpSpMkLst>
            <pc:docMk/>
            <pc:sldMk cId="703861106" sldId="339"/>
            <ac:grpSpMk id="20" creationId="{D92196F0-0F5C-4E97-A902-0F051122AE84}"/>
          </ac:grpSpMkLst>
        </pc:grp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" creationId="{8F84C220-7606-4A3F-A680-0A18C6A0F921}"/>
          </ac:picMkLst>
        </pc:picChg>
        <pc:picChg chg="del mod topLvl">
          <ac:chgData name="Bryan Krausen" userId="774916b2a9b30420" providerId="LiveId" clId="{8FC1D5FC-550F-4AF5-A25F-80F39F006A36}" dt="2021-05-01T18:14:58.580" v="7878" actId="478"/>
          <ac:picMkLst>
            <pc:docMk/>
            <pc:sldMk cId="703861106" sldId="339"/>
            <ac:picMk id="22" creationId="{0A72993A-84D1-45B1-935B-6BD2A64C8FE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4" creationId="{0A9CD28B-3396-4F31-9957-B6EB1BA92A5D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65" creationId="{6EB70979-980D-4B8A-9831-F286DD680666}"/>
          </ac:picMkLst>
        </pc:picChg>
        <pc:picChg chg="add mod">
          <ac:chgData name="Bryan Krausen" userId="774916b2a9b30420" providerId="LiveId" clId="{8FC1D5FC-550F-4AF5-A25F-80F39F006A36}" dt="2021-05-01T18:26:38.878" v="8240" actId="1076"/>
          <ac:picMkLst>
            <pc:docMk/>
            <pc:sldMk cId="703861106" sldId="339"/>
            <ac:picMk id="66" creationId="{358C0BA7-0AD4-450F-B60F-4DB48B26EACF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4" creationId="{9549EA1D-C11B-4866-A5FE-EB16103F4E6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5" creationId="{43D0E21A-F152-4187-A834-699FA8119077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6" creationId="{3F27490A-E7A7-4BCF-AD96-A5F1BECC0531}"/>
          </ac:picMkLst>
        </pc:picChg>
        <pc:picChg chg="add del mod">
          <ac:chgData name="Bryan Krausen" userId="774916b2a9b30420" providerId="LiveId" clId="{8FC1D5FC-550F-4AF5-A25F-80F39F006A36}" dt="2021-05-01T18:21:32.552" v="8035" actId="478"/>
          <ac:picMkLst>
            <pc:docMk/>
            <pc:sldMk cId="703861106" sldId="339"/>
            <ac:picMk id="77" creationId="{87B7D731-88C6-4670-9FFF-462CA4571696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78" creationId="{E510ABB2-D753-4DAC-B6FF-2FC6F70D5E5A}"/>
          </ac:picMkLst>
        </pc:picChg>
        <pc:picChg chg="add del mod">
          <ac:chgData name="Bryan Krausen" userId="774916b2a9b30420" providerId="LiveId" clId="{8FC1D5FC-550F-4AF5-A25F-80F39F006A36}" dt="2021-05-01T18:22:32.819" v="8050" actId="478"/>
          <ac:picMkLst>
            <pc:docMk/>
            <pc:sldMk cId="703861106" sldId="339"/>
            <ac:picMk id="79" creationId="{717F8598-2BAA-4992-8555-EEF6311FEDE2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0" creationId="{4A56380A-3E32-4C3E-BE18-76BBF6EDB108}"/>
          </ac:picMkLst>
        </pc:picChg>
        <pc:picChg chg="add mod">
          <ac:chgData name="Bryan Krausen" userId="774916b2a9b30420" providerId="LiveId" clId="{8FC1D5FC-550F-4AF5-A25F-80F39F006A36}" dt="2021-05-01T18:27:00.540" v="8256" actId="1036"/>
          <ac:picMkLst>
            <pc:docMk/>
            <pc:sldMk cId="703861106" sldId="339"/>
            <ac:picMk id="81" creationId="{02A7D862-55B7-4225-8E3C-B4AF2EAB4914}"/>
          </ac:picMkLst>
        </pc:picChg>
        <pc:picChg chg="add del mod">
          <ac:chgData name="Bryan Krausen" userId="774916b2a9b30420" providerId="LiveId" clId="{8FC1D5FC-550F-4AF5-A25F-80F39F006A36}" dt="2021-05-01T18:28:48.763" v="8309" actId="478"/>
          <ac:picMkLst>
            <pc:docMk/>
            <pc:sldMk cId="703861106" sldId="339"/>
            <ac:picMk id="103" creationId="{CD6B60B3-9C7C-4CEC-B6FE-534F15726820}"/>
          </ac:picMkLst>
        </pc:picChg>
        <pc:picChg chg="add mod">
          <ac:chgData name="Bryan Krausen" userId="774916b2a9b30420" providerId="LiveId" clId="{8FC1D5FC-550F-4AF5-A25F-80F39F006A36}" dt="2021-05-01T18:30:05.826" v="8337" actId="1076"/>
          <ac:picMkLst>
            <pc:docMk/>
            <pc:sldMk cId="703861106" sldId="339"/>
            <ac:picMk id="112" creationId="{6C2B9732-FDDE-4146-9407-DA2D91161524}"/>
          </ac:picMkLst>
        </pc:pic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4" creationId="{F6EBB6E6-68E2-40FF-A522-54C90EB8507E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7" creationId="{7424A038-C06A-45A7-8051-324C541F45F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8" creationId="{823C5C7D-C417-4510-86D2-A4D49BBE8D2D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69" creationId="{7DD8F66B-75DF-4542-B2E4-9F680BD944C6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0" creationId="{34872FF9-2757-41D1-BCC4-3D7BF6A18349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1" creationId="{A26F5683-A0D0-4B68-852C-B7A772939550}"/>
          </ac:cxnSpMkLst>
        </pc:cxnChg>
        <pc:cxnChg chg="add mod">
          <ac:chgData name="Bryan Krausen" userId="774916b2a9b30420" providerId="LiveId" clId="{8FC1D5FC-550F-4AF5-A25F-80F39F006A36}" dt="2021-05-01T18:19:16.507" v="8016"/>
          <ac:cxnSpMkLst>
            <pc:docMk/>
            <pc:sldMk cId="703861106" sldId="339"/>
            <ac:cxnSpMk id="72" creationId="{F4CB8E31-1822-4A59-9F64-F0C0EE9FBB1A}"/>
          </ac:cxnSpMkLst>
        </pc:cxnChg>
        <pc:cxnChg chg="add mod">
          <ac:chgData name="Bryan Krausen" userId="774916b2a9b30420" providerId="LiveId" clId="{8FC1D5FC-550F-4AF5-A25F-80F39F006A36}" dt="2021-05-01T18:26:38.878" v="8240" actId="1076"/>
          <ac:cxnSpMkLst>
            <pc:docMk/>
            <pc:sldMk cId="703861106" sldId="339"/>
            <ac:cxnSpMk id="73" creationId="{1A0782C7-9ECA-4DD7-B39F-EF66D5064D48}"/>
          </ac:cxnSpMkLst>
        </pc:cxnChg>
        <pc:cxnChg chg="add mod">
          <ac:chgData name="Bryan Krausen" userId="774916b2a9b30420" providerId="LiveId" clId="{8FC1D5FC-550F-4AF5-A25F-80F39F006A36}" dt="2021-05-01T18:30:22.736" v="8343" actId="692"/>
          <ac:cxnSpMkLst>
            <pc:docMk/>
            <pc:sldMk cId="703861106" sldId="339"/>
            <ac:cxnSpMk id="104" creationId="{0F66C88A-DA8F-4AD2-965B-495A412A1B74}"/>
          </ac:cxnSpMkLst>
        </pc:cxnChg>
      </pc:sldChg>
      <pc:sldChg chg="addSp modSp add mod">
        <pc:chgData name="Bryan Krausen" userId="774916b2a9b30420" providerId="LiveId" clId="{8FC1D5FC-550F-4AF5-A25F-80F39F006A36}" dt="2021-05-01T20:07:46.123" v="9425" actId="14100"/>
        <pc:sldMkLst>
          <pc:docMk/>
          <pc:sldMk cId="2779851417" sldId="340"/>
        </pc:sldMkLst>
        <pc:spChg chg="add mod">
          <ac:chgData name="Bryan Krausen" userId="774916b2a9b30420" providerId="LiveId" clId="{8FC1D5FC-550F-4AF5-A25F-80F39F006A36}" dt="2021-05-01T19:54:13.483" v="9154" actId="14100"/>
          <ac:spMkLst>
            <pc:docMk/>
            <pc:sldMk cId="2779851417" sldId="340"/>
            <ac:spMk id="4" creationId="{E6037A07-F606-4169-BC19-9E9FAB1BE25C}"/>
          </ac:spMkLst>
        </pc:spChg>
        <pc:spChg chg="add mod">
          <ac:chgData name="Bryan Krausen" userId="774916b2a9b30420" providerId="LiveId" clId="{8FC1D5FC-550F-4AF5-A25F-80F39F006A36}" dt="2021-05-01T20:07:31.157" v="9421" actId="14100"/>
          <ac:spMkLst>
            <pc:docMk/>
            <pc:sldMk cId="2779851417" sldId="340"/>
            <ac:spMk id="8" creationId="{D3E86F4F-CE1D-4FBD-A8F0-ECDD49BC0DC9}"/>
          </ac:spMkLst>
        </pc:spChg>
        <pc:spChg chg="add mod">
          <ac:chgData name="Bryan Krausen" userId="774916b2a9b30420" providerId="LiveId" clId="{8FC1D5FC-550F-4AF5-A25F-80F39F006A36}" dt="2021-05-01T20:07:36.611" v="9424" actId="1036"/>
          <ac:spMkLst>
            <pc:docMk/>
            <pc:sldMk cId="2779851417" sldId="340"/>
            <ac:spMk id="9" creationId="{5EEA45A6-6A82-4130-B57A-DD997987A7AE}"/>
          </ac:spMkLst>
        </pc:spChg>
        <pc:spChg chg="mod">
          <ac:chgData name="Bryan Krausen" userId="774916b2a9b30420" providerId="LiveId" clId="{8FC1D5FC-550F-4AF5-A25F-80F39F006A36}" dt="2021-05-01T20:01:49.085" v="9289" actId="1076"/>
          <ac:spMkLst>
            <pc:docMk/>
            <pc:sldMk cId="2779851417" sldId="340"/>
            <ac:spMk id="12" creationId="{4DD1F069-BB79-4756-AC06-449C0D05059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3" creationId="{757B4CA4-3E98-4545-BF1D-0FB64670509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4" creationId="{D3AAB5CE-183C-41E6-BD56-99498B70392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5" creationId="{DA719AC3-6C05-44E5-9934-2DAE1DE23CD8}"/>
          </ac:spMkLst>
        </pc:spChg>
        <pc:spChg chg="mod">
          <ac:chgData name="Bryan Krausen" userId="774916b2a9b30420" providerId="LiveId" clId="{8FC1D5FC-550F-4AF5-A25F-80F39F006A36}" dt="2021-05-01T20:07:10.457" v="9412" actId="207"/>
          <ac:spMkLst>
            <pc:docMk/>
            <pc:sldMk cId="2779851417" sldId="340"/>
            <ac:spMk id="16" creationId="{55D5C3F0-3CFD-4018-B30D-959A0184808C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8" creationId="{9A27E637-56F8-4BCC-A4EE-B56B4DDF1043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19" creationId="{E662D691-374C-46A2-962E-E2B46F43C4A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0" creationId="{79468D0C-C420-40C4-A36B-11D921A1200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1" creationId="{83EB03E3-0C34-4AF0-8EB4-FEE87D82AE8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2" creationId="{C9D6CE5A-DE82-4FA8-838A-FCAC709EA9BE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3" creationId="{03D8D9F4-4EB6-4E31-BDA3-661A382ABF56}"/>
          </ac:spMkLst>
        </pc:spChg>
        <pc:spChg chg="mod">
          <ac:chgData name="Bryan Krausen" userId="774916b2a9b30420" providerId="LiveId" clId="{8FC1D5FC-550F-4AF5-A25F-80F39F006A36}" dt="2021-05-01T20:07:18.703" v="9413" actId="1076"/>
          <ac:spMkLst>
            <pc:docMk/>
            <pc:sldMk cId="2779851417" sldId="340"/>
            <ac:spMk id="24" creationId="{F2501CE3-276E-4386-93A3-4E12357151B9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5" creationId="{2E8B2C30-1EF7-4FC1-B52E-6FA51B85FD27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6" creationId="{7E605874-D093-4429-BE31-EDD9F9C34BC5}"/>
          </ac:spMkLst>
        </pc:spChg>
        <pc:spChg chg="mod">
          <ac:chgData name="Bryan Krausen" userId="774916b2a9b30420" providerId="LiveId" clId="{8FC1D5FC-550F-4AF5-A25F-80F39F006A36}" dt="2021-05-01T19:53:52.304" v="9148" actId="1076"/>
          <ac:spMkLst>
            <pc:docMk/>
            <pc:sldMk cId="2779851417" sldId="340"/>
            <ac:spMk id="27" creationId="{E2741B0A-FADE-45E5-8EF6-EAD66C86E5A8}"/>
          </ac:spMkLst>
        </pc:spChg>
        <pc:spChg chg="add mod">
          <ac:chgData name="Bryan Krausen" userId="774916b2a9b30420" providerId="LiveId" clId="{8FC1D5FC-550F-4AF5-A25F-80F39F006A36}" dt="2021-05-01T19:54:57.209" v="9165" actId="1076"/>
          <ac:spMkLst>
            <pc:docMk/>
            <pc:sldMk cId="2779851417" sldId="340"/>
            <ac:spMk id="30" creationId="{53E0CE41-0219-419D-AA48-82E1C6747E04}"/>
          </ac:spMkLst>
        </pc:spChg>
        <pc:cxnChg chg="add mod ord">
          <ac:chgData name="Bryan Krausen" userId="774916b2a9b30420" providerId="LiveId" clId="{8FC1D5FC-550F-4AF5-A25F-80F39F006A36}" dt="2021-05-01T20:07:46.123" v="9425" actId="14100"/>
          <ac:cxnSpMkLst>
            <pc:docMk/>
            <pc:sldMk cId="2779851417" sldId="340"/>
            <ac:cxnSpMk id="3" creationId="{AA3502C3-D7D1-43DF-8C09-B414A079E7E9}"/>
          </ac:cxnSpMkLst>
        </pc:cxnChg>
      </pc:sldChg>
      <pc:sldMasterChg chg="delSldLayout modSldLayout">
        <pc:chgData name="Bryan Krausen" userId="774916b2a9b30420" providerId="LiveId" clId="{8FC1D5FC-550F-4AF5-A25F-80F39F006A36}" dt="2021-04-29T14:05:06.159" v="5470" actId="47"/>
        <pc:sldMasterMkLst>
          <pc:docMk/>
          <pc:sldMasterMk cId="0" sldId="2147483658"/>
        </pc:sldMasterMkLst>
        <pc:sldLayoutChg chg="delSp del mod">
          <pc:chgData name="Bryan Krausen" userId="774916b2a9b30420" providerId="LiveId" clId="{8FC1D5FC-550F-4AF5-A25F-80F39F006A36}" dt="2021-04-29T14:05:06.159" v="5470" actId="47"/>
          <pc:sldLayoutMkLst>
            <pc:docMk/>
            <pc:sldMasterMk cId="0" sldId="2147483658"/>
            <pc:sldLayoutMk cId="0" sldId="2147483650"/>
          </pc:sldLayoutMkLst>
          <pc:spChg chg="del">
            <ac:chgData name="Bryan Krausen" userId="774916b2a9b30420" providerId="LiveId" clId="{8FC1D5FC-550F-4AF5-A25F-80F39F006A36}" dt="2021-04-28T11:32:08.508" v="2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3.475" v="23" actId="478"/>
          <pc:sldLayoutMkLst>
            <pc:docMk/>
            <pc:sldMasterMk cId="0" sldId="2147483658"/>
            <pc:sldLayoutMk cId="0" sldId="2147483651"/>
          </pc:sldLayoutMkLst>
          <pc:spChg chg="del">
            <ac:chgData name="Bryan Krausen" userId="774916b2a9b30420" providerId="LiveId" clId="{8FC1D5FC-550F-4AF5-A25F-80F39F006A36}" dt="2021-04-28T11:32:13.475" v="23" actId="478"/>
            <ac:spMkLst>
              <pc:docMk/>
              <pc:sldMasterMk cId="0" sldId="2147483658"/>
              <pc:sldLayoutMk cId="0" sldId="2147483651"/>
              <ac:spMk id="43" creationId="{00000000-0000-0000-0000-000000000000}"/>
            </ac:spMkLst>
          </pc:spChg>
        </pc:sldLayoutChg>
        <pc:sldLayoutChg chg="delSp mod">
          <pc:chgData name="Bryan Krausen" userId="774916b2a9b30420" providerId="LiveId" clId="{8FC1D5FC-550F-4AF5-A25F-80F39F006A36}" dt="2021-04-28T11:32:16.323" v="24" actId="478"/>
          <pc:sldLayoutMkLst>
            <pc:docMk/>
            <pc:sldMasterMk cId="0" sldId="2147483658"/>
            <pc:sldLayoutMk cId="0" sldId="2147483654"/>
          </pc:sldLayoutMkLst>
          <pc:spChg chg="del">
            <ac:chgData name="Bryan Krausen" userId="774916b2a9b30420" providerId="LiveId" clId="{8FC1D5FC-550F-4AF5-A25F-80F39F006A36}" dt="2021-04-28T11:32:16.323" v="24" actId="478"/>
            <ac:spMkLst>
              <pc:docMk/>
              <pc:sldMasterMk cId="0" sldId="2147483658"/>
              <pc:sldLayoutMk cId="0" sldId="2147483654"/>
              <ac:spMk id="57" creationId="{00000000-0000-0000-0000-000000000000}"/>
            </ac:spMkLst>
          </pc:spChg>
        </pc:sldLayoutChg>
        <pc:sldLayoutChg chg="del">
          <pc:chgData name="Bryan Krausen" userId="774916b2a9b30420" providerId="LiveId" clId="{8FC1D5FC-550F-4AF5-A25F-80F39F006A36}" dt="2021-04-28T11:31:50.486" v="18" actId="47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Bryan Krausen" userId="774916b2a9b30420" providerId="LiveId" clId="{B5F1CB9E-4976-4FE5-8E23-67E2AA7E8930}"/>
    <pc:docChg chg="undo custSel addSld delSld modSld sldOrd">
      <pc:chgData name="Bryan Krausen" userId="774916b2a9b30420" providerId="LiveId" clId="{B5F1CB9E-4976-4FE5-8E23-67E2AA7E8930}" dt="2021-05-12T18:32:19.202" v="8257"/>
      <pc:docMkLst>
        <pc:docMk/>
      </pc:docMkLst>
      <pc:sldChg chg="addSp delSp modSp">
        <pc:chgData name="Bryan Krausen" userId="774916b2a9b30420" providerId="LiveId" clId="{B5F1CB9E-4976-4FE5-8E23-67E2AA7E8930}" dt="2021-05-12T01:59:14.464" v="7036"/>
        <pc:sldMkLst>
          <pc:docMk/>
          <pc:sldMk cId="1759598485" sldId="312"/>
        </pc:sldMkLst>
        <pc:grpChg chg="del">
          <ac:chgData name="Bryan Krausen" userId="774916b2a9b30420" providerId="LiveId" clId="{B5F1CB9E-4976-4FE5-8E23-67E2AA7E8930}" dt="2021-05-12T01:59:14.290" v="7035" actId="478"/>
          <ac:grpSpMkLst>
            <pc:docMk/>
            <pc:sldMk cId="1759598485" sldId="312"/>
            <ac:grpSpMk id="4" creationId="{0293A051-B381-411C-897B-DBBA5F808625}"/>
          </ac:grpSpMkLst>
        </pc:grpChg>
        <pc:grpChg chg="add mod">
          <ac:chgData name="Bryan Krausen" userId="774916b2a9b30420" providerId="LiveId" clId="{B5F1CB9E-4976-4FE5-8E23-67E2AA7E8930}" dt="2021-05-12T01:59:14.464" v="7036"/>
          <ac:grpSpMkLst>
            <pc:docMk/>
            <pc:sldMk cId="1759598485" sldId="312"/>
            <ac:grpSpMk id="12" creationId="{2BB5BF10-2ED8-4504-86F9-E27242531DC2}"/>
          </ac:grpSpMkLst>
        </pc:grpChg>
        <pc:grpChg chg="mod">
          <ac:chgData name="Bryan Krausen" userId="774916b2a9b30420" providerId="LiveId" clId="{B5F1CB9E-4976-4FE5-8E23-67E2AA7E8930}" dt="2021-05-12T01:59:14.464" v="7036"/>
          <ac:grpSpMkLst>
            <pc:docMk/>
            <pc:sldMk cId="1759598485" sldId="312"/>
            <ac:grpSpMk id="13" creationId="{B57BFB89-FFFA-4412-B949-CF9A24DF09EF}"/>
          </ac:grpSpMkLst>
        </pc:grpChg>
        <pc:grpChg chg="mod">
          <ac:chgData name="Bryan Krausen" userId="774916b2a9b30420" providerId="LiveId" clId="{B5F1CB9E-4976-4FE5-8E23-67E2AA7E8930}" dt="2021-05-12T01:59:14.464" v="7036"/>
          <ac:grpSpMkLst>
            <pc:docMk/>
            <pc:sldMk cId="1759598485" sldId="312"/>
            <ac:grpSpMk id="14" creationId="{1D546F0E-FAD1-4C4F-B155-622177D1D121}"/>
          </ac:grpSpMkLst>
        </pc:grpChg>
        <pc:grpChg chg="mod">
          <ac:chgData name="Bryan Krausen" userId="774916b2a9b30420" providerId="LiveId" clId="{B5F1CB9E-4976-4FE5-8E23-67E2AA7E8930}" dt="2021-05-12T01:59:14.464" v="7036"/>
          <ac:grpSpMkLst>
            <pc:docMk/>
            <pc:sldMk cId="1759598485" sldId="312"/>
            <ac:grpSpMk id="16" creationId="{D0CD5EB0-D4AC-4A87-AA3B-4E66C1D6AD62}"/>
          </ac:grpSpMkLst>
        </pc:grp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15" creationId="{7BB3A95D-F35A-4C4C-84F0-5295F90231F5}"/>
          </ac:picMkLst>
        </pc:pic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17" creationId="{4AF355B3-E862-434F-A9F6-FA3BC3D20320}"/>
          </ac:picMkLst>
        </pc:pic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18" creationId="{9BB1B164-56B3-47D8-8426-A51992FB0D68}"/>
          </ac:picMkLst>
        </pc:pic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19" creationId="{1E43F7CB-E675-4074-9797-6396F41AC732}"/>
          </ac:picMkLst>
        </pc:picChg>
        <pc:picChg chg="mod">
          <ac:chgData name="Bryan Krausen" userId="774916b2a9b30420" providerId="LiveId" clId="{B5F1CB9E-4976-4FE5-8E23-67E2AA7E8930}" dt="2021-05-12T01:59:14.464" v="7036"/>
          <ac:picMkLst>
            <pc:docMk/>
            <pc:sldMk cId="1759598485" sldId="312"/>
            <ac:picMk id="20" creationId="{E1A71F7C-552D-4BB8-8209-06CCEB81DC07}"/>
          </ac:picMkLst>
        </pc:picChg>
      </pc:sldChg>
      <pc:sldChg chg="addSp delSp modSp">
        <pc:chgData name="Bryan Krausen" userId="774916b2a9b30420" providerId="LiveId" clId="{B5F1CB9E-4976-4FE5-8E23-67E2AA7E8930}" dt="2021-05-12T02:00:50.423" v="7098"/>
        <pc:sldMkLst>
          <pc:docMk/>
          <pc:sldMk cId="2705106095" sldId="318"/>
        </pc:sldMkLst>
        <pc:grpChg chg="del">
          <ac:chgData name="Bryan Krausen" userId="774916b2a9b30420" providerId="LiveId" clId="{B5F1CB9E-4976-4FE5-8E23-67E2AA7E8930}" dt="2021-05-12T02:00:50.219" v="7097" actId="478"/>
          <ac:grpSpMkLst>
            <pc:docMk/>
            <pc:sldMk cId="2705106095" sldId="318"/>
            <ac:grpSpMk id="11" creationId="{3EC9B7DF-9C63-4717-A745-9C4916F92CE9}"/>
          </ac:grpSpMkLst>
        </pc:grpChg>
        <pc:grpChg chg="add mod">
          <ac:chgData name="Bryan Krausen" userId="774916b2a9b30420" providerId="LiveId" clId="{B5F1CB9E-4976-4FE5-8E23-67E2AA7E8930}" dt="2021-05-12T02:00:50.423" v="7098"/>
          <ac:grpSpMkLst>
            <pc:docMk/>
            <pc:sldMk cId="2705106095" sldId="318"/>
            <ac:grpSpMk id="19" creationId="{3DF260B4-7936-4160-B5FE-97BA9AA64049}"/>
          </ac:grpSpMkLst>
        </pc:grpChg>
        <pc:grpChg chg="mod">
          <ac:chgData name="Bryan Krausen" userId="774916b2a9b30420" providerId="LiveId" clId="{B5F1CB9E-4976-4FE5-8E23-67E2AA7E8930}" dt="2021-05-12T02:00:50.423" v="7098"/>
          <ac:grpSpMkLst>
            <pc:docMk/>
            <pc:sldMk cId="2705106095" sldId="318"/>
            <ac:grpSpMk id="20" creationId="{97EE2E65-3D4E-4B1A-9C26-3214E31F832C}"/>
          </ac:grpSpMkLst>
        </pc:grpChg>
        <pc:grpChg chg="mod">
          <ac:chgData name="Bryan Krausen" userId="774916b2a9b30420" providerId="LiveId" clId="{B5F1CB9E-4976-4FE5-8E23-67E2AA7E8930}" dt="2021-05-12T02:00:50.423" v="7098"/>
          <ac:grpSpMkLst>
            <pc:docMk/>
            <pc:sldMk cId="2705106095" sldId="318"/>
            <ac:grpSpMk id="21" creationId="{46A2EE4F-EBB1-43FA-A89C-9149C30D400D}"/>
          </ac:grpSpMkLst>
        </pc:grpChg>
        <pc:grpChg chg="mod">
          <ac:chgData name="Bryan Krausen" userId="774916b2a9b30420" providerId="LiveId" clId="{B5F1CB9E-4976-4FE5-8E23-67E2AA7E8930}" dt="2021-05-12T02:00:50.423" v="7098"/>
          <ac:grpSpMkLst>
            <pc:docMk/>
            <pc:sldMk cId="2705106095" sldId="318"/>
            <ac:grpSpMk id="23" creationId="{D53224E5-8971-46E9-9F5A-B2802E5FC7A1}"/>
          </ac:grpSpMkLst>
        </pc:grp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2" creationId="{312F2EC7-B724-4094-B01B-4A2FC6D13269}"/>
          </ac:picMkLst>
        </pc:pic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4" creationId="{23FA7018-7CED-42B7-9656-D487530BC407}"/>
          </ac:picMkLst>
        </pc:pic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5" creationId="{77386878-6F1A-4788-B485-3FB39ECF60BF}"/>
          </ac:picMkLst>
        </pc:pic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6" creationId="{9BF035E1-8C51-4093-A762-36925734E58D}"/>
          </ac:picMkLst>
        </pc:picChg>
        <pc:picChg chg="mod">
          <ac:chgData name="Bryan Krausen" userId="774916b2a9b30420" providerId="LiveId" clId="{B5F1CB9E-4976-4FE5-8E23-67E2AA7E8930}" dt="2021-05-12T02:00:50.423" v="7098"/>
          <ac:picMkLst>
            <pc:docMk/>
            <pc:sldMk cId="2705106095" sldId="318"/>
            <ac:picMk id="27" creationId="{F7F2EEDB-A565-41FC-BFF1-B826D501DD39}"/>
          </ac:picMkLst>
        </pc:picChg>
      </pc:sldChg>
      <pc:sldChg chg="addSp delSp modSp mod">
        <pc:chgData name="Bryan Krausen" userId="774916b2a9b30420" providerId="LiveId" clId="{B5F1CB9E-4976-4FE5-8E23-67E2AA7E8930}" dt="2021-05-12T01:59:16.983" v="7038"/>
        <pc:sldMkLst>
          <pc:docMk/>
          <pc:sldMk cId="2403733872" sldId="328"/>
        </pc:sldMkLst>
        <pc:spChg chg="add del mod">
          <ac:chgData name="Bryan Krausen" userId="774916b2a9b30420" providerId="LiveId" clId="{B5F1CB9E-4976-4FE5-8E23-67E2AA7E8930}" dt="2021-05-08T17:24:29.350" v="628" actId="478"/>
          <ac:spMkLst>
            <pc:docMk/>
            <pc:sldMk cId="2403733872" sldId="328"/>
            <ac:spMk id="2" creationId="{5C4EF05B-4095-45E9-806F-8812D5F808B6}"/>
          </ac:spMkLst>
        </pc:spChg>
        <pc:spChg chg="add mod">
          <ac:chgData name="Bryan Krausen" userId="774916b2a9b30420" providerId="LiveId" clId="{B5F1CB9E-4976-4FE5-8E23-67E2AA7E8930}" dt="2021-05-08T17:25:36.387" v="644" actId="1076"/>
          <ac:spMkLst>
            <pc:docMk/>
            <pc:sldMk cId="2403733872" sldId="328"/>
            <ac:spMk id="5" creationId="{7F30AA3A-A0C5-43F7-B229-17620A928E4F}"/>
          </ac:spMkLst>
        </pc:spChg>
        <pc:spChg chg="add mod">
          <ac:chgData name="Bryan Krausen" userId="774916b2a9b30420" providerId="LiveId" clId="{B5F1CB9E-4976-4FE5-8E23-67E2AA7E8930}" dt="2021-05-08T17:25:36.387" v="644" actId="1076"/>
          <ac:spMkLst>
            <pc:docMk/>
            <pc:sldMk cId="2403733872" sldId="328"/>
            <ac:spMk id="6" creationId="{BD217101-1786-4C95-AEB6-05EA5DE40F3A}"/>
          </ac:spMkLst>
        </pc:spChg>
        <pc:spChg chg="add mod">
          <ac:chgData name="Bryan Krausen" userId="774916b2a9b30420" providerId="LiveId" clId="{B5F1CB9E-4976-4FE5-8E23-67E2AA7E8930}" dt="2021-05-08T17:25:29.850" v="643" actId="1076"/>
          <ac:spMkLst>
            <pc:docMk/>
            <pc:sldMk cId="2403733872" sldId="328"/>
            <ac:spMk id="7" creationId="{1BCB55AE-B06A-4FEA-86A6-B80AFFAE2F68}"/>
          </ac:spMkLst>
        </pc:spChg>
        <pc:spChg chg="add mod">
          <ac:chgData name="Bryan Krausen" userId="774916b2a9b30420" providerId="LiveId" clId="{B5F1CB9E-4976-4FE5-8E23-67E2AA7E8930}" dt="2021-05-08T17:25:36.387" v="644" actId="1076"/>
          <ac:spMkLst>
            <pc:docMk/>
            <pc:sldMk cId="2403733872" sldId="328"/>
            <ac:spMk id="16" creationId="{3CEAE232-7DFF-43C7-8C4E-56F0EE0DACFB}"/>
          </ac:spMkLst>
        </pc:spChg>
        <pc:spChg chg="mod">
          <ac:chgData name="Bryan Krausen" userId="774916b2a9b30420" providerId="LiveId" clId="{B5F1CB9E-4976-4FE5-8E23-67E2AA7E8930}" dt="2021-05-08T17:14:36.676" v="21" actId="20577"/>
          <ac:spMkLst>
            <pc:docMk/>
            <pc:sldMk cId="2403733872" sldId="328"/>
            <ac:spMk id="17" creationId="{23E09767-3FF2-4AB0-B724-668A818E215B}"/>
          </ac:spMkLst>
        </pc:spChg>
        <pc:spChg chg="add del mod">
          <ac:chgData name="Bryan Krausen" userId="774916b2a9b30420" providerId="LiveId" clId="{B5F1CB9E-4976-4FE5-8E23-67E2AA7E8930}" dt="2021-05-09T16:38:35.400" v="4181" actId="478"/>
          <ac:spMkLst>
            <pc:docMk/>
            <pc:sldMk cId="2403733872" sldId="328"/>
            <ac:spMk id="19" creationId="{C283E5D8-D0A7-4BB1-807F-B478B8C377FE}"/>
          </ac:spMkLst>
        </pc:spChg>
        <pc:spChg chg="mod">
          <ac:chgData name="Bryan Krausen" userId="774916b2a9b30420" providerId="LiveId" clId="{B5F1CB9E-4976-4FE5-8E23-67E2AA7E8930}" dt="2021-05-08T23:33:34.176" v="2837" actId="207"/>
          <ac:spMkLst>
            <pc:docMk/>
            <pc:sldMk cId="2403733872" sldId="328"/>
            <ac:spMk id="45" creationId="{9654D1B3-C8D9-4305-89F8-62FDFB68784D}"/>
          </ac:spMkLst>
        </pc:spChg>
        <pc:grpChg chg="add mod">
          <ac:chgData name="Bryan Krausen" userId="774916b2a9b30420" providerId="LiveId" clId="{B5F1CB9E-4976-4FE5-8E23-67E2AA7E8930}" dt="2021-05-12T01:59:16.983" v="7038"/>
          <ac:grpSpMkLst>
            <pc:docMk/>
            <pc:sldMk cId="2403733872" sldId="328"/>
            <ac:grpSpMk id="18" creationId="{8FE97DFC-0CFA-4311-ABD7-429A736C4359}"/>
          </ac:grpSpMkLst>
        </pc:grpChg>
        <pc:grpChg chg="mod">
          <ac:chgData name="Bryan Krausen" userId="774916b2a9b30420" providerId="LiveId" clId="{B5F1CB9E-4976-4FE5-8E23-67E2AA7E8930}" dt="2021-05-12T01:59:16.983" v="7038"/>
          <ac:grpSpMkLst>
            <pc:docMk/>
            <pc:sldMk cId="2403733872" sldId="328"/>
            <ac:grpSpMk id="19" creationId="{5838D14A-9B69-47CE-B682-613A0637D3EC}"/>
          </ac:grpSpMkLst>
        </pc:grpChg>
        <pc:grpChg chg="mod">
          <ac:chgData name="Bryan Krausen" userId="774916b2a9b30420" providerId="LiveId" clId="{B5F1CB9E-4976-4FE5-8E23-67E2AA7E8930}" dt="2021-05-12T01:59:16.983" v="7038"/>
          <ac:grpSpMkLst>
            <pc:docMk/>
            <pc:sldMk cId="2403733872" sldId="328"/>
            <ac:grpSpMk id="20" creationId="{5149C64F-53F4-4A05-A74F-186EA131DEBA}"/>
          </ac:grpSpMkLst>
        </pc:grpChg>
        <pc:grpChg chg="mod">
          <ac:chgData name="Bryan Krausen" userId="774916b2a9b30420" providerId="LiveId" clId="{B5F1CB9E-4976-4FE5-8E23-67E2AA7E8930}" dt="2021-05-12T01:59:16.983" v="7038"/>
          <ac:grpSpMkLst>
            <pc:docMk/>
            <pc:sldMk cId="2403733872" sldId="328"/>
            <ac:grpSpMk id="22" creationId="{D17D1AA7-8B7A-4FB5-B886-9F137316CF93}"/>
          </ac:grpSpMkLst>
        </pc:grpChg>
        <pc:grpChg chg="del">
          <ac:chgData name="Bryan Krausen" userId="774916b2a9b30420" providerId="LiveId" clId="{B5F1CB9E-4976-4FE5-8E23-67E2AA7E8930}" dt="2021-05-12T01:59:16.770" v="7037" actId="478"/>
          <ac:grpSpMkLst>
            <pc:docMk/>
            <pc:sldMk cId="2403733872" sldId="328"/>
            <ac:grpSpMk id="42" creationId="{F7EE36A0-3927-4E2D-B4FC-652966142512}"/>
          </ac:grpSpMkLst>
        </pc:grpChg>
        <pc:picChg chg="add mod">
          <ac:chgData name="Bryan Krausen" userId="774916b2a9b30420" providerId="LiveId" clId="{B5F1CB9E-4976-4FE5-8E23-67E2AA7E8930}" dt="2021-05-08T17:25:26.031" v="642" actId="1076"/>
          <ac:picMkLst>
            <pc:docMk/>
            <pc:sldMk cId="2403733872" sldId="328"/>
            <ac:picMk id="4" creationId="{2D46219A-54D8-4A57-98DC-7F67601034F8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1" creationId="{93978FC2-4A0F-411A-B5FB-AF328104F6C3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3" creationId="{FC377D3D-D22D-49E9-831D-4558021D1D5D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4" creationId="{57422557-7B4F-40EC-919F-9D65BE49D115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5" creationId="{C4CEDE16-F2AF-4604-B378-734BC51CC22F}"/>
          </ac:picMkLst>
        </pc:picChg>
        <pc:picChg chg="mod">
          <ac:chgData name="Bryan Krausen" userId="774916b2a9b30420" providerId="LiveId" clId="{B5F1CB9E-4976-4FE5-8E23-67E2AA7E8930}" dt="2021-05-12T01:59:16.983" v="7038"/>
          <ac:picMkLst>
            <pc:docMk/>
            <pc:sldMk cId="2403733872" sldId="328"/>
            <ac:picMk id="26" creationId="{8923334D-2A94-4009-A4C1-585324526E52}"/>
          </ac:picMkLst>
        </pc:picChg>
      </pc:sldChg>
      <pc:sldChg chg="addSp delSp modSp">
        <pc:chgData name="Bryan Krausen" userId="774916b2a9b30420" providerId="LiveId" clId="{B5F1CB9E-4976-4FE5-8E23-67E2AA7E8930}" dt="2021-05-12T02:00:11.671" v="7070"/>
        <pc:sldMkLst>
          <pc:docMk/>
          <pc:sldMk cId="1834742221" sldId="329"/>
        </pc:sldMkLst>
        <pc:grpChg chg="add mod">
          <ac:chgData name="Bryan Krausen" userId="774916b2a9b30420" providerId="LiveId" clId="{B5F1CB9E-4976-4FE5-8E23-67E2AA7E8930}" dt="2021-05-12T02:00:11.671" v="7070"/>
          <ac:grpSpMkLst>
            <pc:docMk/>
            <pc:sldMk cId="1834742221" sldId="329"/>
            <ac:grpSpMk id="31" creationId="{9332F7A9-FF32-4EAF-9364-693605F12372}"/>
          </ac:grpSpMkLst>
        </pc:grpChg>
        <pc:grpChg chg="mod">
          <ac:chgData name="Bryan Krausen" userId="774916b2a9b30420" providerId="LiveId" clId="{B5F1CB9E-4976-4FE5-8E23-67E2AA7E8930}" dt="2021-05-12T02:00:11.671" v="7070"/>
          <ac:grpSpMkLst>
            <pc:docMk/>
            <pc:sldMk cId="1834742221" sldId="329"/>
            <ac:grpSpMk id="32" creationId="{3907EA3C-A676-492A-9B9A-D068C3B4A370}"/>
          </ac:grpSpMkLst>
        </pc:grpChg>
        <pc:grpChg chg="mod">
          <ac:chgData name="Bryan Krausen" userId="774916b2a9b30420" providerId="LiveId" clId="{B5F1CB9E-4976-4FE5-8E23-67E2AA7E8930}" dt="2021-05-12T02:00:11.671" v="7070"/>
          <ac:grpSpMkLst>
            <pc:docMk/>
            <pc:sldMk cId="1834742221" sldId="329"/>
            <ac:grpSpMk id="33" creationId="{3D2663CD-3730-4ECA-9C53-4488C03AF16B}"/>
          </ac:grpSpMkLst>
        </pc:grpChg>
        <pc:grpChg chg="mod">
          <ac:chgData name="Bryan Krausen" userId="774916b2a9b30420" providerId="LiveId" clId="{B5F1CB9E-4976-4FE5-8E23-67E2AA7E8930}" dt="2021-05-12T02:00:11.671" v="7070"/>
          <ac:grpSpMkLst>
            <pc:docMk/>
            <pc:sldMk cId="1834742221" sldId="329"/>
            <ac:grpSpMk id="35" creationId="{E3015AE7-4D95-4257-BB77-E61EE880C378}"/>
          </ac:grpSpMkLst>
        </pc:grpChg>
        <pc:grpChg chg="del">
          <ac:chgData name="Bryan Krausen" userId="774916b2a9b30420" providerId="LiveId" clId="{B5F1CB9E-4976-4FE5-8E23-67E2AA7E8930}" dt="2021-05-12T02:00:11.443" v="7069" actId="478"/>
          <ac:grpSpMkLst>
            <pc:docMk/>
            <pc:sldMk cId="1834742221" sldId="329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4" creationId="{25EE842E-E637-46FF-A643-5E1E9072C97D}"/>
          </ac:picMkLst>
        </pc:pic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6" creationId="{3D882E21-F4D1-463E-A938-3AE20D5C8A07}"/>
          </ac:picMkLst>
        </pc:pic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7" creationId="{50983532-D652-4ADD-8CCE-96C88AB2752D}"/>
          </ac:picMkLst>
        </pc:pic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8" creationId="{D313B7E7-7EC4-42C4-AD97-F2C36EAD461B}"/>
          </ac:picMkLst>
        </pc:picChg>
        <pc:picChg chg="mod">
          <ac:chgData name="Bryan Krausen" userId="774916b2a9b30420" providerId="LiveId" clId="{B5F1CB9E-4976-4FE5-8E23-67E2AA7E8930}" dt="2021-05-12T02:00:11.671" v="7070"/>
          <ac:picMkLst>
            <pc:docMk/>
            <pc:sldMk cId="1834742221" sldId="329"/>
            <ac:picMk id="39" creationId="{A695AD24-A9C5-4EC2-A768-E8D6578FE96F}"/>
          </ac:picMkLst>
        </pc:picChg>
      </pc:sldChg>
      <pc:sldChg chg="del">
        <pc:chgData name="Bryan Krausen" userId="774916b2a9b30420" providerId="LiveId" clId="{B5F1CB9E-4976-4FE5-8E23-67E2AA7E8930}" dt="2021-05-08T23:28:31.215" v="2793" actId="47"/>
        <pc:sldMkLst>
          <pc:docMk/>
          <pc:sldMk cId="298456796" sldId="330"/>
        </pc:sldMkLst>
      </pc:sldChg>
      <pc:sldChg chg="addSp delSp modSp mod">
        <pc:chgData name="Bryan Krausen" userId="774916b2a9b30420" providerId="LiveId" clId="{B5F1CB9E-4976-4FE5-8E23-67E2AA7E8930}" dt="2021-05-12T02:00:24.934" v="7080"/>
        <pc:sldMkLst>
          <pc:docMk/>
          <pc:sldMk cId="2488679772" sldId="331"/>
        </pc:sldMkLst>
        <pc:spChg chg="mod">
          <ac:chgData name="Bryan Krausen" userId="774916b2a9b30420" providerId="LiveId" clId="{B5F1CB9E-4976-4FE5-8E23-67E2AA7E8930}" dt="2021-05-09T00:07:14.434" v="3297" actId="207"/>
          <ac:spMkLst>
            <pc:docMk/>
            <pc:sldMk cId="2488679772" sldId="331"/>
            <ac:spMk id="13" creationId="{BA454C4F-4AD9-3A4B-A694-6FD64D68A5A1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4" creationId="{930608D7-DA06-43FD-B35E-3CD15659CACC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5" creationId="{FEDA89B1-F32F-4C9E-A5D3-CE42A4AF7EDA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6" creationId="{44C7B644-6585-442D-93DA-1B7A007C003A}"/>
          </ac:spMkLst>
        </pc:spChg>
        <pc:spChg chg="mod">
          <ac:chgData name="Bryan Krausen" userId="774916b2a9b30420" providerId="LiveId" clId="{B5F1CB9E-4976-4FE5-8E23-67E2AA7E8930}" dt="2021-05-09T13:39:14.934" v="3495" actId="20577"/>
          <ac:spMkLst>
            <pc:docMk/>
            <pc:sldMk cId="2488679772" sldId="331"/>
            <ac:spMk id="17" creationId="{23E09767-3FF2-4AB0-B724-668A818E215B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8" creationId="{05C75647-BBBE-4E17-A728-71DD7EFA2A85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19" creationId="{76757E2A-EA93-468D-AC92-96B681497B13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20" creationId="{64B5058C-E312-42E1-A89E-6BC5AEE7A0A3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21" creationId="{27AFAE1D-1219-4667-8FB6-D7847477B383}"/>
          </ac:spMkLst>
        </pc:spChg>
        <pc:spChg chg="add mod">
          <ac:chgData name="Bryan Krausen" userId="774916b2a9b30420" providerId="LiveId" clId="{B5F1CB9E-4976-4FE5-8E23-67E2AA7E8930}" dt="2021-05-09T00:06:53.854" v="3291" actId="1076"/>
          <ac:spMkLst>
            <pc:docMk/>
            <pc:sldMk cId="2488679772" sldId="331"/>
            <ac:spMk id="22" creationId="{2BE14C92-B969-4B0B-B268-264EFDCE293F}"/>
          </ac:spMkLst>
        </pc:spChg>
        <pc:spChg chg="del">
          <ac:chgData name="Bryan Krausen" userId="774916b2a9b30420" providerId="LiveId" clId="{B5F1CB9E-4976-4FE5-8E23-67E2AA7E8930}" dt="2021-05-09T13:39:16.993" v="3496" actId="478"/>
          <ac:spMkLst>
            <pc:docMk/>
            <pc:sldMk cId="2488679772" sldId="331"/>
            <ac:spMk id="31" creationId="{4C86DBA3-C901-41B1-8862-08E16FADE1DF}"/>
          </ac:spMkLst>
        </pc:spChg>
        <pc:grpChg chg="add mod">
          <ac:chgData name="Bryan Krausen" userId="774916b2a9b30420" providerId="LiveId" clId="{B5F1CB9E-4976-4FE5-8E23-67E2AA7E8930}" dt="2021-05-12T02:00:24.934" v="7080"/>
          <ac:grpSpMkLst>
            <pc:docMk/>
            <pc:sldMk cId="2488679772" sldId="331"/>
            <ac:grpSpMk id="23" creationId="{31F1C3D8-5F73-48CF-A638-2D8D72439089}"/>
          </ac:grpSpMkLst>
        </pc:grpChg>
        <pc:grpChg chg="mod">
          <ac:chgData name="Bryan Krausen" userId="774916b2a9b30420" providerId="LiveId" clId="{B5F1CB9E-4976-4FE5-8E23-67E2AA7E8930}" dt="2021-05-12T02:00:24.934" v="7080"/>
          <ac:grpSpMkLst>
            <pc:docMk/>
            <pc:sldMk cId="2488679772" sldId="331"/>
            <ac:grpSpMk id="24" creationId="{92E180C4-C37D-440E-980A-EE0EE9DD4F42}"/>
          </ac:grpSpMkLst>
        </pc:grpChg>
        <pc:grpChg chg="mod">
          <ac:chgData name="Bryan Krausen" userId="774916b2a9b30420" providerId="LiveId" clId="{B5F1CB9E-4976-4FE5-8E23-67E2AA7E8930}" dt="2021-05-12T02:00:24.934" v="7080"/>
          <ac:grpSpMkLst>
            <pc:docMk/>
            <pc:sldMk cId="2488679772" sldId="331"/>
            <ac:grpSpMk id="25" creationId="{80A5A18A-3C98-4DE6-9983-F846913B13F1}"/>
          </ac:grpSpMkLst>
        </pc:grpChg>
        <pc:grpChg chg="mod">
          <ac:chgData name="Bryan Krausen" userId="774916b2a9b30420" providerId="LiveId" clId="{B5F1CB9E-4976-4FE5-8E23-67E2AA7E8930}" dt="2021-05-12T02:00:24.934" v="7080"/>
          <ac:grpSpMkLst>
            <pc:docMk/>
            <pc:sldMk cId="2488679772" sldId="331"/>
            <ac:grpSpMk id="27" creationId="{B8DA3EBE-FD77-486B-BE0E-5EB9737B3E1F}"/>
          </ac:grpSpMkLst>
        </pc:grpChg>
        <pc:grpChg chg="del mod">
          <ac:chgData name="Bryan Krausen" userId="774916b2a9b30420" providerId="LiveId" clId="{B5F1CB9E-4976-4FE5-8E23-67E2AA7E8930}" dt="2021-05-12T02:00:24.730" v="7079" actId="478"/>
          <ac:grpSpMkLst>
            <pc:docMk/>
            <pc:sldMk cId="2488679772" sldId="331"/>
            <ac:grpSpMk id="42" creationId="{F7EE36A0-3927-4E2D-B4FC-652966142512}"/>
          </ac:grpSpMkLst>
        </pc:grpChg>
        <pc:picChg chg="del">
          <ac:chgData name="Bryan Krausen" userId="774916b2a9b30420" providerId="LiveId" clId="{B5F1CB9E-4976-4FE5-8E23-67E2AA7E8930}" dt="2021-05-09T00:03:09.883" v="3261" actId="478"/>
          <ac:picMkLst>
            <pc:docMk/>
            <pc:sldMk cId="2488679772" sldId="331"/>
            <ac:picMk id="3" creationId="{7230F81C-115C-7D48-A842-B0ADEE421D0A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26" creationId="{76CBC389-3AF7-45A4-95E2-B077282E2875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28" creationId="{7C4D496D-D35D-40E8-AEBA-37A27A8D39C7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29" creationId="{CDF8AE64-DAF2-48E2-A5C2-EA01C3323D55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30" creationId="{9806F2BC-DEBE-478B-90EE-6FC4447C786A}"/>
          </ac:picMkLst>
        </pc:picChg>
        <pc:picChg chg="mod">
          <ac:chgData name="Bryan Krausen" userId="774916b2a9b30420" providerId="LiveId" clId="{B5F1CB9E-4976-4FE5-8E23-67E2AA7E8930}" dt="2021-05-12T02:00:24.934" v="7080"/>
          <ac:picMkLst>
            <pc:docMk/>
            <pc:sldMk cId="2488679772" sldId="331"/>
            <ac:picMk id="31" creationId="{100D370D-2FE0-4D56-A297-EB6DFC283EA6}"/>
          </ac:picMkLst>
        </pc:picChg>
      </pc:sldChg>
      <pc:sldChg chg="addSp delSp modSp mod">
        <pc:chgData name="Bryan Krausen" userId="774916b2a9b30420" providerId="LiveId" clId="{B5F1CB9E-4976-4FE5-8E23-67E2AA7E8930}" dt="2021-05-12T02:00:39.047" v="7090"/>
        <pc:sldMkLst>
          <pc:docMk/>
          <pc:sldMk cId="3861654878" sldId="332"/>
        </pc:sldMkLst>
        <pc:spChg chg="add del mod">
          <ac:chgData name="Bryan Krausen" userId="774916b2a9b30420" providerId="LiveId" clId="{B5F1CB9E-4976-4FE5-8E23-67E2AA7E8930}" dt="2021-05-09T19:44:14.966" v="6092" actId="478"/>
          <ac:spMkLst>
            <pc:docMk/>
            <pc:sldMk cId="3861654878" sldId="332"/>
            <ac:spMk id="2" creationId="{90F303BA-83F6-4436-872B-B1C7CD9DCBF7}"/>
          </ac:spMkLst>
        </pc:spChg>
        <pc:spChg chg="add mod">
          <ac:chgData name="Bryan Krausen" userId="774916b2a9b30420" providerId="LiveId" clId="{B5F1CB9E-4976-4FE5-8E23-67E2AA7E8930}" dt="2021-05-09T19:45:13.563" v="6131" actId="1582"/>
          <ac:spMkLst>
            <pc:docMk/>
            <pc:sldMk cId="3861654878" sldId="332"/>
            <ac:spMk id="5" creationId="{686A2DFF-A5F5-4091-AC53-458FC271351C}"/>
          </ac:spMkLst>
        </pc:spChg>
        <pc:spChg chg="add mod">
          <ac:chgData name="Bryan Krausen" userId="774916b2a9b30420" providerId="LiveId" clId="{B5F1CB9E-4976-4FE5-8E23-67E2AA7E8930}" dt="2021-05-09T19:44:54.940" v="6120" actId="1076"/>
          <ac:spMkLst>
            <pc:docMk/>
            <pc:sldMk cId="3861654878" sldId="332"/>
            <ac:spMk id="6" creationId="{4D471117-E921-4153-85CF-D0240E7E52B8}"/>
          </ac:spMkLst>
        </pc:spChg>
        <pc:spChg chg="add mod">
          <ac:chgData name="Bryan Krausen" userId="774916b2a9b30420" providerId="LiveId" clId="{B5F1CB9E-4976-4FE5-8E23-67E2AA7E8930}" dt="2021-05-09T20:40:48.560" v="6177"/>
          <ac:spMkLst>
            <pc:docMk/>
            <pc:sldMk cId="3861654878" sldId="332"/>
            <ac:spMk id="12" creationId="{469D8671-0655-4A62-966A-B50F7711C721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3" creationId="{EDF45287-919C-4288-B547-31F3E68C79DC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4" creationId="{94F01D27-D6B6-4BFF-9185-720062FD398C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5" creationId="{258ADCAA-BA02-4FB3-AD27-B7E5F1097DE5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6" creationId="{EA2C916D-FF0B-438E-8D4F-5C9313CBCE31}"/>
          </ac:spMkLst>
        </pc:spChg>
        <pc:spChg chg="mod">
          <ac:chgData name="Bryan Krausen" userId="774916b2a9b30420" providerId="LiveId" clId="{B5F1CB9E-4976-4FE5-8E23-67E2AA7E8930}" dt="2021-05-09T13:40:16.501" v="3551" actId="20577"/>
          <ac:spMkLst>
            <pc:docMk/>
            <pc:sldMk cId="3861654878" sldId="332"/>
            <ac:spMk id="17" creationId="{23E09767-3FF2-4AB0-B724-668A818E215B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8" creationId="{D3F29C1A-C1B5-41AC-938A-896A3B736A1A}"/>
          </ac:spMkLst>
        </pc:spChg>
        <pc:spChg chg="add mod">
          <ac:chgData name="Bryan Krausen" userId="774916b2a9b30420" providerId="LiveId" clId="{B5F1CB9E-4976-4FE5-8E23-67E2AA7E8930}" dt="2021-05-09T19:42:56.604" v="6045" actId="1076"/>
          <ac:spMkLst>
            <pc:docMk/>
            <pc:sldMk cId="3861654878" sldId="332"/>
            <ac:spMk id="19" creationId="{AF86D4C3-A392-46DF-BFE4-F9E38B338978}"/>
          </ac:spMkLst>
        </pc:spChg>
        <pc:spChg chg="add mod">
          <ac:chgData name="Bryan Krausen" userId="774916b2a9b30420" providerId="LiveId" clId="{B5F1CB9E-4976-4FE5-8E23-67E2AA7E8930}" dt="2021-05-09T19:45:25.230" v="6133" actId="20577"/>
          <ac:spMkLst>
            <pc:docMk/>
            <pc:sldMk cId="3861654878" sldId="332"/>
            <ac:spMk id="20" creationId="{4532E4F5-9CEB-4509-8747-9C727B7E3185}"/>
          </ac:spMkLst>
        </pc:spChg>
        <pc:spChg chg="add del mod">
          <ac:chgData name="Bryan Krausen" userId="774916b2a9b30420" providerId="LiveId" clId="{B5F1CB9E-4976-4FE5-8E23-67E2AA7E8930}" dt="2021-05-09T19:44:18.102" v="6093" actId="478"/>
          <ac:spMkLst>
            <pc:docMk/>
            <pc:sldMk cId="3861654878" sldId="332"/>
            <ac:spMk id="21" creationId="{88BDF13C-F81A-48AE-9478-2033FE2B0C13}"/>
          </ac:spMkLst>
        </pc:spChg>
        <pc:spChg chg="add mod">
          <ac:chgData name="Bryan Krausen" userId="774916b2a9b30420" providerId="LiveId" clId="{B5F1CB9E-4976-4FE5-8E23-67E2AA7E8930}" dt="2021-05-09T19:45:13.563" v="6131" actId="1582"/>
          <ac:spMkLst>
            <pc:docMk/>
            <pc:sldMk cId="3861654878" sldId="332"/>
            <ac:spMk id="25" creationId="{10D4AA44-1932-4A8A-9398-6440BBD54605}"/>
          </ac:spMkLst>
        </pc:spChg>
        <pc:spChg chg="add mod">
          <ac:chgData name="Bryan Krausen" userId="774916b2a9b30420" providerId="LiveId" clId="{B5F1CB9E-4976-4FE5-8E23-67E2AA7E8930}" dt="2021-05-09T19:45:06.190" v="6130" actId="207"/>
          <ac:spMkLst>
            <pc:docMk/>
            <pc:sldMk cId="3861654878" sldId="332"/>
            <ac:spMk id="27" creationId="{5D2DA5BE-1708-4000-A5E6-D20C567A1C84}"/>
          </ac:spMkLst>
        </pc:spChg>
        <pc:spChg chg="del">
          <ac:chgData name="Bryan Krausen" userId="774916b2a9b30420" providerId="LiveId" clId="{B5F1CB9E-4976-4FE5-8E23-67E2AA7E8930}" dt="2021-05-09T13:40:18.451" v="3552" actId="478"/>
          <ac:spMkLst>
            <pc:docMk/>
            <pc:sldMk cId="3861654878" sldId="332"/>
            <ac:spMk id="31" creationId="{4C86DBA3-C901-41B1-8862-08E16FADE1DF}"/>
          </ac:spMkLst>
        </pc:spChg>
        <pc:grpChg chg="add mod">
          <ac:chgData name="Bryan Krausen" userId="774916b2a9b30420" providerId="LiveId" clId="{B5F1CB9E-4976-4FE5-8E23-67E2AA7E8930}" dt="2021-05-12T02:00:39.047" v="7090"/>
          <ac:grpSpMkLst>
            <pc:docMk/>
            <pc:sldMk cId="3861654878" sldId="332"/>
            <ac:grpSpMk id="23" creationId="{CE045989-CD3A-45B7-A225-05662DB68BAC}"/>
          </ac:grpSpMkLst>
        </pc:grpChg>
        <pc:grpChg chg="mod">
          <ac:chgData name="Bryan Krausen" userId="774916b2a9b30420" providerId="LiveId" clId="{B5F1CB9E-4976-4FE5-8E23-67E2AA7E8930}" dt="2021-05-12T02:00:39.047" v="7090"/>
          <ac:grpSpMkLst>
            <pc:docMk/>
            <pc:sldMk cId="3861654878" sldId="332"/>
            <ac:grpSpMk id="24" creationId="{328335E3-4D7F-4B3E-A0DF-5DA0D0EDCA28}"/>
          </ac:grpSpMkLst>
        </pc:grpChg>
        <pc:grpChg chg="mod">
          <ac:chgData name="Bryan Krausen" userId="774916b2a9b30420" providerId="LiveId" clId="{B5F1CB9E-4976-4FE5-8E23-67E2AA7E8930}" dt="2021-05-12T02:00:39.047" v="7090"/>
          <ac:grpSpMkLst>
            <pc:docMk/>
            <pc:sldMk cId="3861654878" sldId="332"/>
            <ac:grpSpMk id="26" creationId="{ED3A866A-1EBE-44AC-8CD9-073DDAD5C601}"/>
          </ac:grpSpMkLst>
        </pc:grpChg>
        <pc:grpChg chg="mod">
          <ac:chgData name="Bryan Krausen" userId="774916b2a9b30420" providerId="LiveId" clId="{B5F1CB9E-4976-4FE5-8E23-67E2AA7E8930}" dt="2021-05-12T02:00:39.047" v="7090"/>
          <ac:grpSpMkLst>
            <pc:docMk/>
            <pc:sldMk cId="3861654878" sldId="332"/>
            <ac:grpSpMk id="29" creationId="{DC647F1C-F051-4383-BC97-1A4938C95837}"/>
          </ac:grpSpMkLst>
        </pc:grpChg>
        <pc:grpChg chg="del">
          <ac:chgData name="Bryan Krausen" userId="774916b2a9b30420" providerId="LiveId" clId="{B5F1CB9E-4976-4FE5-8E23-67E2AA7E8930}" dt="2021-05-12T02:00:38.715" v="7089" actId="478"/>
          <ac:grpSpMkLst>
            <pc:docMk/>
            <pc:sldMk cId="3861654878" sldId="332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28" creationId="{B2066175-CD0E-44FF-848E-2DB427D01608}"/>
          </ac:picMkLst>
        </pc:pic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30" creationId="{287095C7-3767-41B5-9CBA-D4A31D3F3F81}"/>
          </ac:picMkLst>
        </pc:pic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31" creationId="{9633BE50-06B8-499D-9F86-A445FD2CFCD7}"/>
          </ac:picMkLst>
        </pc:pic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32" creationId="{EBCC304B-89F9-45CC-B7B8-AF7889231675}"/>
          </ac:picMkLst>
        </pc:picChg>
        <pc:picChg chg="mod">
          <ac:chgData name="Bryan Krausen" userId="774916b2a9b30420" providerId="LiveId" clId="{B5F1CB9E-4976-4FE5-8E23-67E2AA7E8930}" dt="2021-05-12T02:00:39.047" v="7090"/>
          <ac:picMkLst>
            <pc:docMk/>
            <pc:sldMk cId="3861654878" sldId="332"/>
            <ac:picMk id="33" creationId="{794319E0-9E8F-438F-976D-84218C3EBC21}"/>
          </ac:picMkLst>
        </pc:picChg>
        <pc:cxnChg chg="add del">
          <ac:chgData name="Bryan Krausen" userId="774916b2a9b30420" providerId="LiveId" clId="{B5F1CB9E-4976-4FE5-8E23-67E2AA7E8930}" dt="2021-05-09T19:44:12.931" v="6091" actId="478"/>
          <ac:cxnSpMkLst>
            <pc:docMk/>
            <pc:sldMk cId="3861654878" sldId="332"/>
            <ac:cxnSpMk id="4" creationId="{9C1EC951-DC84-4504-8C11-5AA62A0CCE3A}"/>
          </ac:cxnSpMkLst>
        </pc:cxnChg>
      </pc:sldChg>
      <pc:sldChg chg="delSp modSp del mod">
        <pc:chgData name="Bryan Krausen" userId="774916b2a9b30420" providerId="LiveId" clId="{B5F1CB9E-4976-4FE5-8E23-67E2AA7E8930}" dt="2021-05-09T20:46:10.315" v="6330" actId="47"/>
        <pc:sldMkLst>
          <pc:docMk/>
          <pc:sldMk cId="1684594420" sldId="333"/>
        </pc:sldMkLst>
        <pc:spChg chg="mod">
          <ac:chgData name="Bryan Krausen" userId="774916b2a9b30420" providerId="LiveId" clId="{B5F1CB9E-4976-4FE5-8E23-67E2AA7E8930}" dt="2021-05-09T13:40:27.889" v="3567" actId="20577"/>
          <ac:spMkLst>
            <pc:docMk/>
            <pc:sldMk cId="1684594420" sldId="333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3:40:29.902" v="3568" actId="478"/>
          <ac:spMkLst>
            <pc:docMk/>
            <pc:sldMk cId="1684594420" sldId="333"/>
            <ac:spMk id="31" creationId="{4C86DBA3-C901-41B1-8862-08E16FADE1DF}"/>
          </ac:spMkLst>
        </pc:spChg>
      </pc:sldChg>
      <pc:sldChg chg="addSp delSp modSp mod modAnim">
        <pc:chgData name="Bryan Krausen" userId="774916b2a9b30420" providerId="LiveId" clId="{B5F1CB9E-4976-4FE5-8E23-67E2AA7E8930}" dt="2021-05-12T18:32:19.202" v="8257"/>
        <pc:sldMkLst>
          <pc:docMk/>
          <pc:sldMk cId="3889367770" sldId="334"/>
        </pc:sldMkLst>
        <pc:spChg chg="add del mod">
          <ac:chgData name="Bryan Krausen" userId="774916b2a9b30420" providerId="LiveId" clId="{B5F1CB9E-4976-4FE5-8E23-67E2AA7E8930}" dt="2021-05-12T18:16:31.392" v="7729" actId="478"/>
          <ac:spMkLst>
            <pc:docMk/>
            <pc:sldMk cId="3889367770" sldId="334"/>
            <ac:spMk id="2" creationId="{AB7B9502-4074-471A-8167-C3C9E992862C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3" creationId="{082C714F-6DB6-47B1-BB7B-9C888270A583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4" creationId="{3B641C50-0161-4A50-B2EC-E968A232ED57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10" creationId="{3DBEAB55-3C91-4AAB-A904-6F4A85C31122}"/>
          </ac:spMkLst>
        </pc:spChg>
        <pc:spChg chg="mod">
          <ac:chgData name="Bryan Krausen" userId="774916b2a9b30420" providerId="LiveId" clId="{B5F1CB9E-4976-4FE5-8E23-67E2AA7E8930}" dt="2021-05-09T13:40:34.288" v="3581" actId="20577"/>
          <ac:spMkLst>
            <pc:docMk/>
            <pc:sldMk cId="3889367770" sldId="334"/>
            <ac:spMk id="17" creationId="{23E09767-3FF2-4AB0-B724-668A818E215B}"/>
          </ac:spMkLst>
        </pc:spChg>
        <pc:spChg chg="add mod">
          <ac:chgData name="Bryan Krausen" userId="774916b2a9b30420" providerId="LiveId" clId="{B5F1CB9E-4976-4FE5-8E23-67E2AA7E8930}" dt="2021-05-12T18:30:28.540" v="8109" actId="20577"/>
          <ac:spMkLst>
            <pc:docMk/>
            <pc:sldMk cId="3889367770" sldId="334"/>
            <ac:spMk id="22" creationId="{FB74CCCB-001B-4A62-B327-2890BEF19A3F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24" creationId="{C0043E0B-00E4-4553-B003-95FA6B6AFECB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25" creationId="{DD4E9BD5-6449-453C-851E-BB917DF0A4E2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26" creationId="{EB42BF2A-D7CA-45F8-AA34-D7586F85B28F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29" creationId="{278017EB-CAEC-4A8A-838E-2E293AF047B2}"/>
          </ac:spMkLst>
        </pc:spChg>
        <pc:spChg chg="add mod or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30" creationId="{948B1A7E-C3F6-4156-862B-0E71C0C0DCE4}"/>
          </ac:spMkLst>
        </pc:spChg>
        <pc:spChg chg="del">
          <ac:chgData name="Bryan Krausen" userId="774916b2a9b30420" providerId="LiveId" clId="{B5F1CB9E-4976-4FE5-8E23-67E2AA7E8930}" dt="2021-05-09T13:40:36.230" v="3582" actId="478"/>
          <ac:spMkLst>
            <pc:docMk/>
            <pc:sldMk cId="3889367770" sldId="334"/>
            <ac:spMk id="31" creationId="{4C86DBA3-C901-41B1-8862-08E16FADE1DF}"/>
          </ac:spMkLst>
        </pc:spChg>
        <pc:spChg chg="add 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31" creationId="{8E6BEB5A-E3A5-4C11-8C28-519687D48E52}"/>
          </ac:spMkLst>
        </pc:spChg>
        <pc:spChg chg="mod">
          <ac:chgData name="Bryan Krausen" userId="774916b2a9b30420" providerId="LiveId" clId="{B5F1CB9E-4976-4FE5-8E23-67E2AA7E8930}" dt="2021-05-12T18:31:28.257" v="8250" actId="1076"/>
          <ac:spMkLst>
            <pc:docMk/>
            <pc:sldMk cId="3889367770" sldId="334"/>
            <ac:spMk id="37" creationId="{FFE3805F-B4DD-4AFE-A6AB-2DF98D2FA2C3}"/>
          </ac:spMkLst>
        </pc:spChg>
        <pc:spChg chg="add mod">
          <ac:chgData name="Bryan Krausen" userId="774916b2a9b30420" providerId="LiveId" clId="{B5F1CB9E-4976-4FE5-8E23-67E2AA7E8930}" dt="2021-05-12T18:31:40.172" v="8253" actId="20577"/>
          <ac:spMkLst>
            <pc:docMk/>
            <pc:sldMk cId="3889367770" sldId="334"/>
            <ac:spMk id="41" creationId="{31180AE2-AADC-4AA7-8F32-F35FA52C7F7A}"/>
          </ac:spMkLst>
        </pc:spChg>
        <pc:grpChg chg="add mod">
          <ac:chgData name="Bryan Krausen" userId="774916b2a9b30420" providerId="LiveId" clId="{B5F1CB9E-4976-4FE5-8E23-67E2AA7E8930}" dt="2021-05-12T02:00:44.662" v="7094"/>
          <ac:grpSpMkLst>
            <pc:docMk/>
            <pc:sldMk cId="3889367770" sldId="334"/>
            <ac:grpSpMk id="12" creationId="{FCAE403F-9ACF-4FD5-A5F1-B12D865F92CC}"/>
          </ac:grpSpMkLst>
        </pc:grpChg>
        <pc:grpChg chg="mod">
          <ac:chgData name="Bryan Krausen" userId="774916b2a9b30420" providerId="LiveId" clId="{B5F1CB9E-4976-4FE5-8E23-67E2AA7E8930}" dt="2021-05-12T02:00:44.662" v="7094"/>
          <ac:grpSpMkLst>
            <pc:docMk/>
            <pc:sldMk cId="3889367770" sldId="334"/>
            <ac:grpSpMk id="13" creationId="{8E61D213-5F96-4CDF-BC70-2A6EE24987D8}"/>
          </ac:grpSpMkLst>
        </pc:grpChg>
        <pc:grpChg chg="mod">
          <ac:chgData name="Bryan Krausen" userId="774916b2a9b30420" providerId="LiveId" clId="{B5F1CB9E-4976-4FE5-8E23-67E2AA7E8930}" dt="2021-05-12T02:00:44.662" v="7094"/>
          <ac:grpSpMkLst>
            <pc:docMk/>
            <pc:sldMk cId="3889367770" sldId="334"/>
            <ac:grpSpMk id="14" creationId="{B43DFA6B-F803-49B1-B47B-1BC3BA9DC282}"/>
          </ac:grpSpMkLst>
        </pc:grpChg>
        <pc:grpChg chg="mod">
          <ac:chgData name="Bryan Krausen" userId="774916b2a9b30420" providerId="LiveId" clId="{B5F1CB9E-4976-4FE5-8E23-67E2AA7E8930}" dt="2021-05-12T02:00:44.662" v="7094"/>
          <ac:grpSpMkLst>
            <pc:docMk/>
            <pc:sldMk cId="3889367770" sldId="334"/>
            <ac:grpSpMk id="16" creationId="{C4767344-E63C-4E20-9C3C-FD8906C3A170}"/>
          </ac:grpSpMkLst>
        </pc:grpChg>
        <pc:grpChg chg="add mod ord">
          <ac:chgData name="Bryan Krausen" userId="774916b2a9b30420" providerId="LiveId" clId="{B5F1CB9E-4976-4FE5-8E23-67E2AA7E8930}" dt="2021-05-12T18:31:28.257" v="8250" actId="1076"/>
          <ac:grpSpMkLst>
            <pc:docMk/>
            <pc:sldMk cId="3889367770" sldId="334"/>
            <ac:grpSpMk id="32" creationId="{FAE7AF20-D176-46EA-88FC-8CE32B9116CC}"/>
          </ac:grpSpMkLst>
        </pc:grpChg>
        <pc:grpChg chg="add mod ord">
          <ac:chgData name="Bryan Krausen" userId="774916b2a9b30420" providerId="LiveId" clId="{B5F1CB9E-4976-4FE5-8E23-67E2AA7E8930}" dt="2021-05-12T18:31:28.257" v="8250" actId="1076"/>
          <ac:grpSpMkLst>
            <pc:docMk/>
            <pc:sldMk cId="3889367770" sldId="334"/>
            <ac:grpSpMk id="36" creationId="{76BBA2E7-E2F7-4139-939C-5E3D50065449}"/>
          </ac:grpSpMkLst>
        </pc:grpChg>
        <pc:grpChg chg="del">
          <ac:chgData name="Bryan Krausen" userId="774916b2a9b30420" providerId="LiveId" clId="{B5F1CB9E-4976-4FE5-8E23-67E2AA7E8930}" dt="2021-05-12T02:00:44.275" v="7093" actId="478"/>
          <ac:grpSpMkLst>
            <pc:docMk/>
            <pc:sldMk cId="3889367770" sldId="334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15" creationId="{15B78837-8181-4250-8B0D-68C8DD86A939}"/>
          </ac:picMkLst>
        </pc:pic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18" creationId="{298F90ED-D702-4A91-B096-0FCE536CAE68}"/>
          </ac:picMkLst>
        </pc:pic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19" creationId="{AB1AFDC7-792D-47BC-A1D6-9D8E916265B7}"/>
          </ac:picMkLst>
        </pc:pic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20" creationId="{0FF790A6-B922-4679-99CC-6B9EA661A89A}"/>
          </ac:picMkLst>
        </pc:picChg>
        <pc:picChg chg="mod">
          <ac:chgData name="Bryan Krausen" userId="774916b2a9b30420" providerId="LiveId" clId="{B5F1CB9E-4976-4FE5-8E23-67E2AA7E8930}" dt="2021-05-12T02:00:44.662" v="7094"/>
          <ac:picMkLst>
            <pc:docMk/>
            <pc:sldMk cId="3889367770" sldId="334"/>
            <ac:picMk id="21" creationId="{F105E717-B9BC-4580-852E-A27893AD8DFA}"/>
          </ac:picMkLst>
        </pc:picChg>
        <pc:picChg chg="add 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23" creationId="{CAB11596-0520-472D-9101-93A99B7EE979}"/>
          </ac:picMkLst>
        </pc:picChg>
        <pc:picChg chg="add 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28" creationId="{463293D1-6EDB-4898-BEFB-797AF7EB8ADE}"/>
          </ac:picMkLst>
        </pc:picChg>
        <pc:picChg chg="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38" creationId="{2248A5A7-89A0-482A-86C3-B0E61EB2FAF6}"/>
          </ac:picMkLst>
        </pc:picChg>
        <pc:picChg chg="add 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1026" creationId="{4E43E745-0C41-4297-BBAB-81831894EEF8}"/>
          </ac:picMkLst>
        </pc:picChg>
        <pc:picChg chg="add mod">
          <ac:chgData name="Bryan Krausen" userId="774916b2a9b30420" providerId="LiveId" clId="{B5F1CB9E-4976-4FE5-8E23-67E2AA7E8930}" dt="2021-05-12T18:31:28.257" v="8250" actId="1076"/>
          <ac:picMkLst>
            <pc:docMk/>
            <pc:sldMk cId="3889367770" sldId="334"/>
            <ac:picMk id="1028" creationId="{99092FDE-2163-4033-95E3-C7134BD4E9B4}"/>
          </ac:picMkLst>
        </pc:picChg>
        <pc:cxnChg chg="add mod ord">
          <ac:chgData name="Bryan Krausen" userId="774916b2a9b30420" providerId="LiveId" clId="{B5F1CB9E-4976-4FE5-8E23-67E2AA7E8930}" dt="2021-05-12T18:31:28.257" v="8250" actId="1076"/>
          <ac:cxnSpMkLst>
            <pc:docMk/>
            <pc:sldMk cId="3889367770" sldId="334"/>
            <ac:cxnSpMk id="6" creationId="{751F00B0-6989-4F1F-ADB6-E2EE7607980B}"/>
          </ac:cxnSpMkLst>
        </pc:cxnChg>
        <pc:cxnChg chg="add mod ord">
          <ac:chgData name="Bryan Krausen" userId="774916b2a9b30420" providerId="LiveId" clId="{B5F1CB9E-4976-4FE5-8E23-67E2AA7E8930}" dt="2021-05-12T18:31:28.257" v="8250" actId="1076"/>
          <ac:cxnSpMkLst>
            <pc:docMk/>
            <pc:sldMk cId="3889367770" sldId="334"/>
            <ac:cxnSpMk id="27" creationId="{D0BDFF56-9281-40AE-A454-972A2D913C8A}"/>
          </ac:cxnSpMkLst>
        </pc:cxnChg>
      </pc:sldChg>
      <pc:sldChg chg="delSp modSp del mod">
        <pc:chgData name="Bryan Krausen" userId="774916b2a9b30420" providerId="LiveId" clId="{B5F1CB9E-4976-4FE5-8E23-67E2AA7E8930}" dt="2021-05-09T22:12:26.923" v="6823" actId="47"/>
        <pc:sldMkLst>
          <pc:docMk/>
          <pc:sldMk cId="2532591562" sldId="335"/>
        </pc:sldMkLst>
        <pc:spChg chg="mod">
          <ac:chgData name="Bryan Krausen" userId="774916b2a9b30420" providerId="LiveId" clId="{B5F1CB9E-4976-4FE5-8E23-67E2AA7E8930}" dt="2021-05-09T13:40:40.942" v="3591" actId="20577"/>
          <ac:spMkLst>
            <pc:docMk/>
            <pc:sldMk cId="2532591562" sldId="335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3:40:42.641" v="3592" actId="478"/>
          <ac:spMkLst>
            <pc:docMk/>
            <pc:sldMk cId="2532591562" sldId="335"/>
            <ac:spMk id="31" creationId="{4C86DBA3-C901-41B1-8862-08E16FADE1DF}"/>
          </ac:spMkLst>
        </pc:spChg>
      </pc:sldChg>
      <pc:sldChg chg="addSp delSp modSp mod">
        <pc:chgData name="Bryan Krausen" userId="774916b2a9b30420" providerId="LiveId" clId="{B5F1CB9E-4976-4FE5-8E23-67E2AA7E8930}" dt="2021-05-12T02:00:14.097" v="7072"/>
        <pc:sldMkLst>
          <pc:docMk/>
          <pc:sldMk cId="760672974" sldId="336"/>
        </pc:sldMkLst>
        <pc:spChg chg="del mod">
          <ac:chgData name="Bryan Krausen" userId="774916b2a9b30420" providerId="LiveId" clId="{B5F1CB9E-4976-4FE5-8E23-67E2AA7E8930}" dt="2021-05-08T23:34:36.658" v="2925" actId="478"/>
          <ac:spMkLst>
            <pc:docMk/>
            <pc:sldMk cId="760672974" sldId="336"/>
            <ac:spMk id="2" creationId="{012425CB-0796-FF4A-83FC-A902A952DFD0}"/>
          </ac:spMkLst>
        </pc:spChg>
        <pc:spChg chg="add del mod or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3" creationId="{ED9603D7-0C18-49BF-86CF-AF84AC340A58}"/>
          </ac:spMkLst>
        </pc:spChg>
        <pc:spChg chg="add del mod">
          <ac:chgData name="Bryan Krausen" userId="774916b2a9b30420" providerId="LiveId" clId="{B5F1CB9E-4976-4FE5-8E23-67E2AA7E8930}" dt="2021-05-09T00:01:03.957" v="3204" actId="478"/>
          <ac:spMkLst>
            <pc:docMk/>
            <pc:sldMk cId="760672974" sldId="336"/>
            <ac:spMk id="7" creationId="{F891F2E6-17D5-4FE5-B002-AF2A8CAA061E}"/>
          </ac:spMkLst>
        </pc:spChg>
        <pc:spChg chg="mod ord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14" creationId="{E6BFA6E1-D4C2-B24D-804D-BB81289D116A}"/>
          </ac:spMkLst>
        </pc:spChg>
        <pc:spChg chg="add mod">
          <ac:chgData name="Bryan Krausen" userId="774916b2a9b30420" providerId="LiveId" clId="{B5F1CB9E-4976-4FE5-8E23-67E2AA7E8930}" dt="2021-05-09T13:38:37.967" v="3484" actId="20577"/>
          <ac:spMkLst>
            <pc:docMk/>
            <pc:sldMk cId="760672974" sldId="336"/>
            <ac:spMk id="15" creationId="{AC7673D9-76EF-4C7A-BAE5-EC3FD56E7665}"/>
          </ac:spMkLst>
        </pc:spChg>
        <pc:spChg chg="mod">
          <ac:chgData name="Bryan Krausen" userId="774916b2a9b30420" providerId="LiveId" clId="{B5F1CB9E-4976-4FE5-8E23-67E2AA7E8930}" dt="2021-05-09T13:38:54.413" v="3486"/>
          <ac:spMkLst>
            <pc:docMk/>
            <pc:sldMk cId="760672974" sldId="336"/>
            <ac:spMk id="17" creationId="{23E09767-3FF2-4AB0-B724-668A818E215B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18" creationId="{4E59A89F-D414-4C8E-90DE-DC3FA8AE119F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19" creationId="{A651BE3C-6318-4AC5-A874-B7F470DF14E1}"/>
          </ac:spMkLst>
        </pc:spChg>
        <pc:spChg chg="del mod topLvl">
          <ac:chgData name="Bryan Krausen" userId="774916b2a9b30420" providerId="LiveId" clId="{B5F1CB9E-4976-4FE5-8E23-67E2AA7E8930}" dt="2021-05-08T23:34:58.258" v="2930" actId="478"/>
          <ac:spMkLst>
            <pc:docMk/>
            <pc:sldMk cId="760672974" sldId="336"/>
            <ac:spMk id="20" creationId="{47248DCC-C999-4591-B996-9B9221801382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21" creationId="{D887B42A-B0C7-4F73-8207-2007D90DA2FB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22" creationId="{1CCE0C51-61CA-4896-AB55-47CAE278B457}"/>
          </ac:spMkLst>
        </pc:spChg>
        <pc:spChg chg="mod topLvl">
          <ac:chgData name="Bryan Krausen" userId="774916b2a9b30420" providerId="LiveId" clId="{B5F1CB9E-4976-4FE5-8E23-67E2AA7E8930}" dt="2021-05-09T13:38:45.622" v="3485" actId="1076"/>
          <ac:spMkLst>
            <pc:docMk/>
            <pc:sldMk cId="760672974" sldId="336"/>
            <ac:spMk id="23" creationId="{C442914F-966A-433F-9BA3-1EC1F50E6C9F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4" creationId="{2E6F57AF-4CEF-4D8B-AF01-7D4C8CE923C2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5" creationId="{E54D3905-5C06-40A8-BE56-5B27C47BA068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6" creationId="{C3F1E7CC-0D94-48EF-BCDB-B4D2104AEE28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7" creationId="{DD62CFC8-3F33-479D-B981-82A2F6198EE5}"/>
          </ac:spMkLst>
        </pc:spChg>
        <pc:spChg chg="add del mod">
          <ac:chgData name="Bryan Krausen" userId="774916b2a9b30420" providerId="LiveId" clId="{B5F1CB9E-4976-4FE5-8E23-67E2AA7E8930}" dt="2021-05-09T00:00:59.579" v="3202" actId="478"/>
          <ac:spMkLst>
            <pc:docMk/>
            <pc:sldMk cId="760672974" sldId="336"/>
            <ac:spMk id="28" creationId="{4D0510F1-799E-4824-96C7-EA42771A3873}"/>
          </ac:spMkLst>
        </pc:spChg>
        <pc:spChg chg="add del mod">
          <ac:chgData name="Bryan Krausen" userId="774916b2a9b30420" providerId="LiveId" clId="{B5F1CB9E-4976-4FE5-8E23-67E2AA7E8930}" dt="2021-05-09T00:01:01.564" v="3203" actId="478"/>
          <ac:spMkLst>
            <pc:docMk/>
            <pc:sldMk cId="760672974" sldId="336"/>
            <ac:spMk id="29" creationId="{B86DBBDA-1214-4E6F-BC48-1EB3D35740F8}"/>
          </ac:spMkLst>
        </pc:spChg>
        <pc:spChg chg="add del mod ord">
          <ac:chgData name="Bryan Krausen" userId="774916b2a9b30420" providerId="LiveId" clId="{B5F1CB9E-4976-4FE5-8E23-67E2AA7E8930}" dt="2021-05-09T00:01:03.957" v="3204" actId="478"/>
          <ac:spMkLst>
            <pc:docMk/>
            <pc:sldMk cId="760672974" sldId="336"/>
            <ac:spMk id="30" creationId="{B7D3B8F3-4A58-4A4F-8140-CD5E2FB2DB16}"/>
          </ac:spMkLst>
        </pc:spChg>
        <pc:spChg chg="del">
          <ac:chgData name="Bryan Krausen" userId="774916b2a9b30420" providerId="LiveId" clId="{B5F1CB9E-4976-4FE5-8E23-67E2AA7E8930}" dt="2021-05-09T13:38:55.880" v="3487" actId="478"/>
          <ac:spMkLst>
            <pc:docMk/>
            <pc:sldMk cId="760672974" sldId="336"/>
            <ac:spMk id="31" creationId="{4C86DBA3-C901-41B1-8862-08E16FADE1DF}"/>
          </ac:spMkLst>
        </pc:spChg>
        <pc:spChg chg="add mod">
          <ac:chgData name="Bryan Krausen" userId="774916b2a9b30420" providerId="LiveId" clId="{B5F1CB9E-4976-4FE5-8E23-67E2AA7E8930}" dt="2021-05-09T13:37:50.869" v="3478"/>
          <ac:spMkLst>
            <pc:docMk/>
            <pc:sldMk cId="760672974" sldId="336"/>
            <ac:spMk id="36" creationId="{129B26BD-2B67-447B-BB7A-FF5C8A20A542}"/>
          </ac:spMkLst>
        </pc:spChg>
        <pc:grpChg chg="add del mod">
          <ac:chgData name="Bryan Krausen" userId="774916b2a9b30420" providerId="LiveId" clId="{B5F1CB9E-4976-4FE5-8E23-67E2AA7E8930}" dt="2021-05-08T23:34:53.751" v="2928" actId="165"/>
          <ac:grpSpMkLst>
            <pc:docMk/>
            <pc:sldMk cId="760672974" sldId="336"/>
            <ac:grpSpMk id="16" creationId="{61995361-F523-44BB-8597-B24F69B41079}"/>
          </ac:grpSpMkLst>
        </pc:grpChg>
        <pc:grpChg chg="add mod">
          <ac:chgData name="Bryan Krausen" userId="774916b2a9b30420" providerId="LiveId" clId="{B5F1CB9E-4976-4FE5-8E23-67E2AA7E8930}" dt="2021-05-12T02:00:14.097" v="7072"/>
          <ac:grpSpMkLst>
            <pc:docMk/>
            <pc:sldMk cId="760672974" sldId="336"/>
            <ac:grpSpMk id="20" creationId="{297B5BBB-1763-4D4D-BFE3-1D1C52420916}"/>
          </ac:grpSpMkLst>
        </pc:grpChg>
        <pc:grpChg chg="mod">
          <ac:chgData name="Bryan Krausen" userId="774916b2a9b30420" providerId="LiveId" clId="{B5F1CB9E-4976-4FE5-8E23-67E2AA7E8930}" dt="2021-05-12T02:00:14.097" v="7072"/>
          <ac:grpSpMkLst>
            <pc:docMk/>
            <pc:sldMk cId="760672974" sldId="336"/>
            <ac:grpSpMk id="24" creationId="{A59EB090-C05C-4AC7-B02B-CDCD36A1F81A}"/>
          </ac:grpSpMkLst>
        </pc:grpChg>
        <pc:grpChg chg="mod">
          <ac:chgData name="Bryan Krausen" userId="774916b2a9b30420" providerId="LiveId" clId="{B5F1CB9E-4976-4FE5-8E23-67E2AA7E8930}" dt="2021-05-12T02:00:14.097" v="7072"/>
          <ac:grpSpMkLst>
            <pc:docMk/>
            <pc:sldMk cId="760672974" sldId="336"/>
            <ac:grpSpMk id="25" creationId="{2272E400-9B16-4156-8011-CA1B3EEF67A3}"/>
          </ac:grpSpMkLst>
        </pc:grpChg>
        <pc:grpChg chg="mod">
          <ac:chgData name="Bryan Krausen" userId="774916b2a9b30420" providerId="LiveId" clId="{B5F1CB9E-4976-4FE5-8E23-67E2AA7E8930}" dt="2021-05-12T02:00:14.097" v="7072"/>
          <ac:grpSpMkLst>
            <pc:docMk/>
            <pc:sldMk cId="760672974" sldId="336"/>
            <ac:grpSpMk id="27" creationId="{55512EB6-12B5-44BE-9D6C-82391297C6C4}"/>
          </ac:grpSpMkLst>
        </pc:grpChg>
        <pc:grpChg chg="del">
          <ac:chgData name="Bryan Krausen" userId="774916b2a9b30420" providerId="LiveId" clId="{B5F1CB9E-4976-4FE5-8E23-67E2AA7E8930}" dt="2021-05-12T02:00:13.890" v="7071" actId="478"/>
          <ac:grpSpMkLst>
            <pc:docMk/>
            <pc:sldMk cId="760672974" sldId="336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26" creationId="{630D5290-F568-4A1B-BC87-E2B61CA6FA0C}"/>
          </ac:picMkLst>
        </pc:pic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28" creationId="{9FA969BC-1FB7-476C-AB1B-69D4EDBF5FE7}"/>
          </ac:picMkLst>
        </pc:pic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29" creationId="{092C44CD-AF5E-420F-AC93-1C4DAEB4771C}"/>
          </ac:picMkLst>
        </pc:pic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30" creationId="{00674B48-04CF-4CB7-A18B-29D1913C8165}"/>
          </ac:picMkLst>
        </pc:picChg>
        <pc:picChg chg="mod">
          <ac:chgData name="Bryan Krausen" userId="774916b2a9b30420" providerId="LiveId" clId="{B5F1CB9E-4976-4FE5-8E23-67E2AA7E8930}" dt="2021-05-12T02:00:14.097" v="7072"/>
          <ac:picMkLst>
            <pc:docMk/>
            <pc:sldMk cId="760672974" sldId="336"/>
            <ac:picMk id="31" creationId="{AE295975-AAC4-4D1B-B6DC-37A950581126}"/>
          </ac:picMkLst>
        </pc:picChg>
        <pc:cxnChg chg="add del mod">
          <ac:chgData name="Bryan Krausen" userId="774916b2a9b30420" providerId="LiveId" clId="{B5F1CB9E-4976-4FE5-8E23-67E2AA7E8930}" dt="2021-05-09T00:01:03.957" v="3204" actId="478"/>
          <ac:cxnSpMkLst>
            <pc:docMk/>
            <pc:sldMk cId="760672974" sldId="336"/>
            <ac:cxnSpMk id="5" creationId="{7A000CE5-A62E-449B-864B-A95FD89DAB72}"/>
          </ac:cxnSpMkLst>
        </pc:cxnChg>
      </pc:sldChg>
      <pc:sldChg chg="del">
        <pc:chgData name="Bryan Krausen" userId="774916b2a9b30420" providerId="LiveId" clId="{B5F1CB9E-4976-4FE5-8E23-67E2AA7E8930}" dt="2021-05-09T13:41:21.312" v="3641" actId="47"/>
        <pc:sldMkLst>
          <pc:docMk/>
          <pc:sldMk cId="2186756857" sldId="337"/>
        </pc:sldMkLst>
      </pc:sldChg>
      <pc:sldChg chg="addSp delSp modSp mod ord">
        <pc:chgData name="Bryan Krausen" userId="774916b2a9b30420" providerId="LiveId" clId="{B5F1CB9E-4976-4FE5-8E23-67E2AA7E8930}" dt="2021-05-12T01:59:52.839" v="7058"/>
        <pc:sldMkLst>
          <pc:docMk/>
          <pc:sldMk cId="2779851417" sldId="340"/>
        </pc:sldMkLst>
        <pc:spChg chg="add del mod">
          <ac:chgData name="Bryan Krausen" userId="774916b2a9b30420" providerId="LiveId" clId="{B5F1CB9E-4976-4FE5-8E23-67E2AA7E8930}" dt="2021-05-09T16:19:33.198" v="3887" actId="478"/>
          <ac:spMkLst>
            <pc:docMk/>
            <pc:sldMk cId="2779851417" sldId="340"/>
            <ac:spMk id="2" creationId="{647AE829-EC60-44B9-8A4B-F8B5FAF96DC0}"/>
          </ac:spMkLst>
        </pc:spChg>
        <pc:spChg chg="del">
          <ac:chgData name="Bryan Krausen" userId="774916b2a9b30420" providerId="LiveId" clId="{B5F1CB9E-4976-4FE5-8E23-67E2AA7E8930}" dt="2021-05-09T16:17:40.430" v="3783" actId="478"/>
          <ac:spMkLst>
            <pc:docMk/>
            <pc:sldMk cId="2779851417" sldId="340"/>
            <ac:spMk id="4" creationId="{E6037A07-F606-4169-BC19-9E9FAB1BE25C}"/>
          </ac:spMkLst>
        </pc:spChg>
        <pc:spChg chg="add mod">
          <ac:chgData name="Bryan Krausen" userId="774916b2a9b30420" providerId="LiveId" clId="{B5F1CB9E-4976-4FE5-8E23-67E2AA7E8930}" dt="2021-05-09T16:40:38.325" v="4312" actId="1076"/>
          <ac:spMkLst>
            <pc:docMk/>
            <pc:sldMk cId="2779851417" sldId="340"/>
            <ac:spMk id="5" creationId="{86008F27-C249-4738-A07D-11DFE9EE4B29}"/>
          </ac:spMkLst>
        </pc:spChg>
        <pc:spChg chg="add mod">
          <ac:chgData name="Bryan Krausen" userId="774916b2a9b30420" providerId="LiveId" clId="{B5F1CB9E-4976-4FE5-8E23-67E2AA7E8930}" dt="2021-05-09T16:40:42.593" v="4314" actId="1076"/>
          <ac:spMkLst>
            <pc:docMk/>
            <pc:sldMk cId="2779851417" sldId="340"/>
            <ac:spMk id="6" creationId="{95BEB0B3-97EF-4B36-B4E5-B295A7F08F45}"/>
          </ac:spMkLst>
        </pc:spChg>
        <pc:spChg chg="add mod">
          <ac:chgData name="Bryan Krausen" userId="774916b2a9b30420" providerId="LiveId" clId="{B5F1CB9E-4976-4FE5-8E23-67E2AA7E8930}" dt="2021-05-09T16:40:50.984" v="4317" actId="20577"/>
          <ac:spMkLst>
            <pc:docMk/>
            <pc:sldMk cId="2779851417" sldId="340"/>
            <ac:spMk id="7" creationId="{383D95F3-9DF9-46C0-9B5D-EAFD86AB39BF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8" creationId="{D3E86F4F-CE1D-4FBD-A8F0-ECDD49BC0DC9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9" creationId="{5EEA45A6-6A82-4130-B57A-DD997987A7AE}"/>
          </ac:spMkLst>
        </pc:spChg>
        <pc:spChg chg="mod">
          <ac:chgData name="Bryan Krausen" userId="774916b2a9b30420" providerId="LiveId" clId="{B5F1CB9E-4976-4FE5-8E23-67E2AA7E8930}" dt="2021-05-09T22:17:32.592" v="7024" actId="404"/>
          <ac:spMkLst>
            <pc:docMk/>
            <pc:sldMk cId="2779851417" sldId="340"/>
            <ac:spMk id="12" creationId="{4DD1F069-BB79-4756-AC06-449C0D05059C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3" creationId="{757B4CA4-3E98-4545-BF1D-0FB646705099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4" creationId="{D3AAB5CE-183C-41E6-BD56-99498B703925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5" creationId="{DA719AC3-6C05-44E5-9934-2DAE1DE23CD8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6" creationId="{55D5C3F0-3CFD-4018-B30D-959A0184808C}"/>
          </ac:spMkLst>
        </pc:spChg>
        <pc:spChg chg="mod">
          <ac:chgData name="Bryan Krausen" userId="774916b2a9b30420" providerId="LiveId" clId="{B5F1CB9E-4976-4FE5-8E23-67E2AA7E8930}" dt="2021-05-09T16:14:27.112" v="3781" actId="20577"/>
          <ac:spMkLst>
            <pc:docMk/>
            <pc:sldMk cId="2779851417" sldId="340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8" creationId="{9A27E637-56F8-4BCC-A4EE-B56B4DDF1043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19" creationId="{E662D691-374C-46A2-962E-E2B46F43C4AE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0" creationId="{79468D0C-C420-40C4-A36B-11D921A12009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1" creationId="{83EB03E3-0C34-4AF0-8EB4-FEE87D82AE85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2" creationId="{C9D6CE5A-DE82-4FA8-838A-FCAC709EA9BE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3" creationId="{03D8D9F4-4EB6-4E31-BDA3-661A382ABF56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4" creationId="{F2501CE3-276E-4386-93A3-4E12357151B9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5" creationId="{2E8B2C30-1EF7-4FC1-B52E-6FA51B85FD27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6" creationId="{7E605874-D093-4429-BE31-EDD9F9C34BC5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27" creationId="{E2741B0A-FADE-45E5-8EF6-EAD66C86E5A8}"/>
          </ac:spMkLst>
        </pc:spChg>
        <pc:spChg chg="del">
          <ac:chgData name="Bryan Krausen" userId="774916b2a9b30420" providerId="LiveId" clId="{B5F1CB9E-4976-4FE5-8E23-67E2AA7E8930}" dt="2021-05-09T16:17:38.568" v="3782" actId="478"/>
          <ac:spMkLst>
            <pc:docMk/>
            <pc:sldMk cId="2779851417" sldId="340"/>
            <ac:spMk id="30" creationId="{53E0CE41-0219-419D-AA48-82E1C6747E04}"/>
          </ac:spMkLst>
        </pc:spChg>
        <pc:spChg chg="del">
          <ac:chgData name="Bryan Krausen" userId="774916b2a9b30420" providerId="LiveId" clId="{B5F1CB9E-4976-4FE5-8E23-67E2AA7E8930}" dt="2021-05-09T16:18:57.383" v="3877" actId="478"/>
          <ac:spMkLst>
            <pc:docMk/>
            <pc:sldMk cId="2779851417" sldId="340"/>
            <ac:spMk id="31" creationId="{4C86DBA3-C901-41B1-8862-08E16FADE1DF}"/>
          </ac:spMkLst>
        </pc:spChg>
        <pc:spChg chg="add del mod">
          <ac:chgData name="Bryan Krausen" userId="774916b2a9b30420" providerId="LiveId" clId="{B5F1CB9E-4976-4FE5-8E23-67E2AA7E8930}" dt="2021-05-09T16:19:33.198" v="3887" actId="478"/>
          <ac:spMkLst>
            <pc:docMk/>
            <pc:sldMk cId="2779851417" sldId="340"/>
            <ac:spMk id="33" creationId="{CC181B56-E39E-4809-8252-2EFE932B6BC9}"/>
          </ac:spMkLst>
        </pc:spChg>
        <pc:spChg chg="add del mod">
          <ac:chgData name="Bryan Krausen" userId="774916b2a9b30420" providerId="LiveId" clId="{B5F1CB9E-4976-4FE5-8E23-67E2AA7E8930}" dt="2021-05-09T16:19:33.198" v="3887" actId="478"/>
          <ac:spMkLst>
            <pc:docMk/>
            <pc:sldMk cId="2779851417" sldId="340"/>
            <ac:spMk id="34" creationId="{9236F8BA-6A79-4EEC-BE58-E270BF46CF3A}"/>
          </ac:spMkLst>
        </pc:spChg>
        <pc:spChg chg="add mod">
          <ac:chgData name="Bryan Krausen" userId="774916b2a9b30420" providerId="LiveId" clId="{B5F1CB9E-4976-4FE5-8E23-67E2AA7E8930}" dt="2021-05-09T16:40:38.325" v="4312" actId="1076"/>
          <ac:spMkLst>
            <pc:docMk/>
            <pc:sldMk cId="2779851417" sldId="340"/>
            <ac:spMk id="36" creationId="{B2A9601B-145A-4476-B7A2-1A07681E9C29}"/>
          </ac:spMkLst>
        </pc:spChg>
        <pc:spChg chg="add mod">
          <ac:chgData name="Bryan Krausen" userId="774916b2a9b30420" providerId="LiveId" clId="{B5F1CB9E-4976-4FE5-8E23-67E2AA7E8930}" dt="2021-05-09T16:40:38.325" v="4312" actId="1076"/>
          <ac:spMkLst>
            <pc:docMk/>
            <pc:sldMk cId="2779851417" sldId="340"/>
            <ac:spMk id="37" creationId="{3DAD8451-1BBF-4F4A-96A9-562561E35644}"/>
          </ac:spMkLst>
        </pc:spChg>
        <pc:spChg chg="add mod">
          <ac:chgData name="Bryan Krausen" userId="774916b2a9b30420" providerId="LiveId" clId="{B5F1CB9E-4976-4FE5-8E23-67E2AA7E8930}" dt="2021-05-09T16:40:38.325" v="4312" actId="1076"/>
          <ac:spMkLst>
            <pc:docMk/>
            <pc:sldMk cId="2779851417" sldId="340"/>
            <ac:spMk id="38" creationId="{08A9072C-E70B-4BCB-8712-78502E5329AB}"/>
          </ac:spMkLst>
        </pc:spChg>
        <pc:grpChg chg="add mod">
          <ac:chgData name="Bryan Krausen" userId="774916b2a9b30420" providerId="LiveId" clId="{B5F1CB9E-4976-4FE5-8E23-67E2AA7E8930}" dt="2021-05-12T01:59:52.839" v="7058"/>
          <ac:grpSpMkLst>
            <pc:docMk/>
            <pc:sldMk cId="2779851417" sldId="340"/>
            <ac:grpSpMk id="18" creationId="{3050518B-30BB-4266-B8B0-449EE682C550}"/>
          </ac:grpSpMkLst>
        </pc:grpChg>
        <pc:grpChg chg="mod">
          <ac:chgData name="Bryan Krausen" userId="774916b2a9b30420" providerId="LiveId" clId="{B5F1CB9E-4976-4FE5-8E23-67E2AA7E8930}" dt="2021-05-12T01:59:52.839" v="7058"/>
          <ac:grpSpMkLst>
            <pc:docMk/>
            <pc:sldMk cId="2779851417" sldId="340"/>
            <ac:grpSpMk id="19" creationId="{A38A8216-EF4C-4FF9-AEB2-CA35CC33CBDB}"/>
          </ac:grpSpMkLst>
        </pc:grpChg>
        <pc:grpChg chg="mod">
          <ac:chgData name="Bryan Krausen" userId="774916b2a9b30420" providerId="LiveId" clId="{B5F1CB9E-4976-4FE5-8E23-67E2AA7E8930}" dt="2021-05-12T01:59:52.839" v="7058"/>
          <ac:grpSpMkLst>
            <pc:docMk/>
            <pc:sldMk cId="2779851417" sldId="340"/>
            <ac:grpSpMk id="20" creationId="{49E5F043-E8E8-4887-AE4A-8F4DF72C9E90}"/>
          </ac:grpSpMkLst>
        </pc:grpChg>
        <pc:grpChg chg="mod">
          <ac:chgData name="Bryan Krausen" userId="774916b2a9b30420" providerId="LiveId" clId="{B5F1CB9E-4976-4FE5-8E23-67E2AA7E8930}" dt="2021-05-12T01:59:52.839" v="7058"/>
          <ac:grpSpMkLst>
            <pc:docMk/>
            <pc:sldMk cId="2779851417" sldId="340"/>
            <ac:grpSpMk id="22" creationId="{364CB59A-4204-43CC-8BAB-03EB37E497A6}"/>
          </ac:grpSpMkLst>
        </pc:grpChg>
        <pc:grpChg chg="del">
          <ac:chgData name="Bryan Krausen" userId="774916b2a9b30420" providerId="LiveId" clId="{B5F1CB9E-4976-4FE5-8E23-67E2AA7E8930}" dt="2021-05-12T01:59:52.651" v="7057" actId="478"/>
          <ac:grpSpMkLst>
            <pc:docMk/>
            <pc:sldMk cId="2779851417" sldId="340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1" creationId="{7703A946-6AF5-447D-B09F-78B68855037D}"/>
          </ac:picMkLst>
        </pc:pic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3" creationId="{570A627A-1F40-446D-A3A3-70A924CC654E}"/>
          </ac:picMkLst>
        </pc:pic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4" creationId="{D3F33E38-B306-43EB-B312-796CFDC10941}"/>
          </ac:picMkLst>
        </pc:pic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5" creationId="{650BC16A-6793-49E4-B5DA-21AA8AD92F79}"/>
          </ac:picMkLst>
        </pc:picChg>
        <pc:picChg chg="mod">
          <ac:chgData name="Bryan Krausen" userId="774916b2a9b30420" providerId="LiveId" clId="{B5F1CB9E-4976-4FE5-8E23-67E2AA7E8930}" dt="2021-05-12T01:59:52.839" v="7058"/>
          <ac:picMkLst>
            <pc:docMk/>
            <pc:sldMk cId="2779851417" sldId="340"/>
            <ac:picMk id="26" creationId="{EF828123-C494-4E93-81BD-C55E84E7E938}"/>
          </ac:picMkLst>
        </pc:picChg>
        <pc:cxnChg chg="del mod">
          <ac:chgData name="Bryan Krausen" userId="774916b2a9b30420" providerId="LiveId" clId="{B5F1CB9E-4976-4FE5-8E23-67E2AA7E8930}" dt="2021-05-09T16:17:40.430" v="3783" actId="478"/>
          <ac:cxnSpMkLst>
            <pc:docMk/>
            <pc:sldMk cId="2779851417" sldId="340"/>
            <ac:cxnSpMk id="3" creationId="{AA3502C3-D7D1-43DF-8C09-B414A079E7E9}"/>
          </ac:cxnSpMkLst>
        </pc:cxnChg>
      </pc:sldChg>
      <pc:sldChg chg="del">
        <pc:chgData name="Bryan Krausen" userId="774916b2a9b30420" providerId="LiveId" clId="{B5F1CB9E-4976-4FE5-8E23-67E2AA7E8930}" dt="2021-05-08T18:04:27.032" v="2102" actId="47"/>
        <pc:sldMkLst>
          <pc:docMk/>
          <pc:sldMk cId="8113427" sldId="341"/>
        </pc:sldMkLst>
      </pc:sldChg>
      <pc:sldChg chg="addSp delSp modSp mod">
        <pc:chgData name="Bryan Krausen" userId="774916b2a9b30420" providerId="LiveId" clId="{B5F1CB9E-4976-4FE5-8E23-67E2AA7E8930}" dt="2021-05-12T01:59:32.593" v="7044"/>
        <pc:sldMkLst>
          <pc:docMk/>
          <pc:sldMk cId="2263973418" sldId="342"/>
        </pc:sldMkLst>
        <pc:spChg chg="del">
          <ac:chgData name="Bryan Krausen" userId="774916b2a9b30420" providerId="LiveId" clId="{B5F1CB9E-4976-4FE5-8E23-67E2AA7E8930}" dt="2021-05-08T18:04:40.480" v="2105" actId="478"/>
          <ac:spMkLst>
            <pc:docMk/>
            <pc:sldMk cId="2263973418" sldId="342"/>
            <ac:spMk id="2" creationId="{D3CE433A-C841-1D4B-A24C-72077DBDAA4D}"/>
          </ac:spMkLst>
        </pc:spChg>
        <pc:spChg chg="del">
          <ac:chgData name="Bryan Krausen" userId="774916b2a9b30420" providerId="LiveId" clId="{B5F1CB9E-4976-4FE5-8E23-67E2AA7E8930}" dt="2021-05-08T18:04:39.152" v="2104" actId="478"/>
          <ac:spMkLst>
            <pc:docMk/>
            <pc:sldMk cId="2263973418" sldId="342"/>
            <ac:spMk id="4" creationId="{04CF1B86-CD3E-E141-9D65-2E92BF4B6796}"/>
          </ac:spMkLst>
        </pc:spChg>
        <pc:spChg chg="add del mod">
          <ac:chgData name="Bryan Krausen" userId="774916b2a9b30420" providerId="LiveId" clId="{B5F1CB9E-4976-4FE5-8E23-67E2AA7E8930}" dt="2021-05-08T18:04:42.278" v="2107" actId="478"/>
          <ac:spMkLst>
            <pc:docMk/>
            <pc:sldMk cId="2263973418" sldId="342"/>
            <ac:spMk id="5" creationId="{02E045D6-026D-4A17-8B4B-3B955E5A39E6}"/>
          </ac:spMkLst>
        </pc:spChg>
        <pc:spChg chg="add del mod">
          <ac:chgData name="Bryan Krausen" userId="774916b2a9b30420" providerId="LiveId" clId="{B5F1CB9E-4976-4FE5-8E23-67E2AA7E8930}" dt="2021-05-08T18:04:41.742" v="2106" actId="478"/>
          <ac:spMkLst>
            <pc:docMk/>
            <pc:sldMk cId="2263973418" sldId="342"/>
            <ac:spMk id="7" creationId="{5DC39877-8881-4A99-8463-0F5A586253E6}"/>
          </ac:spMkLst>
        </pc:spChg>
        <pc:spChg chg="add mod">
          <ac:chgData name="Bryan Krausen" userId="774916b2a9b30420" providerId="LiveId" clId="{B5F1CB9E-4976-4FE5-8E23-67E2AA7E8930}" dt="2021-05-08T18:06:58.351" v="2119" actId="20577"/>
          <ac:spMkLst>
            <pc:docMk/>
            <pc:sldMk cId="2263973418" sldId="342"/>
            <ac:spMk id="8" creationId="{0B3DC83E-03FF-4684-8246-0ACC0C66F625}"/>
          </ac:spMkLst>
        </pc:spChg>
        <pc:spChg chg="add mod or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0" creationId="{20367B0E-E3EA-4F0F-9134-93AD16D5852C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1" creationId="{8E4EF32F-6839-4A80-8396-36F6A6F39588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2" creationId="{6188864D-BE2A-4DC2-A6E1-B66F1BF606DC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3" creationId="{4696725F-EF3D-452A-AC62-FD2688D67ECB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4" creationId="{8DE51DA9-7722-412C-BCEF-C311AE1B9C1E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5" creationId="{FC34EB25-67C9-4A92-A0CD-9FFB17C6C6A0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6" creationId="{61807953-140F-4F84-B5DC-971F19AD482E}"/>
          </ac:spMkLst>
        </pc:spChg>
        <pc:spChg chg="add mod">
          <ac:chgData name="Bryan Krausen" userId="774916b2a9b30420" providerId="LiveId" clId="{B5F1CB9E-4976-4FE5-8E23-67E2AA7E8930}" dt="2021-05-08T18:10:58.416" v="2182" actId="1076"/>
          <ac:spMkLst>
            <pc:docMk/>
            <pc:sldMk cId="2263973418" sldId="342"/>
            <ac:spMk id="17" creationId="{5787D80A-0447-4824-AC4C-AF5AD0C1B342}"/>
          </ac:spMkLst>
        </pc:spChg>
        <pc:spChg chg="add mod">
          <ac:chgData name="Bryan Krausen" userId="774916b2a9b30420" providerId="LiveId" clId="{B5F1CB9E-4976-4FE5-8E23-67E2AA7E8930}" dt="2021-05-08T18:11:08.179" v="2185" actId="692"/>
          <ac:spMkLst>
            <pc:docMk/>
            <pc:sldMk cId="2263973418" sldId="342"/>
            <ac:spMk id="18" creationId="{14DAC8E2-AD89-4288-80F6-A8FA361080A4}"/>
          </ac:spMkLst>
        </pc:spChg>
        <pc:spChg chg="add mod">
          <ac:chgData name="Bryan Krausen" userId="774916b2a9b30420" providerId="LiveId" clId="{B5F1CB9E-4976-4FE5-8E23-67E2AA7E8930}" dt="2021-05-08T18:11:16.360" v="2192" actId="1076"/>
          <ac:spMkLst>
            <pc:docMk/>
            <pc:sldMk cId="2263973418" sldId="342"/>
            <ac:spMk id="19" creationId="{FE420950-9D0D-46C0-B2BA-B496D2407F14}"/>
          </ac:spMkLst>
        </pc:spChg>
        <pc:spChg chg="add mod ord">
          <ac:chgData name="Bryan Krausen" userId="774916b2a9b30420" providerId="LiveId" clId="{B5F1CB9E-4976-4FE5-8E23-67E2AA7E8930}" dt="2021-05-08T18:12:30.203" v="2220" actId="1076"/>
          <ac:spMkLst>
            <pc:docMk/>
            <pc:sldMk cId="2263973418" sldId="342"/>
            <ac:spMk id="22" creationId="{3440E0AE-C740-430F-89FF-C7876628191F}"/>
          </ac:spMkLst>
        </pc:spChg>
        <pc:spChg chg="add del mod">
          <ac:chgData name="Bryan Krausen" userId="774916b2a9b30420" providerId="LiveId" clId="{B5F1CB9E-4976-4FE5-8E23-67E2AA7E8930}" dt="2021-05-08T18:12:52.783" v="2223" actId="478"/>
          <ac:spMkLst>
            <pc:docMk/>
            <pc:sldMk cId="2263973418" sldId="342"/>
            <ac:spMk id="28" creationId="{A9D8B9DB-111B-4CF5-9AFF-F2450C0A157D}"/>
          </ac:spMkLst>
        </pc:spChg>
        <pc:spChg chg="add mod">
          <ac:chgData name="Bryan Krausen" userId="774916b2a9b30420" providerId="LiveId" clId="{B5F1CB9E-4976-4FE5-8E23-67E2AA7E8930}" dt="2021-05-08T18:12:58.720" v="2234" actId="20577"/>
          <ac:spMkLst>
            <pc:docMk/>
            <pc:sldMk cId="2263973418" sldId="342"/>
            <ac:spMk id="31" creationId="{097214EA-366C-4BAA-B7E2-5FE21575FB8E}"/>
          </ac:spMkLst>
        </pc:spChg>
        <pc:spChg chg="add mod">
          <ac:chgData name="Bryan Krausen" userId="774916b2a9b30420" providerId="LiveId" clId="{B5F1CB9E-4976-4FE5-8E23-67E2AA7E8930}" dt="2021-05-08T18:13:33.411" v="2242" actId="1076"/>
          <ac:spMkLst>
            <pc:docMk/>
            <pc:sldMk cId="2263973418" sldId="342"/>
            <ac:spMk id="36" creationId="{3F3FD373-F738-43B6-BC86-4515E0050B16}"/>
          </ac:spMkLst>
        </pc:spChg>
        <pc:grpChg chg="add mod">
          <ac:chgData name="Bryan Krausen" userId="774916b2a9b30420" providerId="LiveId" clId="{B5F1CB9E-4976-4FE5-8E23-67E2AA7E8930}" dt="2021-05-12T01:59:32.593" v="7044"/>
          <ac:grpSpMkLst>
            <pc:docMk/>
            <pc:sldMk cId="2263973418" sldId="342"/>
            <ac:grpSpMk id="26" creationId="{060427C7-E272-46DA-9EF3-E7CFBCFE6663}"/>
          </ac:grpSpMkLst>
        </pc:grpChg>
        <pc:grpChg chg="mod">
          <ac:chgData name="Bryan Krausen" userId="774916b2a9b30420" providerId="LiveId" clId="{B5F1CB9E-4976-4FE5-8E23-67E2AA7E8930}" dt="2021-05-12T01:59:32.593" v="7044"/>
          <ac:grpSpMkLst>
            <pc:docMk/>
            <pc:sldMk cId="2263973418" sldId="342"/>
            <ac:grpSpMk id="27" creationId="{814BB9C0-A7A0-43D7-BD8E-3C860776B58C}"/>
          </ac:grpSpMkLst>
        </pc:grpChg>
        <pc:grpChg chg="mod">
          <ac:chgData name="Bryan Krausen" userId="774916b2a9b30420" providerId="LiveId" clId="{B5F1CB9E-4976-4FE5-8E23-67E2AA7E8930}" dt="2021-05-12T01:59:32.593" v="7044"/>
          <ac:grpSpMkLst>
            <pc:docMk/>
            <pc:sldMk cId="2263973418" sldId="342"/>
            <ac:grpSpMk id="28" creationId="{4D41430E-D07D-4E53-966C-67C4FC100139}"/>
          </ac:grpSpMkLst>
        </pc:grpChg>
        <pc:grpChg chg="mod">
          <ac:chgData name="Bryan Krausen" userId="774916b2a9b30420" providerId="LiveId" clId="{B5F1CB9E-4976-4FE5-8E23-67E2AA7E8930}" dt="2021-05-12T01:59:32.593" v="7044"/>
          <ac:grpSpMkLst>
            <pc:docMk/>
            <pc:sldMk cId="2263973418" sldId="342"/>
            <ac:grpSpMk id="30" creationId="{B8EA5EDD-94EA-45AB-ADC8-9C8C73112425}"/>
          </ac:grpSpMkLst>
        </pc:grpChg>
        <pc:grpChg chg="add del mod">
          <ac:chgData name="Bryan Krausen" userId="774916b2a9b30420" providerId="LiveId" clId="{B5F1CB9E-4976-4FE5-8E23-67E2AA7E8930}" dt="2021-05-12T01:59:32.414" v="7043" actId="478"/>
          <ac:grpSpMkLst>
            <pc:docMk/>
            <pc:sldMk cId="2263973418" sldId="342"/>
            <ac:grpSpMk id="38" creationId="{7000406D-B18B-4BC3-A14E-456858D59902}"/>
          </ac:grpSpMkLst>
        </pc:grpChg>
        <pc:grpChg chg="mod">
          <ac:chgData name="Bryan Krausen" userId="774916b2a9b30420" providerId="LiveId" clId="{B5F1CB9E-4976-4FE5-8E23-67E2AA7E8930}" dt="2021-05-08T18:16:21.036" v="2256"/>
          <ac:grpSpMkLst>
            <pc:docMk/>
            <pc:sldMk cId="2263973418" sldId="342"/>
            <ac:grpSpMk id="40" creationId="{24701E5F-57F5-4921-BC86-CC0DF4F489AE}"/>
          </ac:grpSpMkLst>
        </pc:grp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29" creationId="{D3CF5084-F6B1-4447-9052-087F5AAE89E7}"/>
          </ac:picMkLst>
        </pc:pic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32" creationId="{708E9E21-8E7A-4CDD-AC89-D83B111C0B18}"/>
          </ac:picMkLst>
        </pc:pic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33" creationId="{5708A339-FE52-43FD-A904-733E5C9EE485}"/>
          </ac:picMkLst>
        </pc:pic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34" creationId="{EA197B52-51EB-4FA8-BF68-C6070B982D8A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39" creationId="{A25F1C7F-2BE8-412A-89F2-5973E767D3FF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1" creationId="{62348CE1-9A56-47FA-AE42-CD00E0EEC94C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2" creationId="{35A513BC-E401-4A03-A461-0FF1920F0AAE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3" creationId="{F586C070-89CB-4C6A-8700-E16CF4D4E7F0}"/>
          </ac:picMkLst>
        </pc:picChg>
        <pc:picChg chg="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4" creationId="{CE7A8367-5E13-455E-B81F-0E9D62540347}"/>
          </ac:picMkLst>
        </pc:picChg>
        <pc:picChg chg="add mod">
          <ac:chgData name="Bryan Krausen" userId="774916b2a9b30420" providerId="LiveId" clId="{B5F1CB9E-4976-4FE5-8E23-67E2AA7E8930}" dt="2021-05-08T18:16:21.036" v="2256"/>
          <ac:picMkLst>
            <pc:docMk/>
            <pc:sldMk cId="2263973418" sldId="342"/>
            <ac:picMk id="45" creationId="{5D42B468-BC00-45F6-A6C0-0323DDD0165B}"/>
          </ac:picMkLst>
        </pc:picChg>
        <pc:picChg chg="mod">
          <ac:chgData name="Bryan Krausen" userId="774916b2a9b30420" providerId="LiveId" clId="{B5F1CB9E-4976-4FE5-8E23-67E2AA7E8930}" dt="2021-05-12T01:59:32.593" v="7044"/>
          <ac:picMkLst>
            <pc:docMk/>
            <pc:sldMk cId="2263973418" sldId="342"/>
            <ac:picMk id="46" creationId="{68328593-53C5-402E-B754-1F072AE63E31}"/>
          </ac:picMkLst>
        </pc:picChg>
        <pc:cxnChg chg="add del">
          <ac:chgData name="Bryan Krausen" userId="774916b2a9b30420" providerId="LiveId" clId="{B5F1CB9E-4976-4FE5-8E23-67E2AA7E8930}" dt="2021-05-08T18:11:44.567" v="2207" actId="478"/>
          <ac:cxnSpMkLst>
            <pc:docMk/>
            <pc:sldMk cId="2263973418" sldId="342"/>
            <ac:cxnSpMk id="21" creationId="{4A224216-3538-4893-9FFA-979BD5E80D82}"/>
          </ac:cxnSpMkLst>
        </pc:cxnChg>
        <pc:cxnChg chg="add del mod">
          <ac:chgData name="Bryan Krausen" userId="774916b2a9b30420" providerId="LiveId" clId="{B5F1CB9E-4976-4FE5-8E23-67E2AA7E8930}" dt="2021-05-08T18:13:03.959" v="2237" actId="478"/>
          <ac:cxnSpMkLst>
            <pc:docMk/>
            <pc:sldMk cId="2263973418" sldId="342"/>
            <ac:cxnSpMk id="24" creationId="{F78BC6D4-C7B7-487F-9012-90F9FE374041}"/>
          </ac:cxnSpMkLst>
        </pc:cxnChg>
        <pc:cxnChg chg="add del mod">
          <ac:chgData name="Bryan Krausen" userId="774916b2a9b30420" providerId="LiveId" clId="{B5F1CB9E-4976-4FE5-8E23-67E2AA7E8930}" dt="2021-05-08T18:13:12.168" v="2239" actId="478"/>
          <ac:cxnSpMkLst>
            <pc:docMk/>
            <pc:sldMk cId="2263973418" sldId="342"/>
            <ac:cxnSpMk id="25" creationId="{88882635-AEE9-4CF2-91A2-E88A568D3BE5}"/>
          </ac:cxnSpMkLst>
        </pc:cxnChg>
        <pc:cxnChg chg="add">
          <ac:chgData name="Bryan Krausen" userId="774916b2a9b30420" providerId="LiveId" clId="{B5F1CB9E-4976-4FE5-8E23-67E2AA7E8930}" dt="2021-05-08T18:13:09.671" v="2238" actId="11529"/>
          <ac:cxnSpMkLst>
            <pc:docMk/>
            <pc:sldMk cId="2263973418" sldId="342"/>
            <ac:cxnSpMk id="35" creationId="{CF7F8764-1BC9-4ECF-8FE8-F3CF930831F2}"/>
          </ac:cxnSpMkLst>
        </pc:cxnChg>
        <pc:cxnChg chg="add mod">
          <ac:chgData name="Bryan Krausen" userId="774916b2a9b30420" providerId="LiveId" clId="{B5F1CB9E-4976-4FE5-8E23-67E2AA7E8930}" dt="2021-05-08T18:13:33.411" v="2242" actId="1076"/>
          <ac:cxnSpMkLst>
            <pc:docMk/>
            <pc:sldMk cId="2263973418" sldId="342"/>
            <ac:cxnSpMk id="37" creationId="{EA479346-B7D1-4930-A027-04942EBD867D}"/>
          </ac:cxnSpMkLst>
        </pc:cxnChg>
      </pc:sldChg>
      <pc:sldChg chg="del">
        <pc:chgData name="Bryan Krausen" userId="774916b2a9b30420" providerId="LiveId" clId="{B5F1CB9E-4976-4FE5-8E23-67E2AA7E8930}" dt="2021-05-08T17:49:55.567" v="1548" actId="47"/>
        <pc:sldMkLst>
          <pc:docMk/>
          <pc:sldMk cId="3243886916" sldId="343"/>
        </pc:sldMkLst>
      </pc:sldChg>
      <pc:sldChg chg="del">
        <pc:chgData name="Bryan Krausen" userId="774916b2a9b30420" providerId="LiveId" clId="{B5F1CB9E-4976-4FE5-8E23-67E2AA7E8930}" dt="2021-05-08T18:35:01.009" v="2515" actId="47"/>
        <pc:sldMkLst>
          <pc:docMk/>
          <pc:sldMk cId="1149861124" sldId="344"/>
        </pc:sldMkLst>
      </pc:sldChg>
      <pc:sldChg chg="addSp delSp modSp mod ord">
        <pc:chgData name="Bryan Krausen" userId="774916b2a9b30420" providerId="LiveId" clId="{B5F1CB9E-4976-4FE5-8E23-67E2AA7E8930}" dt="2021-05-12T01:59:59.872" v="7062"/>
        <pc:sldMkLst>
          <pc:docMk/>
          <pc:sldMk cId="516620482" sldId="345"/>
        </pc:sldMkLst>
        <pc:spChg chg="del">
          <ac:chgData name="Bryan Krausen" userId="774916b2a9b30420" providerId="LiveId" clId="{B5F1CB9E-4976-4FE5-8E23-67E2AA7E8930}" dt="2021-05-09T13:41:32.408" v="3644" actId="478"/>
          <ac:spMkLst>
            <pc:docMk/>
            <pc:sldMk cId="516620482" sldId="345"/>
            <ac:spMk id="2" creationId="{D6927837-1D52-A44C-87AF-C617BD8F3A01}"/>
          </ac:spMkLst>
        </pc:spChg>
        <pc:spChg chg="del mod">
          <ac:chgData name="Bryan Krausen" userId="774916b2a9b30420" providerId="LiveId" clId="{B5F1CB9E-4976-4FE5-8E23-67E2AA7E8930}" dt="2021-05-09T16:26:34.661" v="4106" actId="478"/>
          <ac:spMkLst>
            <pc:docMk/>
            <pc:sldMk cId="516620482" sldId="345"/>
            <ac:spMk id="3" creationId="{483303DA-B32C-E347-ABE8-A386C6920F0B}"/>
          </ac:spMkLst>
        </pc:spChg>
        <pc:spChg chg="add mod">
          <ac:chgData name="Bryan Krausen" userId="774916b2a9b30420" providerId="LiveId" clId="{B5F1CB9E-4976-4FE5-8E23-67E2AA7E8930}" dt="2021-05-09T13:41:30.783" v="3643"/>
          <ac:spMkLst>
            <pc:docMk/>
            <pc:sldMk cId="516620482" sldId="345"/>
            <ac:spMk id="4" creationId="{48142775-AD14-43B4-92C7-AF4BB4991FA0}"/>
          </ac:spMkLst>
        </pc:spChg>
        <pc:spChg chg="add del mod">
          <ac:chgData name="Bryan Krausen" userId="774916b2a9b30420" providerId="LiveId" clId="{B5F1CB9E-4976-4FE5-8E23-67E2AA7E8930}" dt="2021-05-09T13:41:32.948" v="3645" actId="478"/>
          <ac:spMkLst>
            <pc:docMk/>
            <pc:sldMk cId="516620482" sldId="345"/>
            <ac:spMk id="6" creationId="{F64CD2D2-6255-434F-92FA-F42ED37AA154}"/>
          </ac:spMkLst>
        </pc:spChg>
        <pc:spChg chg="add mod">
          <ac:chgData name="Bryan Krausen" userId="774916b2a9b30420" providerId="LiveId" clId="{B5F1CB9E-4976-4FE5-8E23-67E2AA7E8930}" dt="2021-05-09T16:33:10.968" v="4164" actId="20577"/>
          <ac:spMkLst>
            <pc:docMk/>
            <pc:sldMk cId="516620482" sldId="345"/>
            <ac:spMk id="9" creationId="{0AEFED4F-C75F-4488-9D9A-DCB4BDEA4AE4}"/>
          </ac:spMkLst>
        </pc:spChg>
        <pc:spChg chg="add del mod">
          <ac:chgData name="Bryan Krausen" userId="774916b2a9b30420" providerId="LiveId" clId="{B5F1CB9E-4976-4FE5-8E23-67E2AA7E8930}" dt="2021-05-09T16:26:37.610" v="4107" actId="478"/>
          <ac:spMkLst>
            <pc:docMk/>
            <pc:sldMk cId="516620482" sldId="345"/>
            <ac:spMk id="11" creationId="{F218AC9C-7DB9-463F-9977-764F646D9968}"/>
          </ac:spMkLst>
        </pc:spChg>
        <pc:spChg chg="add mod">
          <ac:chgData name="Bryan Krausen" userId="774916b2a9b30420" providerId="LiveId" clId="{B5F1CB9E-4976-4FE5-8E23-67E2AA7E8930}" dt="2021-05-09T16:31:25.167" v="4133" actId="14100"/>
          <ac:spMkLst>
            <pc:docMk/>
            <pc:sldMk cId="516620482" sldId="345"/>
            <ac:spMk id="12" creationId="{CDF0A1A8-996E-4E72-B1A5-608E4CA0FBFE}"/>
          </ac:spMkLst>
        </pc:spChg>
        <pc:spChg chg="add mod">
          <ac:chgData name="Bryan Krausen" userId="774916b2a9b30420" providerId="LiveId" clId="{B5F1CB9E-4976-4FE5-8E23-67E2AA7E8930}" dt="2021-05-09T16:29:29.109" v="4130" actId="1076"/>
          <ac:spMkLst>
            <pc:docMk/>
            <pc:sldMk cId="516620482" sldId="345"/>
            <ac:spMk id="13" creationId="{96A79262-12A2-436D-AF8D-9C54C7D0D347}"/>
          </ac:spMkLst>
        </pc:spChg>
        <pc:grpChg chg="add del mod">
          <ac:chgData name="Bryan Krausen" userId="774916b2a9b30420" providerId="LiveId" clId="{B5F1CB9E-4976-4FE5-8E23-67E2AA7E8930}" dt="2021-05-12T01:59:59.675" v="7061" actId="478"/>
          <ac:grpSpMkLst>
            <pc:docMk/>
            <pc:sldMk cId="516620482" sldId="345"/>
            <ac:grpSpMk id="16" creationId="{A6FF42DF-6195-4E9A-A66C-11A1ADA0205F}"/>
          </ac:grpSpMkLst>
        </pc:grpChg>
        <pc:grpChg chg="mod">
          <ac:chgData name="Bryan Krausen" userId="774916b2a9b30420" providerId="LiveId" clId="{B5F1CB9E-4976-4FE5-8E23-67E2AA7E8930}" dt="2021-05-09T16:32:01.130" v="4134"/>
          <ac:grpSpMkLst>
            <pc:docMk/>
            <pc:sldMk cId="516620482" sldId="345"/>
            <ac:grpSpMk id="18" creationId="{002324E5-BE6A-43EA-87EA-DDF5FDCA42AC}"/>
          </ac:grpSpMkLst>
        </pc:grpChg>
        <pc:grpChg chg="add mod">
          <ac:chgData name="Bryan Krausen" userId="774916b2a9b30420" providerId="LiveId" clId="{B5F1CB9E-4976-4FE5-8E23-67E2AA7E8930}" dt="2021-05-12T01:59:59.872" v="7062"/>
          <ac:grpSpMkLst>
            <pc:docMk/>
            <pc:sldMk cId="516620482" sldId="345"/>
            <ac:grpSpMk id="24" creationId="{A206B391-99DB-4CAB-B4CF-7F5426220467}"/>
          </ac:grpSpMkLst>
        </pc:grpChg>
        <pc:grpChg chg="mod">
          <ac:chgData name="Bryan Krausen" userId="774916b2a9b30420" providerId="LiveId" clId="{B5F1CB9E-4976-4FE5-8E23-67E2AA7E8930}" dt="2021-05-12T01:59:59.872" v="7062"/>
          <ac:grpSpMkLst>
            <pc:docMk/>
            <pc:sldMk cId="516620482" sldId="345"/>
            <ac:grpSpMk id="25" creationId="{DE544860-A520-4918-A232-2F9ED5E17373}"/>
          </ac:grpSpMkLst>
        </pc:grpChg>
        <pc:grpChg chg="mod">
          <ac:chgData name="Bryan Krausen" userId="774916b2a9b30420" providerId="LiveId" clId="{B5F1CB9E-4976-4FE5-8E23-67E2AA7E8930}" dt="2021-05-12T01:59:59.872" v="7062"/>
          <ac:grpSpMkLst>
            <pc:docMk/>
            <pc:sldMk cId="516620482" sldId="345"/>
            <ac:grpSpMk id="26" creationId="{80456DE6-7500-452A-AAD7-277EC6509D5D}"/>
          </ac:grpSpMkLst>
        </pc:grpChg>
        <pc:grpChg chg="mod">
          <ac:chgData name="Bryan Krausen" userId="774916b2a9b30420" providerId="LiveId" clId="{B5F1CB9E-4976-4FE5-8E23-67E2AA7E8930}" dt="2021-05-12T01:59:59.872" v="7062"/>
          <ac:grpSpMkLst>
            <pc:docMk/>
            <pc:sldMk cId="516620482" sldId="345"/>
            <ac:grpSpMk id="28" creationId="{EE30C5E1-F386-483C-9D6A-1F1B21BB5E06}"/>
          </ac:grpSpMkLst>
        </pc:grpChg>
        <pc:picChg chg="add del mod">
          <ac:chgData name="Bryan Krausen" userId="774916b2a9b30420" providerId="LiveId" clId="{B5F1CB9E-4976-4FE5-8E23-67E2AA7E8930}" dt="2021-05-09T16:29:11.327" v="4123" actId="478"/>
          <ac:picMkLst>
            <pc:docMk/>
            <pc:sldMk cId="516620482" sldId="345"/>
            <ac:picMk id="8" creationId="{1ECEC704-DAC0-46FF-8A11-DF5143293613}"/>
          </ac:picMkLst>
        </pc:picChg>
        <pc:picChg chg="add mod ord">
          <ac:chgData name="Bryan Krausen" userId="774916b2a9b30420" providerId="LiveId" clId="{B5F1CB9E-4976-4FE5-8E23-67E2AA7E8930}" dt="2021-05-09T16:32:40.626" v="4160" actId="14861"/>
          <ac:picMkLst>
            <pc:docMk/>
            <pc:sldMk cId="516620482" sldId="345"/>
            <ac:picMk id="15" creationId="{9BCB7561-D134-4D5F-83C4-CC104998AF6D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17" creationId="{8065FED5-3345-48FC-9129-F72D48B18E20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19" creationId="{4A74DB6F-5A1F-4CB9-AE06-D8A9C5C20F55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20" creationId="{994A519E-B3A6-4420-8058-D5F31AA4B1EC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21" creationId="{0E66F9BB-EDA2-4C5B-AD55-BBDC78D8BC43}"/>
          </ac:picMkLst>
        </pc:picChg>
        <pc:picChg chg="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22" creationId="{A268432A-BA5C-4724-AF0E-C7F9A6013195}"/>
          </ac:picMkLst>
        </pc:picChg>
        <pc:picChg chg="add mod">
          <ac:chgData name="Bryan Krausen" userId="774916b2a9b30420" providerId="LiveId" clId="{B5F1CB9E-4976-4FE5-8E23-67E2AA7E8930}" dt="2021-05-09T16:32:01.130" v="4134"/>
          <ac:picMkLst>
            <pc:docMk/>
            <pc:sldMk cId="516620482" sldId="345"/>
            <ac:picMk id="23" creationId="{15B3DC19-FA43-47FB-B2DE-4B4BECDEABA4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27" creationId="{9463E0A1-4629-4759-980C-BADAA2C44FCF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29" creationId="{FAE8E770-1959-4A1B-AE77-BA80243DC26A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30" creationId="{455ACF79-ACD4-453C-9F22-31D6488EFFE4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31" creationId="{4B21286B-F7E9-4BC4-867E-C274E24E479D}"/>
          </ac:picMkLst>
        </pc:picChg>
        <pc:picChg chg="mod">
          <ac:chgData name="Bryan Krausen" userId="774916b2a9b30420" providerId="LiveId" clId="{B5F1CB9E-4976-4FE5-8E23-67E2AA7E8930}" dt="2021-05-12T01:59:59.872" v="7062"/>
          <ac:picMkLst>
            <pc:docMk/>
            <pc:sldMk cId="516620482" sldId="345"/>
            <ac:picMk id="32" creationId="{4AC487FE-92DE-44DE-84A4-E69913DA046A}"/>
          </ac:picMkLst>
        </pc:picChg>
      </pc:sldChg>
      <pc:sldChg chg="addSp delSp modSp mod">
        <pc:chgData name="Bryan Krausen" userId="774916b2a9b30420" providerId="LiveId" clId="{B5F1CB9E-4976-4FE5-8E23-67E2AA7E8930}" dt="2021-05-12T01:59:44.614" v="7052"/>
        <pc:sldMkLst>
          <pc:docMk/>
          <pc:sldMk cId="2606757938" sldId="346"/>
        </pc:sldMkLst>
        <pc:spChg chg="del">
          <ac:chgData name="Bryan Krausen" userId="774916b2a9b30420" providerId="LiveId" clId="{B5F1CB9E-4976-4FE5-8E23-67E2AA7E8930}" dt="2021-05-08T18:36:32.350" v="2548" actId="478"/>
          <ac:spMkLst>
            <pc:docMk/>
            <pc:sldMk cId="2606757938" sldId="346"/>
            <ac:spMk id="2" creationId="{62425915-36E6-AF48-93B1-F9CF5DC58478}"/>
          </ac:spMkLst>
        </pc:spChg>
        <pc:spChg chg="del">
          <ac:chgData name="Bryan Krausen" userId="774916b2a9b30420" providerId="LiveId" clId="{B5F1CB9E-4976-4FE5-8E23-67E2AA7E8930}" dt="2021-05-08T18:37:19.675" v="2555" actId="478"/>
          <ac:spMkLst>
            <pc:docMk/>
            <pc:sldMk cId="2606757938" sldId="346"/>
            <ac:spMk id="6" creationId="{8825DD72-C106-1447-BCB0-14AD6A58DDF4}"/>
          </ac:spMkLst>
        </pc:spChg>
        <pc:spChg chg="add mod">
          <ac:chgData name="Bryan Krausen" userId="774916b2a9b30420" providerId="LiveId" clId="{B5F1CB9E-4976-4FE5-8E23-67E2AA7E8930}" dt="2021-05-08T18:41:20.780" v="2604" actId="207"/>
          <ac:spMkLst>
            <pc:docMk/>
            <pc:sldMk cId="2606757938" sldId="346"/>
            <ac:spMk id="7" creationId="{9A2E06BA-8725-4749-8676-5B8A1D25F429}"/>
          </ac:spMkLst>
        </pc:spChg>
        <pc:spChg chg="add del mod">
          <ac:chgData name="Bryan Krausen" userId="774916b2a9b30420" providerId="LiveId" clId="{B5F1CB9E-4976-4FE5-8E23-67E2AA7E8930}" dt="2021-05-08T18:36:39.816" v="2550" actId="478"/>
          <ac:spMkLst>
            <pc:docMk/>
            <pc:sldMk cId="2606757938" sldId="346"/>
            <ac:spMk id="8" creationId="{38DBF9F7-E48A-4257-903B-568CDE02CD66}"/>
          </ac:spMkLst>
        </pc:spChg>
        <pc:spChg chg="add mod ord">
          <ac:chgData name="Bryan Krausen" userId="774916b2a9b30420" providerId="LiveId" clId="{B5F1CB9E-4976-4FE5-8E23-67E2AA7E8930}" dt="2021-05-08T18:37:46.528" v="2562" actId="20577"/>
          <ac:spMkLst>
            <pc:docMk/>
            <pc:sldMk cId="2606757938" sldId="346"/>
            <ac:spMk id="9" creationId="{AA02D79F-4F04-4DBA-89BA-B0D2C5986753}"/>
          </ac:spMkLst>
        </pc:spChg>
        <pc:spChg chg="add mod">
          <ac:chgData name="Bryan Krausen" userId="774916b2a9b30420" providerId="LiveId" clId="{B5F1CB9E-4976-4FE5-8E23-67E2AA7E8930}" dt="2021-05-08T18:41:38.838" v="2605" actId="571"/>
          <ac:spMkLst>
            <pc:docMk/>
            <pc:sldMk cId="2606757938" sldId="346"/>
            <ac:spMk id="10" creationId="{08AE5364-BBF7-460C-8449-851940AAC203}"/>
          </ac:spMkLst>
        </pc:spChg>
        <pc:spChg chg="add mod">
          <ac:chgData name="Bryan Krausen" userId="774916b2a9b30420" providerId="LiveId" clId="{B5F1CB9E-4976-4FE5-8E23-67E2AA7E8930}" dt="2021-05-08T18:44:06.439" v="2637" actId="1076"/>
          <ac:spMkLst>
            <pc:docMk/>
            <pc:sldMk cId="2606757938" sldId="346"/>
            <ac:spMk id="11" creationId="{343FF26B-B165-4228-AEA9-F5DF5682AADF}"/>
          </ac:spMkLst>
        </pc:spChg>
        <pc:grpChg chg="add del mod">
          <ac:chgData name="Bryan Krausen" userId="774916b2a9b30420" providerId="LiveId" clId="{B5F1CB9E-4976-4FE5-8E23-67E2AA7E8930}" dt="2021-05-12T01:59:44.445" v="7051" actId="478"/>
          <ac:grpSpMkLst>
            <pc:docMk/>
            <pc:sldMk cId="2606757938" sldId="346"/>
            <ac:grpSpMk id="12" creationId="{66A3D1A5-D059-4C61-8882-A7142466FAF9}"/>
          </ac:grpSpMkLst>
        </pc:grpChg>
        <pc:grpChg chg="mod">
          <ac:chgData name="Bryan Krausen" userId="774916b2a9b30420" providerId="LiveId" clId="{B5F1CB9E-4976-4FE5-8E23-67E2AA7E8930}" dt="2021-05-08T18:45:24.519" v="2638"/>
          <ac:grpSpMkLst>
            <pc:docMk/>
            <pc:sldMk cId="2606757938" sldId="346"/>
            <ac:grpSpMk id="14" creationId="{5FDF5BA0-B2DB-4FB3-B237-310205F7BBC3}"/>
          </ac:grpSpMkLst>
        </pc:grpChg>
        <pc:grpChg chg="add mod">
          <ac:chgData name="Bryan Krausen" userId="774916b2a9b30420" providerId="LiveId" clId="{B5F1CB9E-4976-4FE5-8E23-67E2AA7E8930}" dt="2021-05-12T01:59:44.614" v="7052"/>
          <ac:grpSpMkLst>
            <pc:docMk/>
            <pc:sldMk cId="2606757938" sldId="346"/>
            <ac:grpSpMk id="20" creationId="{BFD3F5BA-2981-4E94-969D-A600302980D7}"/>
          </ac:grpSpMkLst>
        </pc:grpChg>
        <pc:grpChg chg="mod">
          <ac:chgData name="Bryan Krausen" userId="774916b2a9b30420" providerId="LiveId" clId="{B5F1CB9E-4976-4FE5-8E23-67E2AA7E8930}" dt="2021-05-12T01:59:44.614" v="7052"/>
          <ac:grpSpMkLst>
            <pc:docMk/>
            <pc:sldMk cId="2606757938" sldId="346"/>
            <ac:grpSpMk id="21" creationId="{36618950-5D15-4B7B-901F-0126609291D0}"/>
          </ac:grpSpMkLst>
        </pc:grpChg>
        <pc:grpChg chg="mod">
          <ac:chgData name="Bryan Krausen" userId="774916b2a9b30420" providerId="LiveId" clId="{B5F1CB9E-4976-4FE5-8E23-67E2AA7E8930}" dt="2021-05-12T01:59:44.614" v="7052"/>
          <ac:grpSpMkLst>
            <pc:docMk/>
            <pc:sldMk cId="2606757938" sldId="346"/>
            <ac:grpSpMk id="22" creationId="{58B0A4CD-3BBA-40ED-A872-656A2E946B69}"/>
          </ac:grpSpMkLst>
        </pc:grpChg>
        <pc:grpChg chg="mod">
          <ac:chgData name="Bryan Krausen" userId="774916b2a9b30420" providerId="LiveId" clId="{B5F1CB9E-4976-4FE5-8E23-67E2AA7E8930}" dt="2021-05-12T01:59:44.614" v="7052"/>
          <ac:grpSpMkLst>
            <pc:docMk/>
            <pc:sldMk cId="2606757938" sldId="346"/>
            <ac:grpSpMk id="24" creationId="{EF1E0457-17D0-4685-8FBD-2BEA25BB39AB}"/>
          </ac:grpSpMkLst>
        </pc:grpChg>
        <pc:picChg chg="del">
          <ac:chgData name="Bryan Krausen" userId="774916b2a9b30420" providerId="LiveId" clId="{B5F1CB9E-4976-4FE5-8E23-67E2AA7E8930}" dt="2021-05-08T18:35:30.599" v="2516" actId="478"/>
          <ac:picMkLst>
            <pc:docMk/>
            <pc:sldMk cId="2606757938" sldId="346"/>
            <ac:picMk id="4" creationId="{2FFBE8E4-1FC1-9641-8E7C-4A8CBDC6BDB2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3" creationId="{421A5E29-2B0F-4CC6-800B-692F7B075FE3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5" creationId="{4D0B40C5-92DA-4182-A27B-D0BD9C7420E4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6" creationId="{3E16FAEA-92E1-4289-A2DD-65B41723336C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7" creationId="{DCAECF00-AE20-4CF3-803D-1DEDE78060D6}"/>
          </ac:picMkLst>
        </pc:picChg>
        <pc:picChg chg="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8" creationId="{413C8000-FC80-42E5-99B0-F420EC966C76}"/>
          </ac:picMkLst>
        </pc:picChg>
        <pc:picChg chg="add mod">
          <ac:chgData name="Bryan Krausen" userId="774916b2a9b30420" providerId="LiveId" clId="{B5F1CB9E-4976-4FE5-8E23-67E2AA7E8930}" dt="2021-05-08T18:45:24.519" v="2638"/>
          <ac:picMkLst>
            <pc:docMk/>
            <pc:sldMk cId="2606757938" sldId="346"/>
            <ac:picMk id="19" creationId="{5B965D66-2C44-4AF3-B869-A2CACEA6B02F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3" creationId="{CC2D07DC-0F7B-44AC-AA7F-26DA357A12DB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5" creationId="{F0454A4F-D862-4EAB-9400-D257661D993F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6" creationId="{7542C904-1E43-416A-8C8A-6041B8F7BC46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7" creationId="{DEAE5372-F339-49D0-9B20-B29B2F098A1A}"/>
          </ac:picMkLst>
        </pc:picChg>
        <pc:picChg chg="mod">
          <ac:chgData name="Bryan Krausen" userId="774916b2a9b30420" providerId="LiveId" clId="{B5F1CB9E-4976-4FE5-8E23-67E2AA7E8930}" dt="2021-05-12T01:59:44.614" v="7052"/>
          <ac:picMkLst>
            <pc:docMk/>
            <pc:sldMk cId="2606757938" sldId="346"/>
            <ac:picMk id="28" creationId="{4BD43817-B923-4867-BFD8-6472C982C725}"/>
          </ac:picMkLst>
        </pc:picChg>
      </pc:sldChg>
      <pc:sldChg chg="addSp delSp modSp del mod ord">
        <pc:chgData name="Bryan Krausen" userId="774916b2a9b30420" providerId="LiveId" clId="{B5F1CB9E-4976-4FE5-8E23-67E2AA7E8930}" dt="2021-05-09T16:23:56.102" v="4092" actId="47"/>
        <pc:sldMkLst>
          <pc:docMk/>
          <pc:sldMk cId="2052028662" sldId="347"/>
        </pc:sldMkLst>
        <pc:spChg chg="del">
          <ac:chgData name="Bryan Krausen" userId="774916b2a9b30420" providerId="LiveId" clId="{B5F1CB9E-4976-4FE5-8E23-67E2AA7E8930}" dt="2021-05-09T13:41:12.895" v="3639" actId="478"/>
          <ac:spMkLst>
            <pc:docMk/>
            <pc:sldMk cId="2052028662" sldId="347"/>
            <ac:spMk id="2" creationId="{6713294E-DB73-4A41-A3AB-F47F3989F7AA}"/>
          </ac:spMkLst>
        </pc:spChg>
        <pc:spChg chg="add mod">
          <ac:chgData name="Bryan Krausen" userId="774916b2a9b30420" providerId="LiveId" clId="{B5F1CB9E-4976-4FE5-8E23-67E2AA7E8930}" dt="2021-05-09T13:41:10.529" v="3638" actId="20577"/>
          <ac:spMkLst>
            <pc:docMk/>
            <pc:sldMk cId="2052028662" sldId="347"/>
            <ac:spMk id="4" creationId="{DCCFEFFC-116D-40F2-9630-A2A8730BB723}"/>
          </ac:spMkLst>
        </pc:spChg>
        <pc:spChg chg="add del mod">
          <ac:chgData name="Bryan Krausen" userId="774916b2a9b30420" providerId="LiveId" clId="{B5F1CB9E-4976-4FE5-8E23-67E2AA7E8930}" dt="2021-05-09T13:41:14.128" v="3640" actId="478"/>
          <ac:spMkLst>
            <pc:docMk/>
            <pc:sldMk cId="2052028662" sldId="347"/>
            <ac:spMk id="6" creationId="{455BF954-89D1-47F2-AB97-7028F03418E9}"/>
          </ac:spMkLst>
        </pc:spChg>
      </pc:sldChg>
      <pc:sldChg chg="addSp delSp modSp mod">
        <pc:chgData name="Bryan Krausen" userId="774916b2a9b30420" providerId="LiveId" clId="{B5F1CB9E-4976-4FE5-8E23-67E2AA7E8930}" dt="2021-05-12T02:00:17.271" v="7074"/>
        <pc:sldMkLst>
          <pc:docMk/>
          <pc:sldMk cId="2901348066" sldId="348"/>
        </pc:sldMkLst>
        <pc:spChg chg="del mod">
          <ac:chgData name="Bryan Krausen" userId="774916b2a9b30420" providerId="LiveId" clId="{B5F1CB9E-4976-4FE5-8E23-67E2AA7E8930}" dt="2021-05-08T23:44:39.186" v="3106" actId="478"/>
          <ac:spMkLst>
            <pc:docMk/>
            <pc:sldMk cId="2901348066" sldId="348"/>
            <ac:spMk id="2" creationId="{012425CB-0796-FF4A-83FC-A902A952DFD0}"/>
          </ac:spMkLst>
        </pc:spChg>
        <pc:spChg chg="add mod">
          <ac:chgData name="Bryan Krausen" userId="774916b2a9b30420" providerId="LiveId" clId="{B5F1CB9E-4976-4FE5-8E23-67E2AA7E8930}" dt="2021-05-09T00:02:34.724" v="3259" actId="14100"/>
          <ac:spMkLst>
            <pc:docMk/>
            <pc:sldMk cId="2901348066" sldId="348"/>
            <ac:spMk id="3" creationId="{2A5BFAE1-48D2-4E85-9ED4-8DBDB576F367}"/>
          </ac:spMkLst>
        </pc:spChg>
        <pc:spChg chg="add del mod ord">
          <ac:chgData name="Bryan Krausen" userId="774916b2a9b30420" providerId="LiveId" clId="{B5F1CB9E-4976-4FE5-8E23-67E2AA7E8930}" dt="2021-05-09T00:09:09.933" v="3305" actId="207"/>
          <ac:spMkLst>
            <pc:docMk/>
            <pc:sldMk cId="2901348066" sldId="348"/>
            <ac:spMk id="14" creationId="{E6BFA6E1-D4C2-B24D-804D-BB81289D116A}"/>
          </ac:spMkLst>
        </pc:spChg>
        <pc:spChg chg="add mod">
          <ac:chgData name="Bryan Krausen" userId="774916b2a9b30420" providerId="LiveId" clId="{B5F1CB9E-4976-4FE5-8E23-67E2AA7E8930}" dt="2021-05-08T23:53:05.217" v="3142" actId="6549"/>
          <ac:spMkLst>
            <pc:docMk/>
            <pc:sldMk cId="2901348066" sldId="348"/>
            <ac:spMk id="15" creationId="{BE41FF75-E381-44C1-AA44-5D261F873022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16" creationId="{1DF79036-D70E-4F4D-AB64-21B6DAE74936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18" creationId="{FD1D55E5-3125-42F2-8F36-4F3EC5AAF3C3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19" creationId="{71AA4746-51D5-489F-AA23-8E87BA2FC0C0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20" creationId="{76BBB605-8890-42F9-8926-7410E7225BB2}"/>
          </ac:spMkLst>
        </pc:spChg>
        <pc:spChg chg="add mod">
          <ac:chgData name="Bryan Krausen" userId="774916b2a9b30420" providerId="LiveId" clId="{B5F1CB9E-4976-4FE5-8E23-67E2AA7E8930}" dt="2021-05-08T23:53:16.416" v="3143" actId="1076"/>
          <ac:spMkLst>
            <pc:docMk/>
            <pc:sldMk cId="2901348066" sldId="348"/>
            <ac:spMk id="21" creationId="{EA1FEEDC-0020-49E9-BADD-AED789F8A750}"/>
          </ac:spMkLst>
        </pc:spChg>
        <pc:spChg chg="add mod">
          <ac:chgData name="Bryan Krausen" userId="774916b2a9b30420" providerId="LiveId" clId="{B5F1CB9E-4976-4FE5-8E23-67E2AA7E8930}" dt="2021-05-08T23:59:20.567" v="3189" actId="1076"/>
          <ac:spMkLst>
            <pc:docMk/>
            <pc:sldMk cId="2901348066" sldId="348"/>
            <ac:spMk id="22" creationId="{0E3C76F9-C285-4F61-8C20-F6F440EB6349}"/>
          </ac:spMkLst>
        </pc:spChg>
        <pc:spChg chg="add mod">
          <ac:chgData name="Bryan Krausen" userId="774916b2a9b30420" providerId="LiveId" clId="{B5F1CB9E-4976-4FE5-8E23-67E2AA7E8930}" dt="2021-05-09T13:37:58.586" v="3479"/>
          <ac:spMkLst>
            <pc:docMk/>
            <pc:sldMk cId="2901348066" sldId="348"/>
            <ac:spMk id="23" creationId="{BAE829ED-6721-417E-A766-BEFBF87309D4}"/>
          </ac:spMkLst>
        </pc:spChg>
        <pc:grpChg chg="add mod">
          <ac:chgData name="Bryan Krausen" userId="774916b2a9b30420" providerId="LiveId" clId="{B5F1CB9E-4976-4FE5-8E23-67E2AA7E8930}" dt="2021-05-12T02:00:17.271" v="7074"/>
          <ac:grpSpMkLst>
            <pc:docMk/>
            <pc:sldMk cId="2901348066" sldId="348"/>
            <ac:grpSpMk id="24" creationId="{068F8CB0-83FF-46D0-8BBC-B765C5B5DA6D}"/>
          </ac:grpSpMkLst>
        </pc:grpChg>
        <pc:grpChg chg="mod">
          <ac:chgData name="Bryan Krausen" userId="774916b2a9b30420" providerId="LiveId" clId="{B5F1CB9E-4976-4FE5-8E23-67E2AA7E8930}" dt="2021-05-12T02:00:17.271" v="7074"/>
          <ac:grpSpMkLst>
            <pc:docMk/>
            <pc:sldMk cId="2901348066" sldId="348"/>
            <ac:grpSpMk id="25" creationId="{25DC92A2-44BE-4909-BC1B-CE0AE40D2A2A}"/>
          </ac:grpSpMkLst>
        </pc:grpChg>
        <pc:grpChg chg="mod">
          <ac:chgData name="Bryan Krausen" userId="774916b2a9b30420" providerId="LiveId" clId="{B5F1CB9E-4976-4FE5-8E23-67E2AA7E8930}" dt="2021-05-12T02:00:17.271" v="7074"/>
          <ac:grpSpMkLst>
            <pc:docMk/>
            <pc:sldMk cId="2901348066" sldId="348"/>
            <ac:grpSpMk id="26" creationId="{5CEC5638-6A40-46A9-9FF7-5E2076118B8C}"/>
          </ac:grpSpMkLst>
        </pc:grpChg>
        <pc:grpChg chg="mod">
          <ac:chgData name="Bryan Krausen" userId="774916b2a9b30420" providerId="LiveId" clId="{B5F1CB9E-4976-4FE5-8E23-67E2AA7E8930}" dt="2021-05-12T02:00:17.271" v="7074"/>
          <ac:grpSpMkLst>
            <pc:docMk/>
            <pc:sldMk cId="2901348066" sldId="348"/>
            <ac:grpSpMk id="28" creationId="{A278FFE3-4A41-4B25-B439-36D11F9487B8}"/>
          </ac:grpSpMkLst>
        </pc:grpChg>
        <pc:grpChg chg="del">
          <ac:chgData name="Bryan Krausen" userId="774916b2a9b30420" providerId="LiveId" clId="{B5F1CB9E-4976-4FE5-8E23-67E2AA7E8930}" dt="2021-05-12T02:00:17.043" v="7073" actId="478"/>
          <ac:grpSpMkLst>
            <pc:docMk/>
            <pc:sldMk cId="2901348066" sldId="348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27" creationId="{36BFFD64-6805-46C1-BCCD-26ADC666A71F}"/>
          </ac:picMkLst>
        </pc:pic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29" creationId="{3C7FF10B-95FB-4556-A82F-8A9224441A44}"/>
          </ac:picMkLst>
        </pc:pic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30" creationId="{69A6C06E-058E-4D9F-A3E0-05A08D71229E}"/>
          </ac:picMkLst>
        </pc:pic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32" creationId="{AB4E4098-E7A6-40DD-B091-64E84E531639}"/>
          </ac:picMkLst>
        </pc:picChg>
        <pc:picChg chg="mod">
          <ac:chgData name="Bryan Krausen" userId="774916b2a9b30420" providerId="LiveId" clId="{B5F1CB9E-4976-4FE5-8E23-67E2AA7E8930}" dt="2021-05-12T02:00:17.271" v="7074"/>
          <ac:picMkLst>
            <pc:docMk/>
            <pc:sldMk cId="2901348066" sldId="348"/>
            <ac:picMk id="33" creationId="{104D3CBE-CD1E-4419-AC19-E42BD3877E0A}"/>
          </ac:picMkLst>
        </pc:picChg>
      </pc:sldChg>
      <pc:sldChg chg="addSp delSp modSp mod">
        <pc:chgData name="Bryan Krausen" userId="774916b2a9b30420" providerId="LiveId" clId="{B5F1CB9E-4976-4FE5-8E23-67E2AA7E8930}" dt="2021-05-12T02:00:20.343" v="7076"/>
        <pc:sldMkLst>
          <pc:docMk/>
          <pc:sldMk cId="677604919" sldId="349"/>
        </pc:sldMkLst>
        <pc:spChg chg="add mod">
          <ac:chgData name="Bryan Krausen" userId="774916b2a9b30420" providerId="LiveId" clId="{B5F1CB9E-4976-4FE5-8E23-67E2AA7E8930}" dt="2021-05-08T23:59:44.172" v="3198" actId="1076"/>
          <ac:spMkLst>
            <pc:docMk/>
            <pc:sldMk cId="677604919" sldId="349"/>
            <ac:spMk id="3" creationId="{5CF9BDB3-39F4-4D8A-9A1C-D6A6CBB82108}"/>
          </ac:spMkLst>
        </pc:spChg>
        <pc:spChg chg="add mod">
          <ac:chgData name="Bryan Krausen" userId="774916b2a9b30420" providerId="LiveId" clId="{B5F1CB9E-4976-4FE5-8E23-67E2AA7E8930}" dt="2021-05-09T00:00:08.938" v="3200" actId="403"/>
          <ac:spMkLst>
            <pc:docMk/>
            <pc:sldMk cId="677604919" sldId="349"/>
            <ac:spMk id="14" creationId="{730D3E15-B631-4D40-8F8B-C5F8E12ACCB4}"/>
          </ac:spMkLst>
        </pc:spChg>
        <pc:spChg chg="del mod">
          <ac:chgData name="Bryan Krausen" userId="774916b2a9b30420" providerId="LiveId" clId="{B5F1CB9E-4976-4FE5-8E23-67E2AA7E8930}" dt="2021-05-08T23:57:19.755" v="3163" actId="478"/>
          <ac:spMkLst>
            <pc:docMk/>
            <pc:sldMk cId="677604919" sldId="349"/>
            <ac:spMk id="15" creationId="{1FE96951-E7D8-E84C-8367-B5E447C3FDDF}"/>
          </ac:spMkLst>
        </pc:spChg>
        <pc:spChg chg="del mod">
          <ac:chgData name="Bryan Krausen" userId="774916b2a9b30420" providerId="LiveId" clId="{B5F1CB9E-4976-4FE5-8E23-67E2AA7E8930}" dt="2021-05-08T23:54:44.563" v="3162" actId="478"/>
          <ac:spMkLst>
            <pc:docMk/>
            <pc:sldMk cId="677604919" sldId="349"/>
            <ac:spMk id="16" creationId="{77471B75-0DC8-7F46-9364-D233C1E9CE6C}"/>
          </ac:spMkLst>
        </pc:spChg>
        <pc:spChg chg="add mod ord">
          <ac:chgData name="Bryan Krausen" userId="774916b2a9b30420" providerId="LiveId" clId="{B5F1CB9E-4976-4FE5-8E23-67E2AA7E8930}" dt="2021-05-09T00:09:00.823" v="3303" actId="207"/>
          <ac:spMkLst>
            <pc:docMk/>
            <pc:sldMk cId="677604919" sldId="349"/>
            <ac:spMk id="18" creationId="{7319088E-5D78-40E0-9507-B6FA35723148}"/>
          </ac:spMkLst>
        </pc:spChg>
        <pc:spChg chg="add mod">
          <ac:chgData name="Bryan Krausen" userId="774916b2a9b30420" providerId="LiveId" clId="{B5F1CB9E-4976-4FE5-8E23-67E2AA7E8930}" dt="2021-05-08T23:58:05.530" v="3177" actId="14100"/>
          <ac:spMkLst>
            <pc:docMk/>
            <pc:sldMk cId="677604919" sldId="349"/>
            <ac:spMk id="19" creationId="{91691BA9-0365-4948-9BE0-30BBD0A897CD}"/>
          </ac:spMkLst>
        </pc:spChg>
        <pc:spChg chg="add mod">
          <ac:chgData name="Bryan Krausen" userId="774916b2a9b30420" providerId="LiveId" clId="{B5F1CB9E-4976-4FE5-8E23-67E2AA7E8930}" dt="2021-05-08T23:57:51.780" v="3172" actId="1076"/>
          <ac:spMkLst>
            <pc:docMk/>
            <pc:sldMk cId="677604919" sldId="349"/>
            <ac:spMk id="20" creationId="{8A519AD1-564E-4FA1-853A-DCB73351AF6D}"/>
          </ac:spMkLst>
        </pc:spChg>
        <pc:spChg chg="add mod">
          <ac:chgData name="Bryan Krausen" userId="774916b2a9b30420" providerId="LiveId" clId="{B5F1CB9E-4976-4FE5-8E23-67E2AA7E8930}" dt="2021-05-08T23:57:51.780" v="3172" actId="1076"/>
          <ac:spMkLst>
            <pc:docMk/>
            <pc:sldMk cId="677604919" sldId="349"/>
            <ac:spMk id="21" creationId="{6DE937B8-B32D-46F9-BF10-E640D587B9B0}"/>
          </ac:spMkLst>
        </pc:spChg>
        <pc:spChg chg="add mod">
          <ac:chgData name="Bryan Krausen" userId="774916b2a9b30420" providerId="LiveId" clId="{B5F1CB9E-4976-4FE5-8E23-67E2AA7E8930}" dt="2021-05-08T23:57:51.780" v="3172" actId="1076"/>
          <ac:spMkLst>
            <pc:docMk/>
            <pc:sldMk cId="677604919" sldId="349"/>
            <ac:spMk id="22" creationId="{146C05A5-2AFA-4CC7-A83A-A1C9C5D9DE44}"/>
          </ac:spMkLst>
        </pc:spChg>
        <pc:spChg chg="add mod">
          <ac:chgData name="Bryan Krausen" userId="774916b2a9b30420" providerId="LiveId" clId="{B5F1CB9E-4976-4FE5-8E23-67E2AA7E8930}" dt="2021-05-08T23:57:51.780" v="3172" actId="1076"/>
          <ac:spMkLst>
            <pc:docMk/>
            <pc:sldMk cId="677604919" sldId="349"/>
            <ac:spMk id="23" creationId="{5399E6A7-9144-4F56-A0E8-A8406311E45A}"/>
          </ac:spMkLst>
        </pc:spChg>
        <pc:spChg chg="add mod">
          <ac:chgData name="Bryan Krausen" userId="774916b2a9b30420" providerId="LiveId" clId="{B5F1CB9E-4976-4FE5-8E23-67E2AA7E8930}" dt="2021-05-08T23:59:26.364" v="3191" actId="1076"/>
          <ac:spMkLst>
            <pc:docMk/>
            <pc:sldMk cId="677604919" sldId="349"/>
            <ac:spMk id="24" creationId="{93920B60-F6D3-4010-8CCB-68E6CA903E00}"/>
          </ac:spMkLst>
        </pc:spChg>
        <pc:spChg chg="add mod">
          <ac:chgData name="Bryan Krausen" userId="774916b2a9b30420" providerId="LiveId" clId="{B5F1CB9E-4976-4FE5-8E23-67E2AA7E8930}" dt="2021-05-09T13:38:00.459" v="3480"/>
          <ac:spMkLst>
            <pc:docMk/>
            <pc:sldMk cId="677604919" sldId="349"/>
            <ac:spMk id="25" creationId="{56675AF3-474D-4E98-9AB9-6E8F7C11665F}"/>
          </ac:spMkLst>
        </pc:spChg>
        <pc:grpChg chg="add mod">
          <ac:chgData name="Bryan Krausen" userId="774916b2a9b30420" providerId="LiveId" clId="{B5F1CB9E-4976-4FE5-8E23-67E2AA7E8930}" dt="2021-05-12T02:00:20.343" v="7076"/>
          <ac:grpSpMkLst>
            <pc:docMk/>
            <pc:sldMk cId="677604919" sldId="349"/>
            <ac:grpSpMk id="26" creationId="{479A3002-7F81-49C5-B48A-00D6982F1F2A}"/>
          </ac:grpSpMkLst>
        </pc:grpChg>
        <pc:grpChg chg="mod">
          <ac:chgData name="Bryan Krausen" userId="774916b2a9b30420" providerId="LiveId" clId="{B5F1CB9E-4976-4FE5-8E23-67E2AA7E8930}" dt="2021-05-12T02:00:20.343" v="7076"/>
          <ac:grpSpMkLst>
            <pc:docMk/>
            <pc:sldMk cId="677604919" sldId="349"/>
            <ac:grpSpMk id="27" creationId="{1C3ED5E9-8673-4E9E-836B-07C94F4041E2}"/>
          </ac:grpSpMkLst>
        </pc:grpChg>
        <pc:grpChg chg="mod">
          <ac:chgData name="Bryan Krausen" userId="774916b2a9b30420" providerId="LiveId" clId="{B5F1CB9E-4976-4FE5-8E23-67E2AA7E8930}" dt="2021-05-12T02:00:20.343" v="7076"/>
          <ac:grpSpMkLst>
            <pc:docMk/>
            <pc:sldMk cId="677604919" sldId="349"/>
            <ac:grpSpMk id="28" creationId="{0C85F189-494E-40EC-A424-40BCA753823F}"/>
          </ac:grpSpMkLst>
        </pc:grpChg>
        <pc:grpChg chg="mod">
          <ac:chgData name="Bryan Krausen" userId="774916b2a9b30420" providerId="LiveId" clId="{B5F1CB9E-4976-4FE5-8E23-67E2AA7E8930}" dt="2021-05-12T02:00:20.343" v="7076"/>
          <ac:grpSpMkLst>
            <pc:docMk/>
            <pc:sldMk cId="677604919" sldId="349"/>
            <ac:grpSpMk id="30" creationId="{A0549FF9-39AE-4E48-89B4-0F1467341B2B}"/>
          </ac:grpSpMkLst>
        </pc:grpChg>
        <pc:grpChg chg="del">
          <ac:chgData name="Bryan Krausen" userId="774916b2a9b30420" providerId="LiveId" clId="{B5F1CB9E-4976-4FE5-8E23-67E2AA7E8930}" dt="2021-05-12T02:00:20.114" v="7075" actId="478"/>
          <ac:grpSpMkLst>
            <pc:docMk/>
            <pc:sldMk cId="677604919" sldId="349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29" creationId="{230A5DA5-E1CE-45D0-9C6E-2E13693BEC22}"/>
          </ac:picMkLst>
        </pc:pic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32" creationId="{038787BC-555F-4E81-BE33-EA94799A6133}"/>
          </ac:picMkLst>
        </pc:pic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33" creationId="{2346685F-3F25-400E-AA9D-F19B3B6B541A}"/>
          </ac:picMkLst>
        </pc:pic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34" creationId="{2489F5E5-DDDE-4E1D-97BE-EBE1AD143D41}"/>
          </ac:picMkLst>
        </pc:picChg>
        <pc:picChg chg="mod">
          <ac:chgData name="Bryan Krausen" userId="774916b2a9b30420" providerId="LiveId" clId="{B5F1CB9E-4976-4FE5-8E23-67E2AA7E8930}" dt="2021-05-12T02:00:20.343" v="7076"/>
          <ac:picMkLst>
            <pc:docMk/>
            <pc:sldMk cId="677604919" sldId="349"/>
            <ac:picMk id="35" creationId="{84847DA1-1663-4A29-BC55-7830C12D294B}"/>
          </ac:picMkLst>
        </pc:picChg>
      </pc:sldChg>
      <pc:sldChg chg="del">
        <pc:chgData name="Bryan Krausen" userId="774916b2a9b30420" providerId="LiveId" clId="{B5F1CB9E-4976-4FE5-8E23-67E2AA7E8930}" dt="2021-05-09T00:00:27.964" v="3201" actId="47"/>
        <pc:sldMkLst>
          <pc:docMk/>
          <pc:sldMk cId="725228915" sldId="351"/>
        </pc:sldMkLst>
      </pc:sldChg>
      <pc:sldChg chg="addSp delSp modSp mod">
        <pc:chgData name="Bryan Krausen" userId="774916b2a9b30420" providerId="LiveId" clId="{B5F1CB9E-4976-4FE5-8E23-67E2AA7E8930}" dt="2021-05-12T02:00:27.744" v="7082"/>
        <pc:sldMkLst>
          <pc:docMk/>
          <pc:sldMk cId="2053490509" sldId="352"/>
        </pc:sldMkLst>
        <pc:spChg chg="add mod">
          <ac:chgData name="Bryan Krausen" userId="774916b2a9b30420" providerId="LiveId" clId="{B5F1CB9E-4976-4FE5-8E23-67E2AA7E8930}" dt="2021-05-09T19:25:09.891" v="5595" actId="14100"/>
          <ac:spMkLst>
            <pc:docMk/>
            <pc:sldMk cId="2053490509" sldId="352"/>
            <ac:spMk id="14" creationId="{2F8D8AAF-3A55-47D1-A8E6-92974D16D71D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15" creationId="{83CC68E9-9847-4DED-806E-BA6F9B6A1220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16" creationId="{13547F77-BB00-468F-991D-3D56DD5892F0}"/>
          </ac:spMkLst>
        </pc:spChg>
        <pc:spChg chg="mod">
          <ac:chgData name="Bryan Krausen" userId="774916b2a9b30420" providerId="LiveId" clId="{B5F1CB9E-4976-4FE5-8E23-67E2AA7E8930}" dt="2021-05-09T19:06:32.143" v="5261" actId="14100"/>
          <ac:spMkLst>
            <pc:docMk/>
            <pc:sldMk cId="2053490509" sldId="352"/>
            <ac:spMk id="17" creationId="{23E09767-3FF2-4AB0-B724-668A818E215B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18" creationId="{7E65823A-C8EC-4B8E-A66C-978688400E51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19" creationId="{35A0B054-8954-4420-B487-620EA3F2D0AD}"/>
          </ac:spMkLst>
        </pc:spChg>
        <pc:spChg chg="add mod">
          <ac:chgData name="Bryan Krausen" userId="774916b2a9b30420" providerId="LiveId" clId="{B5F1CB9E-4976-4FE5-8E23-67E2AA7E8930}" dt="2021-05-09T19:07:21.489" v="5268" actId="1076"/>
          <ac:spMkLst>
            <pc:docMk/>
            <pc:sldMk cId="2053490509" sldId="352"/>
            <ac:spMk id="20" creationId="{1915749C-BA1D-45FA-8C59-E35BD6C5AEA6}"/>
          </ac:spMkLst>
        </pc:spChg>
        <pc:spChg chg="add mod">
          <ac:chgData name="Bryan Krausen" userId="774916b2a9b30420" providerId="LiveId" clId="{B5F1CB9E-4976-4FE5-8E23-67E2AA7E8930}" dt="2021-05-09T19:26:26.491" v="5662" actId="20577"/>
          <ac:spMkLst>
            <pc:docMk/>
            <pc:sldMk cId="2053490509" sldId="352"/>
            <ac:spMk id="21" creationId="{1A7AAE3C-F436-411A-825E-0BCE7480154C}"/>
          </ac:spMkLst>
        </pc:spChg>
        <pc:spChg chg="add del mod">
          <ac:chgData name="Bryan Krausen" userId="774916b2a9b30420" providerId="LiveId" clId="{B5F1CB9E-4976-4FE5-8E23-67E2AA7E8930}" dt="2021-05-09T19:02:34.188" v="5234" actId="478"/>
          <ac:spMkLst>
            <pc:docMk/>
            <pc:sldMk cId="2053490509" sldId="352"/>
            <ac:spMk id="22" creationId="{6B28FBF6-73E4-4433-8813-ACBA8DCB40F4}"/>
          </ac:spMkLst>
        </pc:spChg>
        <pc:spChg chg="del mod">
          <ac:chgData name="Bryan Krausen" userId="774916b2a9b30420" providerId="LiveId" clId="{B5F1CB9E-4976-4FE5-8E23-67E2AA7E8930}" dt="2021-05-09T19:05:28.713" v="5253" actId="478"/>
          <ac:spMkLst>
            <pc:docMk/>
            <pc:sldMk cId="2053490509" sldId="352"/>
            <ac:spMk id="31" creationId="{4C86DBA3-C901-41B1-8862-08E16FADE1DF}"/>
          </ac:spMkLst>
        </pc:spChg>
        <pc:grpChg chg="add mod">
          <ac:chgData name="Bryan Krausen" userId="774916b2a9b30420" providerId="LiveId" clId="{B5F1CB9E-4976-4FE5-8E23-67E2AA7E8930}" dt="2021-05-12T02:00:27.744" v="7082"/>
          <ac:grpSpMkLst>
            <pc:docMk/>
            <pc:sldMk cId="2053490509" sldId="352"/>
            <ac:grpSpMk id="22" creationId="{81E69039-A15C-489A-84D3-AF90F47E2CF3}"/>
          </ac:grpSpMkLst>
        </pc:grpChg>
        <pc:grpChg chg="mod">
          <ac:chgData name="Bryan Krausen" userId="774916b2a9b30420" providerId="LiveId" clId="{B5F1CB9E-4976-4FE5-8E23-67E2AA7E8930}" dt="2021-05-12T02:00:27.744" v="7082"/>
          <ac:grpSpMkLst>
            <pc:docMk/>
            <pc:sldMk cId="2053490509" sldId="352"/>
            <ac:grpSpMk id="24" creationId="{26626D36-DB2B-459D-91AB-23BF4BBF11FA}"/>
          </ac:grpSpMkLst>
        </pc:grpChg>
        <pc:grpChg chg="mod">
          <ac:chgData name="Bryan Krausen" userId="774916b2a9b30420" providerId="LiveId" clId="{B5F1CB9E-4976-4FE5-8E23-67E2AA7E8930}" dt="2021-05-12T02:00:27.744" v="7082"/>
          <ac:grpSpMkLst>
            <pc:docMk/>
            <pc:sldMk cId="2053490509" sldId="352"/>
            <ac:grpSpMk id="25" creationId="{B8D5CF6B-B459-4AC2-B936-18860344FE53}"/>
          </ac:grpSpMkLst>
        </pc:grpChg>
        <pc:grpChg chg="mod">
          <ac:chgData name="Bryan Krausen" userId="774916b2a9b30420" providerId="LiveId" clId="{B5F1CB9E-4976-4FE5-8E23-67E2AA7E8930}" dt="2021-05-12T02:00:27.744" v="7082"/>
          <ac:grpSpMkLst>
            <pc:docMk/>
            <pc:sldMk cId="2053490509" sldId="352"/>
            <ac:grpSpMk id="27" creationId="{9282A655-2FA6-49CA-85F9-CDD2A156D00D}"/>
          </ac:grpSpMkLst>
        </pc:grpChg>
        <pc:grpChg chg="del mod">
          <ac:chgData name="Bryan Krausen" userId="774916b2a9b30420" providerId="LiveId" clId="{B5F1CB9E-4976-4FE5-8E23-67E2AA7E8930}" dt="2021-05-12T02:00:27.563" v="7081" actId="478"/>
          <ac:grpSpMkLst>
            <pc:docMk/>
            <pc:sldMk cId="2053490509" sldId="352"/>
            <ac:grpSpMk id="42" creationId="{F7EE36A0-3927-4E2D-B4FC-652966142512}"/>
          </ac:grpSpMkLst>
        </pc:grpChg>
        <pc:picChg chg="del">
          <ac:chgData name="Bryan Krausen" userId="774916b2a9b30420" providerId="LiveId" clId="{B5F1CB9E-4976-4FE5-8E23-67E2AA7E8930}" dt="2021-05-09T19:01:08.772" v="5219" actId="478"/>
          <ac:picMkLst>
            <pc:docMk/>
            <pc:sldMk cId="2053490509" sldId="352"/>
            <ac:picMk id="5" creationId="{F562177A-A849-E141-BFA2-8AF12FE099D5}"/>
          </ac:picMkLst>
        </pc:picChg>
        <pc:picChg chg="del mod">
          <ac:chgData name="Bryan Krausen" userId="774916b2a9b30420" providerId="LiveId" clId="{B5F1CB9E-4976-4FE5-8E23-67E2AA7E8930}" dt="2021-05-09T19:01:10.764" v="5220" actId="478"/>
          <ac:picMkLst>
            <pc:docMk/>
            <pc:sldMk cId="2053490509" sldId="352"/>
            <ac:picMk id="6" creationId="{2D65A3DC-C5B4-1241-8873-B68FDFEC19E2}"/>
          </ac:picMkLst>
        </pc:picChg>
        <pc:picChg chg="add mod">
          <ac:chgData name="Bryan Krausen" userId="774916b2a9b30420" providerId="LiveId" clId="{B5F1CB9E-4976-4FE5-8E23-67E2AA7E8930}" dt="2021-05-09T19:02:31.805" v="5233" actId="1076"/>
          <ac:picMkLst>
            <pc:docMk/>
            <pc:sldMk cId="2053490509" sldId="352"/>
            <ac:picMk id="23" creationId="{4C3F99A7-F300-49F0-B0B5-C591AE3F1F2C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26" creationId="{C2288D1A-7EC9-44B2-B75E-95DEF63316A8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28" creationId="{FA29228E-E845-4338-A591-958E46AA582D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29" creationId="{060360A2-FB62-453D-BCBA-E12DE506EAAE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30" creationId="{82A68AB7-D7D1-4035-99D9-27906ED76FC1}"/>
          </ac:picMkLst>
        </pc:picChg>
        <pc:picChg chg="mod">
          <ac:chgData name="Bryan Krausen" userId="774916b2a9b30420" providerId="LiveId" clId="{B5F1CB9E-4976-4FE5-8E23-67E2AA7E8930}" dt="2021-05-12T02:00:27.744" v="7082"/>
          <ac:picMkLst>
            <pc:docMk/>
            <pc:sldMk cId="2053490509" sldId="352"/>
            <ac:picMk id="31" creationId="{7AB1E526-D441-42E8-AB52-842D1A3520A6}"/>
          </ac:picMkLst>
        </pc:picChg>
      </pc:sldChg>
      <pc:sldChg chg="modSp del mod">
        <pc:chgData name="Bryan Krausen" userId="774916b2a9b30420" providerId="LiveId" clId="{B5F1CB9E-4976-4FE5-8E23-67E2AA7E8930}" dt="2021-05-09T19:15:22.590" v="5392" actId="47"/>
        <pc:sldMkLst>
          <pc:docMk/>
          <pc:sldMk cId="1476780232" sldId="353"/>
        </pc:sldMkLst>
        <pc:spChg chg="mod">
          <ac:chgData name="Bryan Krausen" userId="774916b2a9b30420" providerId="LiveId" clId="{B5F1CB9E-4976-4FE5-8E23-67E2AA7E8930}" dt="2021-05-09T13:39:45.045" v="3519" actId="20577"/>
          <ac:spMkLst>
            <pc:docMk/>
            <pc:sldMk cId="1476780232" sldId="353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13:39:47.631" v="3521" actId="20577"/>
          <ac:spMkLst>
            <pc:docMk/>
            <pc:sldMk cId="1476780232" sldId="353"/>
            <ac:spMk id="31" creationId="{4C86DBA3-C901-41B1-8862-08E16FADE1DF}"/>
          </ac:spMkLst>
        </pc:spChg>
        <pc:picChg chg="mod">
          <ac:chgData name="Bryan Krausen" userId="774916b2a9b30420" providerId="LiveId" clId="{B5F1CB9E-4976-4FE5-8E23-67E2AA7E8930}" dt="2021-05-09T19:08:46.846" v="5299" actId="1076"/>
          <ac:picMkLst>
            <pc:docMk/>
            <pc:sldMk cId="1476780232" sldId="353"/>
            <ac:picMk id="3" creationId="{A3BB495E-B34D-4143-93BF-DA001D467E38}"/>
          </ac:picMkLst>
        </pc:picChg>
      </pc:sldChg>
      <pc:sldChg chg="addSp delSp modSp mod ord modAnim modShow">
        <pc:chgData name="Bryan Krausen" userId="774916b2a9b30420" providerId="LiveId" clId="{B5F1CB9E-4976-4FE5-8E23-67E2AA7E8930}" dt="2021-05-12T02:00:22.494" v="7078"/>
        <pc:sldMkLst>
          <pc:docMk/>
          <pc:sldMk cId="43564944" sldId="354"/>
        </pc:sldMkLst>
        <pc:spChg chg="mod">
          <ac:chgData name="Bryan Krausen" userId="774916b2a9b30420" providerId="LiveId" clId="{B5F1CB9E-4976-4FE5-8E23-67E2AA7E8930}" dt="2021-05-09T00:29:56.570" v="3475" actId="179"/>
          <ac:spMkLst>
            <pc:docMk/>
            <pc:sldMk cId="43564944" sldId="354"/>
            <ac:spMk id="2" creationId="{047D9723-DC24-1C47-89EA-54EA561E30AC}"/>
          </ac:spMkLst>
        </pc:spChg>
        <pc:spChg chg="add mod">
          <ac:chgData name="Bryan Krausen" userId="774916b2a9b30420" providerId="LiveId" clId="{B5F1CB9E-4976-4FE5-8E23-67E2AA7E8930}" dt="2021-05-09T22:13:16.260" v="6866" actId="14100"/>
          <ac:spMkLst>
            <pc:docMk/>
            <pc:sldMk cId="43564944" sldId="354"/>
            <ac:spMk id="3" creationId="{C0D546E8-B973-4B9D-A116-8C357EB671F5}"/>
          </ac:spMkLst>
        </pc:spChg>
        <pc:spChg chg="del mod">
          <ac:chgData name="Bryan Krausen" userId="774916b2a9b30420" providerId="LiveId" clId="{B5F1CB9E-4976-4FE5-8E23-67E2AA7E8930}" dt="2021-05-09T00:11:39.070" v="3328"/>
          <ac:spMkLst>
            <pc:docMk/>
            <pc:sldMk cId="43564944" sldId="354"/>
            <ac:spMk id="13" creationId="{1B886C93-1AE6-BF41-8344-EB85FA86A4BD}"/>
          </ac:spMkLst>
        </pc:spChg>
        <pc:spChg chg="add mod">
          <ac:chgData name="Bryan Krausen" userId="774916b2a9b30420" providerId="LiveId" clId="{B5F1CB9E-4976-4FE5-8E23-67E2AA7E8930}" dt="2021-05-09T00:14:33.122" v="3368" actId="207"/>
          <ac:spMkLst>
            <pc:docMk/>
            <pc:sldMk cId="43564944" sldId="354"/>
            <ac:spMk id="14" creationId="{D25EE957-A675-4E79-B0C0-0F3F777A082C}"/>
          </ac:spMkLst>
        </pc:spChg>
        <pc:spChg chg="add mod">
          <ac:chgData name="Bryan Krausen" userId="774916b2a9b30420" providerId="LiveId" clId="{B5F1CB9E-4976-4FE5-8E23-67E2AA7E8930}" dt="2021-05-09T00:30:06.058" v="3477" actId="1076"/>
          <ac:spMkLst>
            <pc:docMk/>
            <pc:sldMk cId="43564944" sldId="354"/>
            <ac:spMk id="15" creationId="{2704151A-9BF3-41D9-A48C-A5359B1DB243}"/>
          </ac:spMkLst>
        </pc:spChg>
        <pc:spChg chg="mod">
          <ac:chgData name="Bryan Krausen" userId="774916b2a9b30420" providerId="LiveId" clId="{B5F1CB9E-4976-4FE5-8E23-67E2AA7E8930}" dt="2021-05-09T13:39:21.684" v="3497"/>
          <ac:spMkLst>
            <pc:docMk/>
            <pc:sldMk cId="43564944" sldId="354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3:39:22.922" v="3498" actId="478"/>
          <ac:spMkLst>
            <pc:docMk/>
            <pc:sldMk cId="43564944" sldId="354"/>
            <ac:spMk id="31" creationId="{4C86DBA3-C901-41B1-8862-08E16FADE1DF}"/>
          </ac:spMkLst>
        </pc:spChg>
        <pc:grpChg chg="add mod">
          <ac:chgData name="Bryan Krausen" userId="774916b2a9b30420" providerId="LiveId" clId="{B5F1CB9E-4976-4FE5-8E23-67E2AA7E8930}" dt="2021-05-12T02:00:22.494" v="7078"/>
          <ac:grpSpMkLst>
            <pc:docMk/>
            <pc:sldMk cId="43564944" sldId="354"/>
            <ac:grpSpMk id="16" creationId="{16293179-B82E-48B8-8104-47A147FFF23B}"/>
          </ac:grpSpMkLst>
        </pc:grpChg>
        <pc:grpChg chg="mod">
          <ac:chgData name="Bryan Krausen" userId="774916b2a9b30420" providerId="LiveId" clId="{B5F1CB9E-4976-4FE5-8E23-67E2AA7E8930}" dt="2021-05-12T02:00:22.494" v="7078"/>
          <ac:grpSpMkLst>
            <pc:docMk/>
            <pc:sldMk cId="43564944" sldId="354"/>
            <ac:grpSpMk id="18" creationId="{DC045EAB-6EE5-48BE-AC8A-FE62907AA864}"/>
          </ac:grpSpMkLst>
        </pc:grpChg>
        <pc:grpChg chg="mod">
          <ac:chgData name="Bryan Krausen" userId="774916b2a9b30420" providerId="LiveId" clId="{B5F1CB9E-4976-4FE5-8E23-67E2AA7E8930}" dt="2021-05-12T02:00:22.494" v="7078"/>
          <ac:grpSpMkLst>
            <pc:docMk/>
            <pc:sldMk cId="43564944" sldId="354"/>
            <ac:grpSpMk id="19" creationId="{704DAAA2-EED1-4127-83FA-D96C1150E152}"/>
          </ac:grpSpMkLst>
        </pc:grpChg>
        <pc:grpChg chg="mod">
          <ac:chgData name="Bryan Krausen" userId="774916b2a9b30420" providerId="LiveId" clId="{B5F1CB9E-4976-4FE5-8E23-67E2AA7E8930}" dt="2021-05-12T02:00:22.494" v="7078"/>
          <ac:grpSpMkLst>
            <pc:docMk/>
            <pc:sldMk cId="43564944" sldId="354"/>
            <ac:grpSpMk id="21" creationId="{A9DFB535-9E27-4DA0-A2E3-ADD72E2DA6D9}"/>
          </ac:grpSpMkLst>
        </pc:grpChg>
        <pc:grpChg chg="del">
          <ac:chgData name="Bryan Krausen" userId="774916b2a9b30420" providerId="LiveId" clId="{B5F1CB9E-4976-4FE5-8E23-67E2AA7E8930}" dt="2021-05-12T02:00:22.275" v="7077" actId="478"/>
          <ac:grpSpMkLst>
            <pc:docMk/>
            <pc:sldMk cId="43564944" sldId="354"/>
            <ac:grpSpMk id="42" creationId="{F7EE36A0-3927-4E2D-B4FC-652966142512}"/>
          </ac:grpSpMkLst>
        </pc:grpChg>
        <pc:picChg chg="add del mod">
          <ac:chgData name="Bryan Krausen" userId="774916b2a9b30420" providerId="LiveId" clId="{B5F1CB9E-4976-4FE5-8E23-67E2AA7E8930}" dt="2021-05-09T00:21:47.796" v="3422" actId="478"/>
          <ac:picMkLst>
            <pc:docMk/>
            <pc:sldMk cId="43564944" sldId="354"/>
            <ac:picMk id="4" creationId="{138C54A2-73CD-4898-A078-E3404EACE3DA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16" creationId="{1E0B9B7B-F707-4665-B69A-AEB9923EB5E7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18" creationId="{A3BC7881-0852-42A2-A703-7B70C9EAEB89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19" creationId="{4C6DD4A8-A061-4D30-B130-D4100AB33150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0" creationId="{490D94F9-0F1F-4B9D-8353-4B34470A425D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20" creationId="{E99C0D8E-18B3-4780-86EA-445EECABF242}"/>
          </ac:picMkLst>
        </pc:picChg>
        <pc:picChg chg="add del mod">
          <ac:chgData name="Bryan Krausen" userId="774916b2a9b30420" providerId="LiveId" clId="{B5F1CB9E-4976-4FE5-8E23-67E2AA7E8930}" dt="2021-05-09T00:29:46.086" v="3473" actId="478"/>
          <ac:picMkLst>
            <pc:docMk/>
            <pc:sldMk cId="43564944" sldId="354"/>
            <ac:picMk id="21" creationId="{C02E8720-8CA1-4279-81E3-A7222E7BAB8F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2" creationId="{804B4EC3-D191-48BB-84BB-9F2631DD177A}"/>
          </ac:picMkLst>
        </pc:picChg>
        <pc:picChg chg="add del mod">
          <ac:chgData name="Bryan Krausen" userId="774916b2a9b30420" providerId="LiveId" clId="{B5F1CB9E-4976-4FE5-8E23-67E2AA7E8930}" dt="2021-05-09T00:29:43.900" v="3472" actId="478"/>
          <ac:picMkLst>
            <pc:docMk/>
            <pc:sldMk cId="43564944" sldId="354"/>
            <ac:picMk id="22" creationId="{8794A750-D1A8-4D39-8F0C-C52609409AAA}"/>
          </ac:picMkLst>
        </pc:picChg>
        <pc:picChg chg="add del mod">
          <ac:chgData name="Bryan Krausen" userId="774916b2a9b30420" providerId="LiveId" clId="{B5F1CB9E-4976-4FE5-8E23-67E2AA7E8930}" dt="2021-05-09T00:29:43.900" v="3472" actId="478"/>
          <ac:picMkLst>
            <pc:docMk/>
            <pc:sldMk cId="43564944" sldId="354"/>
            <ac:picMk id="23" creationId="{ACEE22E4-D3ED-428D-957B-9ADCB5AF95BA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3" creationId="{F7E9A1E6-A1F6-4165-B318-9DED7290F42E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4" creationId="{23CA7152-2141-4285-803C-210FEBFD5543}"/>
          </ac:picMkLst>
        </pc:picChg>
        <pc:picChg chg="mod">
          <ac:chgData name="Bryan Krausen" userId="774916b2a9b30420" providerId="LiveId" clId="{B5F1CB9E-4976-4FE5-8E23-67E2AA7E8930}" dt="2021-05-12T02:00:22.494" v="7078"/>
          <ac:picMkLst>
            <pc:docMk/>
            <pc:sldMk cId="43564944" sldId="354"/>
            <ac:picMk id="25" creationId="{436E0BFB-FD3C-490E-B5BD-FA208A2A0CF8}"/>
          </ac:picMkLst>
        </pc:picChg>
        <pc:picChg chg="add del mod">
          <ac:chgData name="Bryan Krausen" userId="774916b2a9b30420" providerId="LiveId" clId="{B5F1CB9E-4976-4FE5-8E23-67E2AA7E8930}" dt="2021-05-09T00:29:43.900" v="3472" actId="478"/>
          <ac:picMkLst>
            <pc:docMk/>
            <pc:sldMk cId="43564944" sldId="354"/>
            <ac:picMk id="1026" creationId="{4537B3F4-6936-4A28-9313-A139D9BDD04D}"/>
          </ac:picMkLst>
        </pc:picChg>
        <pc:picChg chg="add del mod">
          <ac:chgData name="Bryan Krausen" userId="774916b2a9b30420" providerId="LiveId" clId="{B5F1CB9E-4976-4FE5-8E23-67E2AA7E8930}" dt="2021-05-09T00:29:43.900" v="3472" actId="478"/>
          <ac:picMkLst>
            <pc:docMk/>
            <pc:sldMk cId="43564944" sldId="354"/>
            <ac:picMk id="1028" creationId="{EC34C45E-FBC0-44B3-8FD3-307654DC12FB}"/>
          </ac:picMkLst>
        </pc:picChg>
      </pc:sldChg>
      <pc:sldChg chg="delSp modSp del mod">
        <pc:chgData name="Bryan Krausen" userId="774916b2a9b30420" providerId="LiveId" clId="{B5F1CB9E-4976-4FE5-8E23-67E2AA7E8930}" dt="2021-05-09T18:59:48.877" v="5211" actId="47"/>
        <pc:sldMkLst>
          <pc:docMk/>
          <pc:sldMk cId="2590660203" sldId="355"/>
        </pc:sldMkLst>
        <pc:spChg chg="mod">
          <ac:chgData name="Bryan Krausen" userId="774916b2a9b30420" providerId="LiveId" clId="{B5F1CB9E-4976-4FE5-8E23-67E2AA7E8930}" dt="2021-05-09T13:39:25.549" v="3499"/>
          <ac:spMkLst>
            <pc:docMk/>
            <pc:sldMk cId="2590660203" sldId="355"/>
            <ac:spMk id="17" creationId="{23E09767-3FF2-4AB0-B724-668A818E215B}"/>
          </ac:spMkLst>
        </pc:spChg>
        <pc:spChg chg="del">
          <ac:chgData name="Bryan Krausen" userId="774916b2a9b30420" providerId="LiveId" clId="{B5F1CB9E-4976-4FE5-8E23-67E2AA7E8930}" dt="2021-05-09T13:39:27.557" v="3500" actId="478"/>
          <ac:spMkLst>
            <pc:docMk/>
            <pc:sldMk cId="2590660203" sldId="355"/>
            <ac:spMk id="31" creationId="{4C86DBA3-C901-41B1-8862-08E16FADE1DF}"/>
          </ac:spMkLst>
        </pc:spChg>
      </pc:sldChg>
      <pc:sldChg chg="delSp modSp del mod">
        <pc:chgData name="Bryan Krausen" userId="774916b2a9b30420" providerId="LiveId" clId="{B5F1CB9E-4976-4FE5-8E23-67E2AA7E8930}" dt="2021-05-09T19:31:36.714" v="5754" actId="47"/>
        <pc:sldMkLst>
          <pc:docMk/>
          <pc:sldMk cId="3617003455" sldId="356"/>
        </pc:sldMkLst>
        <pc:spChg chg="mod">
          <ac:chgData name="Bryan Krausen" userId="774916b2a9b30420" providerId="LiveId" clId="{B5F1CB9E-4976-4FE5-8E23-67E2AA7E8930}" dt="2021-05-09T13:39:57.713" v="3530" actId="20577"/>
          <ac:spMkLst>
            <pc:docMk/>
            <pc:sldMk cId="3617003455" sldId="356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13:39:54.660" v="3522"/>
          <ac:spMkLst>
            <pc:docMk/>
            <pc:sldMk cId="3617003455" sldId="356"/>
            <ac:spMk id="31" creationId="{4C86DBA3-C901-41B1-8862-08E16FADE1DF}"/>
          </ac:spMkLst>
        </pc:spChg>
        <pc:picChg chg="del">
          <ac:chgData name="Bryan Krausen" userId="774916b2a9b30420" providerId="LiveId" clId="{B5F1CB9E-4976-4FE5-8E23-67E2AA7E8930}" dt="2021-05-09T19:16:40.065" v="5393" actId="478"/>
          <ac:picMkLst>
            <pc:docMk/>
            <pc:sldMk cId="3617003455" sldId="356"/>
            <ac:picMk id="2" creationId="{4BBF40C4-908F-2C4B-B141-6702EA288123}"/>
          </ac:picMkLst>
        </pc:picChg>
      </pc:sldChg>
      <pc:sldChg chg="delSp modSp del mod">
        <pc:chgData name="Bryan Krausen" userId="774916b2a9b30420" providerId="LiveId" clId="{B5F1CB9E-4976-4FE5-8E23-67E2AA7E8930}" dt="2021-05-09T19:34:44.111" v="5836" actId="47"/>
        <pc:sldMkLst>
          <pc:docMk/>
          <pc:sldMk cId="240539705" sldId="357"/>
        </pc:sldMkLst>
        <pc:spChg chg="mod">
          <ac:chgData name="Bryan Krausen" userId="774916b2a9b30420" providerId="LiveId" clId="{B5F1CB9E-4976-4FE5-8E23-67E2AA7E8930}" dt="2021-05-09T13:40:09.400" v="3539" actId="20577"/>
          <ac:spMkLst>
            <pc:docMk/>
            <pc:sldMk cId="240539705" sldId="357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13:40:06.985" v="3531"/>
          <ac:spMkLst>
            <pc:docMk/>
            <pc:sldMk cId="240539705" sldId="357"/>
            <ac:spMk id="31" creationId="{4C86DBA3-C901-41B1-8862-08E16FADE1DF}"/>
          </ac:spMkLst>
        </pc:spChg>
        <pc:picChg chg="del">
          <ac:chgData name="Bryan Krausen" userId="774916b2a9b30420" providerId="LiveId" clId="{B5F1CB9E-4976-4FE5-8E23-67E2AA7E8930}" dt="2021-05-09T19:32:00.938" v="5755" actId="478"/>
          <ac:picMkLst>
            <pc:docMk/>
            <pc:sldMk cId="240539705" sldId="357"/>
            <ac:picMk id="3" creationId="{EFC14F1A-D68B-F745-B708-83A20446B4C3}"/>
          </ac:picMkLst>
        </pc:picChg>
      </pc:sldChg>
      <pc:sldChg chg="addSp modSp add del mod">
        <pc:chgData name="Bryan Krausen" userId="774916b2a9b30420" providerId="LiveId" clId="{B5F1CB9E-4976-4FE5-8E23-67E2AA7E8930}" dt="2021-05-08T17:47:12.208" v="1466" actId="47"/>
        <pc:sldMkLst>
          <pc:docMk/>
          <pc:sldMk cId="3975503413" sldId="358"/>
        </pc:sldMkLst>
        <pc:spChg chg="mod">
          <ac:chgData name="Bryan Krausen" userId="774916b2a9b30420" providerId="LiveId" clId="{B5F1CB9E-4976-4FE5-8E23-67E2AA7E8930}" dt="2021-05-08T17:31:27.517" v="1099" actId="207"/>
          <ac:spMkLst>
            <pc:docMk/>
            <pc:sldMk cId="3975503413" sldId="358"/>
            <ac:spMk id="45" creationId="{9654D1B3-C8D9-4305-89F8-62FDFB68784D}"/>
          </ac:spMkLst>
        </pc:spChg>
        <pc:picChg chg="add mod modCrop">
          <ac:chgData name="Bryan Krausen" userId="774916b2a9b30420" providerId="LiveId" clId="{B5F1CB9E-4976-4FE5-8E23-67E2AA7E8930}" dt="2021-05-08T17:31:23.201" v="1098" actId="1076"/>
          <ac:picMkLst>
            <pc:docMk/>
            <pc:sldMk cId="3975503413" sldId="358"/>
            <ac:picMk id="3" creationId="{BCC6F746-D7E7-48D3-B518-1BB18331612E}"/>
          </ac:picMkLst>
        </pc:picChg>
      </pc:sldChg>
      <pc:sldChg chg="addSp delSp modSp add mod">
        <pc:chgData name="Bryan Krausen" userId="774916b2a9b30420" providerId="LiveId" clId="{B5F1CB9E-4976-4FE5-8E23-67E2AA7E8930}" dt="2021-05-12T01:59:24.884" v="7040"/>
        <pc:sldMkLst>
          <pc:docMk/>
          <pc:sldMk cId="407560511" sldId="359"/>
        </pc:sldMkLst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" creationId="{E1B1A23C-DD21-4DB2-9551-AD230DC527D5}"/>
          </ac:spMkLst>
        </pc:spChg>
        <pc:spChg chg="add mod or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4" creationId="{4DB24432-3FBD-4B22-A0B7-DD2523466660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5" creationId="{BDA90F3B-D6CA-4312-91AD-58948A1027CF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6" creationId="{33AD2C9C-00B1-455F-9340-78BBBEEAA79A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7" creationId="{27F3EF98-7AC2-4806-9DA0-D4A350A06B51}"/>
          </ac:spMkLst>
        </pc:spChg>
        <pc:spChg chg="add mod">
          <ac:chgData name="Bryan Krausen" userId="774916b2a9b30420" providerId="LiveId" clId="{B5F1CB9E-4976-4FE5-8E23-67E2AA7E8930}" dt="2021-05-09T16:38:04.143" v="4179" actId="207"/>
          <ac:spMkLst>
            <pc:docMk/>
            <pc:sldMk cId="407560511" sldId="359"/>
            <ac:spMk id="12" creationId="{E76E4171-B203-4FA0-8BB3-7734152E97D8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14" creationId="{35081671-E401-4208-8C44-3B446AD1B305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15" creationId="{971A8D4D-D624-41D9-BB89-8D585AF461C1}"/>
          </ac:spMkLst>
        </pc:spChg>
        <pc:spChg chg="mod">
          <ac:chgData name="Bryan Krausen" userId="774916b2a9b30420" providerId="LiveId" clId="{B5F1CB9E-4976-4FE5-8E23-67E2AA7E8930}" dt="2021-05-08T17:47:17.359" v="1486" actId="20577"/>
          <ac:spMkLst>
            <pc:docMk/>
            <pc:sldMk cId="407560511" sldId="359"/>
            <ac:spMk id="17" creationId="{23E09767-3FF2-4AB0-B724-668A818E215B}"/>
          </ac:spMkLst>
        </pc:spChg>
        <pc:spChg chg="add mod or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18" creationId="{CF6CB13B-CFEF-4FC0-B623-0A086E242E21}"/>
          </ac:spMkLst>
        </pc:spChg>
        <pc:spChg chg="add mod or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19" creationId="{10F3249B-1869-418F-A045-79906D08C9B2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0" creationId="{B3CB25E9-4ED2-4502-9205-7FAD41FA12CD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1" creationId="{6BDA6EB0-777D-4AD3-B075-3AD6CEA085EC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6" creationId="{2DC73911-CA15-48D2-8C91-C8EAD1B02EE1}"/>
          </ac:spMkLst>
        </pc:spChg>
        <pc:spChg chg="add del mod">
          <ac:chgData name="Bryan Krausen" userId="774916b2a9b30420" providerId="LiveId" clId="{B5F1CB9E-4976-4FE5-8E23-67E2AA7E8930}" dt="2021-05-08T17:41:50.950" v="1323" actId="478"/>
          <ac:spMkLst>
            <pc:docMk/>
            <pc:sldMk cId="407560511" sldId="359"/>
            <ac:spMk id="27" creationId="{00B38514-7B5B-4D77-922B-B09B65F7C923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28" creationId="{AB90CEE8-D1D4-4F5C-A6FC-457C82B8DF23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30" creationId="{C2419F17-E67C-40AD-B93C-115BF54C7C6C}"/>
          </ac:spMkLst>
        </pc:spChg>
        <pc:spChg chg="add mod">
          <ac:chgData name="Bryan Krausen" userId="774916b2a9b30420" providerId="LiveId" clId="{B5F1CB9E-4976-4FE5-8E23-67E2AA7E8930}" dt="2021-05-09T19:35:47.235" v="5859" actId="1035"/>
          <ac:spMkLst>
            <pc:docMk/>
            <pc:sldMk cId="407560511" sldId="359"/>
            <ac:spMk id="31" creationId="{C11D45F0-B357-444C-B9E9-59805F089A2D}"/>
          </ac:spMkLst>
        </pc:spChg>
        <pc:spChg chg="del">
          <ac:chgData name="Bryan Krausen" userId="774916b2a9b30420" providerId="LiveId" clId="{B5F1CB9E-4976-4FE5-8E23-67E2AA7E8930}" dt="2021-05-08T17:33:29.885" v="1101" actId="478"/>
          <ac:spMkLst>
            <pc:docMk/>
            <pc:sldMk cId="407560511" sldId="359"/>
            <ac:spMk id="45" creationId="{9654D1B3-C8D9-4305-89F8-62FDFB68784D}"/>
          </ac:spMkLst>
        </pc:spChg>
        <pc:grpChg chg="add mod">
          <ac:chgData name="Bryan Krausen" userId="774916b2a9b30420" providerId="LiveId" clId="{B5F1CB9E-4976-4FE5-8E23-67E2AA7E8930}" dt="2021-05-12T01:59:24.884" v="7040"/>
          <ac:grpSpMkLst>
            <pc:docMk/>
            <pc:sldMk cId="407560511" sldId="359"/>
            <ac:grpSpMk id="32" creationId="{587C3F30-4DB7-478E-8443-5F25A17D27D9}"/>
          </ac:grpSpMkLst>
        </pc:grpChg>
        <pc:grpChg chg="mod">
          <ac:chgData name="Bryan Krausen" userId="774916b2a9b30420" providerId="LiveId" clId="{B5F1CB9E-4976-4FE5-8E23-67E2AA7E8930}" dt="2021-05-12T01:59:24.884" v="7040"/>
          <ac:grpSpMkLst>
            <pc:docMk/>
            <pc:sldMk cId="407560511" sldId="359"/>
            <ac:grpSpMk id="33" creationId="{BD426DC9-56D4-475B-86F6-3EFF83D9166A}"/>
          </ac:grpSpMkLst>
        </pc:grpChg>
        <pc:grpChg chg="mod">
          <ac:chgData name="Bryan Krausen" userId="774916b2a9b30420" providerId="LiveId" clId="{B5F1CB9E-4976-4FE5-8E23-67E2AA7E8930}" dt="2021-05-12T01:59:24.884" v="7040"/>
          <ac:grpSpMkLst>
            <pc:docMk/>
            <pc:sldMk cId="407560511" sldId="359"/>
            <ac:grpSpMk id="34" creationId="{79587DAC-2FE2-40FB-B06A-3A6540A748F0}"/>
          </ac:grpSpMkLst>
        </pc:grpChg>
        <pc:grpChg chg="mod">
          <ac:chgData name="Bryan Krausen" userId="774916b2a9b30420" providerId="LiveId" clId="{B5F1CB9E-4976-4FE5-8E23-67E2AA7E8930}" dt="2021-05-12T01:59:24.884" v="7040"/>
          <ac:grpSpMkLst>
            <pc:docMk/>
            <pc:sldMk cId="407560511" sldId="359"/>
            <ac:grpSpMk id="36" creationId="{6E12CAB5-D397-4CF7-B082-A4104F5EAC04}"/>
          </ac:grpSpMkLst>
        </pc:grpChg>
        <pc:grpChg chg="del">
          <ac:chgData name="Bryan Krausen" userId="774916b2a9b30420" providerId="LiveId" clId="{B5F1CB9E-4976-4FE5-8E23-67E2AA7E8930}" dt="2021-05-12T01:59:24.642" v="7039" actId="478"/>
          <ac:grpSpMkLst>
            <pc:docMk/>
            <pc:sldMk cId="407560511" sldId="359"/>
            <ac:grpSpMk id="42" creationId="{F7EE36A0-3927-4E2D-B4FC-652966142512}"/>
          </ac:grpSpMkLst>
        </pc:grpChg>
        <pc:picChg chg="del">
          <ac:chgData name="Bryan Krausen" userId="774916b2a9b30420" providerId="LiveId" clId="{B5F1CB9E-4976-4FE5-8E23-67E2AA7E8930}" dt="2021-05-08T17:33:29.885" v="1101" actId="478"/>
          <ac:picMkLst>
            <pc:docMk/>
            <pc:sldMk cId="407560511" sldId="359"/>
            <ac:picMk id="3" creationId="{BCC6F746-D7E7-48D3-B518-1BB18331612E}"/>
          </ac:picMkLst>
        </pc:picChg>
        <pc:picChg chg="add mod">
          <ac:chgData name="Bryan Krausen" userId="774916b2a9b30420" providerId="LiveId" clId="{B5F1CB9E-4976-4FE5-8E23-67E2AA7E8930}" dt="2021-05-09T19:35:47.235" v="5859" actId="1035"/>
          <ac:picMkLst>
            <pc:docMk/>
            <pc:sldMk cId="407560511" sldId="359"/>
            <ac:picMk id="9" creationId="{D97753B5-ED23-4049-9660-AC5AE7DD6120}"/>
          </ac:picMkLst>
        </pc:picChg>
        <pc:picChg chg="add mod">
          <ac:chgData name="Bryan Krausen" userId="774916b2a9b30420" providerId="LiveId" clId="{B5F1CB9E-4976-4FE5-8E23-67E2AA7E8930}" dt="2021-05-09T19:35:47.235" v="5859" actId="1035"/>
          <ac:picMkLst>
            <pc:docMk/>
            <pc:sldMk cId="407560511" sldId="359"/>
            <ac:picMk id="11" creationId="{D9D322B2-FC4B-48E6-8B64-2A906C331958}"/>
          </ac:picMkLst>
        </pc:picChg>
        <pc:picChg chg="add mod">
          <ac:chgData name="Bryan Krausen" userId="774916b2a9b30420" providerId="LiveId" clId="{B5F1CB9E-4976-4FE5-8E23-67E2AA7E8930}" dt="2021-05-09T19:35:47.235" v="5859" actId="1035"/>
          <ac:picMkLst>
            <pc:docMk/>
            <pc:sldMk cId="407560511" sldId="359"/>
            <ac:picMk id="29" creationId="{3730C9A3-DBA3-43A6-88AD-8489321AACCE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35" creationId="{2BEEF2E0-EF70-4D62-BF8C-DBCABD64CD73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37" creationId="{B52A2382-D01D-40AC-8CF5-1251DAF340BB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38" creationId="{A1DB3458-B3AF-458A-BAAA-1A509AE9FAA9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39" creationId="{1DAC2B19-6593-4EBA-BCA0-9121D3453659}"/>
          </ac:picMkLst>
        </pc:picChg>
        <pc:picChg chg="mod">
          <ac:chgData name="Bryan Krausen" userId="774916b2a9b30420" providerId="LiveId" clId="{B5F1CB9E-4976-4FE5-8E23-67E2AA7E8930}" dt="2021-05-12T01:59:24.884" v="7040"/>
          <ac:picMkLst>
            <pc:docMk/>
            <pc:sldMk cId="407560511" sldId="359"/>
            <ac:picMk id="40" creationId="{053A045C-BF18-4DD9-BBB5-F3A71E86715A}"/>
          </ac:picMkLst>
        </pc:picChg>
      </pc:sldChg>
      <pc:sldChg chg="addSp delSp modSp add mod ord">
        <pc:chgData name="Bryan Krausen" userId="774916b2a9b30420" providerId="LiveId" clId="{B5F1CB9E-4976-4FE5-8E23-67E2AA7E8930}" dt="2021-05-12T01:59:28.801" v="7042"/>
        <pc:sldMkLst>
          <pc:docMk/>
          <pc:sldMk cId="336617458" sldId="360"/>
        </pc:sldMkLst>
        <pc:spChg chg="del">
          <ac:chgData name="Bryan Krausen" userId="774916b2a9b30420" providerId="LiveId" clId="{B5F1CB9E-4976-4FE5-8E23-67E2AA7E8930}" dt="2021-05-08T17:51:14.663" v="1551" actId="478"/>
          <ac:spMkLst>
            <pc:docMk/>
            <pc:sldMk cId="336617458" sldId="360"/>
            <ac:spMk id="2" creationId="{05D842F0-1A19-6C46-AC1E-744B5F728E44}"/>
          </ac:spMkLst>
        </pc:spChg>
        <pc:spChg chg="del">
          <ac:chgData name="Bryan Krausen" userId="774916b2a9b30420" providerId="LiveId" clId="{B5F1CB9E-4976-4FE5-8E23-67E2AA7E8930}" dt="2021-05-08T17:51:13.847" v="1550" actId="478"/>
          <ac:spMkLst>
            <pc:docMk/>
            <pc:sldMk cId="336617458" sldId="360"/>
            <ac:spMk id="3" creationId="{B6E9B330-A281-E44A-A1B6-6931B56D28FA}"/>
          </ac:spMkLst>
        </pc:spChg>
        <pc:spChg chg="add del mod">
          <ac:chgData name="Bryan Krausen" userId="774916b2a9b30420" providerId="LiveId" clId="{B5F1CB9E-4976-4FE5-8E23-67E2AA7E8930}" dt="2021-05-08T17:51:15.398" v="1552" actId="478"/>
          <ac:spMkLst>
            <pc:docMk/>
            <pc:sldMk cId="336617458" sldId="360"/>
            <ac:spMk id="5" creationId="{4990CE96-7B1B-4A35-A5F0-47A582D0495D}"/>
          </ac:spMkLst>
        </pc:spChg>
        <pc:spChg chg="add mod">
          <ac:chgData name="Bryan Krausen" userId="774916b2a9b30420" providerId="LiveId" clId="{B5F1CB9E-4976-4FE5-8E23-67E2AA7E8930}" dt="2021-05-08T18:02:21.142" v="2025" actId="20577"/>
          <ac:spMkLst>
            <pc:docMk/>
            <pc:sldMk cId="336617458" sldId="360"/>
            <ac:spMk id="6" creationId="{C75F053E-E4A2-4262-8D25-FBA0452DE973}"/>
          </ac:spMkLst>
        </pc:spChg>
        <pc:spChg chg="add mod ord">
          <ac:chgData name="Bryan Krausen" userId="774916b2a9b30420" providerId="LiveId" clId="{B5F1CB9E-4976-4FE5-8E23-67E2AA7E8930}" dt="2021-05-08T17:55:10.790" v="1646" actId="12789"/>
          <ac:spMkLst>
            <pc:docMk/>
            <pc:sldMk cId="336617458" sldId="360"/>
            <ac:spMk id="16" creationId="{B0946599-AEEE-425B-8FD2-8F32995F82D9}"/>
          </ac:spMkLst>
        </pc:spChg>
        <pc:spChg chg="add del mod">
          <ac:chgData name="Bryan Krausen" userId="774916b2a9b30420" providerId="LiveId" clId="{B5F1CB9E-4976-4FE5-8E23-67E2AA7E8930}" dt="2021-05-08T17:52:40.606" v="1577" actId="478"/>
          <ac:spMkLst>
            <pc:docMk/>
            <pc:sldMk cId="336617458" sldId="360"/>
            <ac:spMk id="17" creationId="{BC7545CB-E600-47CC-8993-EAF30B32B7A9}"/>
          </ac:spMkLst>
        </pc:spChg>
        <pc:spChg chg="add mod">
          <ac:chgData name="Bryan Krausen" userId="774916b2a9b30420" providerId="LiveId" clId="{B5F1CB9E-4976-4FE5-8E23-67E2AA7E8930}" dt="2021-05-08T17:58:24.723" v="1776" actId="207"/>
          <ac:spMkLst>
            <pc:docMk/>
            <pc:sldMk cId="336617458" sldId="360"/>
            <ac:spMk id="18" creationId="{9822E6EE-2573-4DD9-9187-4ACEDF6BC2DA}"/>
          </ac:spMkLst>
        </pc:spChg>
        <pc:spChg chg="add mod">
          <ac:chgData name="Bryan Krausen" userId="774916b2a9b30420" providerId="LiveId" clId="{B5F1CB9E-4976-4FE5-8E23-67E2AA7E8930}" dt="2021-05-08T17:59:51.277" v="1862" actId="207"/>
          <ac:spMkLst>
            <pc:docMk/>
            <pc:sldMk cId="336617458" sldId="360"/>
            <ac:spMk id="19" creationId="{34470AF1-D60C-4F2B-ABE8-96A63CE9DC34}"/>
          </ac:spMkLst>
        </pc:spChg>
        <pc:spChg chg="add mod">
          <ac:chgData name="Bryan Krausen" userId="774916b2a9b30420" providerId="LiveId" clId="{B5F1CB9E-4976-4FE5-8E23-67E2AA7E8930}" dt="2021-05-08T18:00:53.747" v="1944" actId="207"/>
          <ac:spMkLst>
            <pc:docMk/>
            <pc:sldMk cId="336617458" sldId="360"/>
            <ac:spMk id="20" creationId="{45616F65-C0B4-4C4C-A980-D96C570AAD20}"/>
          </ac:spMkLst>
        </pc:spChg>
        <pc:spChg chg="add mod">
          <ac:chgData name="Bryan Krausen" userId="774916b2a9b30420" providerId="LiveId" clId="{B5F1CB9E-4976-4FE5-8E23-67E2AA7E8930}" dt="2021-05-08T18:03:48.991" v="2101" actId="208"/>
          <ac:spMkLst>
            <pc:docMk/>
            <pc:sldMk cId="336617458" sldId="360"/>
            <ac:spMk id="21" creationId="{3090E93A-0DAA-4156-A14A-38D6B24EA865}"/>
          </ac:spMkLst>
        </pc:spChg>
        <pc:spChg chg="add mod">
          <ac:chgData name="Bryan Krausen" userId="774916b2a9b30420" providerId="LiveId" clId="{B5F1CB9E-4976-4FE5-8E23-67E2AA7E8930}" dt="2021-05-08T18:03:24.976" v="2099" actId="12789"/>
          <ac:spMkLst>
            <pc:docMk/>
            <pc:sldMk cId="336617458" sldId="360"/>
            <ac:spMk id="22" creationId="{34F10C47-5A5B-4F9B-A5A9-552D6A32CCBD}"/>
          </ac:spMkLst>
        </pc:spChg>
        <pc:spChg chg="add mod">
          <ac:chgData name="Bryan Krausen" userId="774916b2a9b30420" providerId="LiveId" clId="{B5F1CB9E-4976-4FE5-8E23-67E2AA7E8930}" dt="2021-05-08T17:53:22.420" v="1589" actId="571"/>
          <ac:spMkLst>
            <pc:docMk/>
            <pc:sldMk cId="336617458" sldId="360"/>
            <ac:spMk id="23" creationId="{B24F5150-9130-47A2-81BC-0DADC790B131}"/>
          </ac:spMkLst>
        </pc:spChg>
        <pc:spChg chg="add mod">
          <ac:chgData name="Bryan Krausen" userId="774916b2a9b30420" providerId="LiveId" clId="{B5F1CB9E-4976-4FE5-8E23-67E2AA7E8930}" dt="2021-05-08T17:53:22.420" v="1589" actId="571"/>
          <ac:spMkLst>
            <pc:docMk/>
            <pc:sldMk cId="336617458" sldId="360"/>
            <ac:spMk id="24" creationId="{88E2D2A0-0E68-4615-8A4E-E4D8FB79644E}"/>
          </ac:spMkLst>
        </pc:spChg>
        <pc:spChg chg="add mod">
          <ac:chgData name="Bryan Krausen" userId="774916b2a9b30420" providerId="LiveId" clId="{B5F1CB9E-4976-4FE5-8E23-67E2AA7E8930}" dt="2021-05-08T17:53:22.420" v="1589" actId="571"/>
          <ac:spMkLst>
            <pc:docMk/>
            <pc:sldMk cId="336617458" sldId="360"/>
            <ac:spMk id="25" creationId="{845F07D9-2158-40E5-97BE-97395E31B606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26" creationId="{05D880E0-704D-4D6A-B1ED-6D150DB97F64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27" creationId="{8A05170E-FB95-4C96-B665-884AC376DEC7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28" creationId="{1704295F-B95B-453B-8D93-AA21BC7441EC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29" creationId="{1E053DE3-B31F-4F6A-9ECE-55F8EBB8C2D9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0" creationId="{D665E0E9-C315-44F4-860B-38EAF77BBB8B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1" creationId="{0D4A09A2-816A-4EA9-9947-AB8E45A9BC91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2" creationId="{33D05968-CDFE-430A-83F2-3E62AA4C382A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3" creationId="{5548D7EB-2AE9-4F20-926A-35BA47946490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4" creationId="{0C204FCD-9D38-41CD-B99D-26CA97EBD0E9}"/>
          </ac:spMkLst>
        </pc:spChg>
        <pc:spChg chg="add mod ord">
          <ac:chgData name="Bryan Krausen" userId="774916b2a9b30420" providerId="LiveId" clId="{B5F1CB9E-4976-4FE5-8E23-67E2AA7E8930}" dt="2021-05-08T17:56:48.086" v="1679" actId="167"/>
          <ac:spMkLst>
            <pc:docMk/>
            <pc:sldMk cId="336617458" sldId="360"/>
            <ac:spMk id="35" creationId="{29714735-659A-4EBC-A6B2-52DEB62B8B25}"/>
          </ac:spMkLst>
        </pc:spChg>
        <pc:spChg chg="add mod">
          <ac:chgData name="Bryan Krausen" userId="774916b2a9b30420" providerId="LiveId" clId="{B5F1CB9E-4976-4FE5-8E23-67E2AA7E8930}" dt="2021-05-08T17:58:40.767" v="1781" actId="20577"/>
          <ac:spMkLst>
            <pc:docMk/>
            <pc:sldMk cId="336617458" sldId="360"/>
            <ac:spMk id="51" creationId="{1AFAD292-975F-482D-B61F-1C56F97C51A8}"/>
          </ac:spMkLst>
        </pc:spChg>
        <pc:spChg chg="add mod">
          <ac:chgData name="Bryan Krausen" userId="774916b2a9b30420" providerId="LiveId" clId="{B5F1CB9E-4976-4FE5-8E23-67E2AA7E8930}" dt="2021-05-08T17:59:51.277" v="1862" actId="207"/>
          <ac:spMkLst>
            <pc:docMk/>
            <pc:sldMk cId="336617458" sldId="360"/>
            <ac:spMk id="52" creationId="{570DEFC9-8907-4F96-86BF-D7A699B7FC82}"/>
          </ac:spMkLst>
        </pc:spChg>
        <pc:spChg chg="add mod">
          <ac:chgData name="Bryan Krausen" userId="774916b2a9b30420" providerId="LiveId" clId="{B5F1CB9E-4976-4FE5-8E23-67E2AA7E8930}" dt="2021-05-08T18:00:53.747" v="1944" actId="207"/>
          <ac:spMkLst>
            <pc:docMk/>
            <pc:sldMk cId="336617458" sldId="360"/>
            <ac:spMk id="53" creationId="{F63945F6-60A2-439D-BD1D-705C2354CDF1}"/>
          </ac:spMkLst>
        </pc:spChg>
        <pc:spChg chg="add mod">
          <ac:chgData name="Bryan Krausen" userId="774916b2a9b30420" providerId="LiveId" clId="{B5F1CB9E-4976-4FE5-8E23-67E2AA7E8930}" dt="2021-05-08T18:03:43.904" v="2100" actId="207"/>
          <ac:spMkLst>
            <pc:docMk/>
            <pc:sldMk cId="336617458" sldId="360"/>
            <ac:spMk id="54" creationId="{DD04FFB8-BBE5-4F83-AAC6-515056A64061}"/>
          </ac:spMkLst>
        </pc:spChg>
        <pc:spChg chg="add mod">
          <ac:chgData name="Bryan Krausen" userId="774916b2a9b30420" providerId="LiveId" clId="{B5F1CB9E-4976-4FE5-8E23-67E2AA7E8930}" dt="2021-05-08T18:00:00.368" v="1869"/>
          <ac:spMkLst>
            <pc:docMk/>
            <pc:sldMk cId="336617458" sldId="360"/>
            <ac:spMk id="55" creationId="{5D801D7C-A605-4CC9-AFEF-A319F40D3E9F}"/>
          </ac:spMkLst>
        </pc:spChg>
        <pc:spChg chg="add mod">
          <ac:chgData name="Bryan Krausen" userId="774916b2a9b30420" providerId="LiveId" clId="{B5F1CB9E-4976-4FE5-8E23-67E2AA7E8930}" dt="2021-05-08T18:03:24.976" v="2099" actId="12789"/>
          <ac:spMkLst>
            <pc:docMk/>
            <pc:sldMk cId="336617458" sldId="360"/>
            <ac:spMk id="56" creationId="{A03AAF4B-0B42-4F59-8D1E-F0DD26329B8A}"/>
          </ac:spMkLst>
        </pc:spChg>
        <pc:spChg chg="add del mod">
          <ac:chgData name="Bryan Krausen" userId="774916b2a9b30420" providerId="LiveId" clId="{B5F1CB9E-4976-4FE5-8E23-67E2AA7E8930}" dt="2021-05-09T19:35:38.596" v="5838"/>
          <ac:spMkLst>
            <pc:docMk/>
            <pc:sldMk cId="336617458" sldId="360"/>
            <ac:spMk id="57" creationId="{75FAAC3C-6EB3-40E7-B464-B3C8F650EFAF}"/>
          </ac:spMkLst>
        </pc:spChg>
        <pc:grpChg chg="add del mod">
          <ac:chgData name="Bryan Krausen" userId="774916b2a9b30420" providerId="LiveId" clId="{B5F1CB9E-4976-4FE5-8E23-67E2AA7E8930}" dt="2021-05-12T01:59:28.573" v="7041" actId="478"/>
          <ac:grpSpMkLst>
            <pc:docMk/>
            <pc:sldMk cId="336617458" sldId="360"/>
            <ac:grpSpMk id="7" creationId="{8ABC64D9-5DD7-4C82-AE22-67091A7A7CE7}"/>
          </ac:grpSpMkLst>
        </pc:grpChg>
        <pc:grpChg chg="mod">
          <ac:chgData name="Bryan Krausen" userId="774916b2a9b30420" providerId="LiveId" clId="{B5F1CB9E-4976-4FE5-8E23-67E2AA7E8930}" dt="2021-05-08T17:51:30.162" v="1556"/>
          <ac:grpSpMkLst>
            <pc:docMk/>
            <pc:sldMk cId="336617458" sldId="360"/>
            <ac:grpSpMk id="9" creationId="{37A03E51-25F0-4A70-9AAD-BE45583548E2}"/>
          </ac:grpSpMkLst>
        </pc:grpChg>
        <pc:grpChg chg="add mod">
          <ac:chgData name="Bryan Krausen" userId="774916b2a9b30420" providerId="LiveId" clId="{B5F1CB9E-4976-4FE5-8E23-67E2AA7E8930}" dt="2021-05-12T01:59:28.801" v="7042"/>
          <ac:grpSpMkLst>
            <pc:docMk/>
            <pc:sldMk cId="336617458" sldId="360"/>
            <ac:grpSpMk id="38" creationId="{247AF203-9911-441E-9F76-684B217B38D7}"/>
          </ac:grpSpMkLst>
        </pc:grpChg>
        <pc:grpChg chg="mod">
          <ac:chgData name="Bryan Krausen" userId="774916b2a9b30420" providerId="LiveId" clId="{B5F1CB9E-4976-4FE5-8E23-67E2AA7E8930}" dt="2021-05-12T01:59:28.801" v="7042"/>
          <ac:grpSpMkLst>
            <pc:docMk/>
            <pc:sldMk cId="336617458" sldId="360"/>
            <ac:grpSpMk id="41" creationId="{9811647C-8328-4C11-8B9D-F5BBF7F4E45B}"/>
          </ac:grpSpMkLst>
        </pc:grpChg>
        <pc:grpChg chg="mod">
          <ac:chgData name="Bryan Krausen" userId="774916b2a9b30420" providerId="LiveId" clId="{B5F1CB9E-4976-4FE5-8E23-67E2AA7E8930}" dt="2021-05-12T01:59:28.801" v="7042"/>
          <ac:grpSpMkLst>
            <pc:docMk/>
            <pc:sldMk cId="336617458" sldId="360"/>
            <ac:grpSpMk id="42" creationId="{00A5CEAF-7142-4A37-AA74-6F6057B76A5C}"/>
          </ac:grpSpMkLst>
        </pc:grpChg>
        <pc:grpChg chg="mod">
          <ac:chgData name="Bryan Krausen" userId="774916b2a9b30420" providerId="LiveId" clId="{B5F1CB9E-4976-4FE5-8E23-67E2AA7E8930}" dt="2021-05-12T01:59:28.801" v="7042"/>
          <ac:grpSpMkLst>
            <pc:docMk/>
            <pc:sldMk cId="336617458" sldId="360"/>
            <ac:grpSpMk id="45" creationId="{57CAA979-1494-4B0D-8E87-2EC95C6557A9}"/>
          </ac:grpSpMkLst>
        </pc:grp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8" creationId="{9CFB3F38-F178-4369-AF9C-B670B8855A44}"/>
          </ac:picMkLst>
        </pc:pic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0" creationId="{35EE2984-BA48-43A8-B705-86E9505084D8}"/>
          </ac:picMkLst>
        </pc:pic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1" creationId="{62856D42-4DD8-4EDF-9B31-23DBD7D1B231}"/>
          </ac:picMkLst>
        </pc:pic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2" creationId="{71BBCEAA-2815-404C-B24B-CC5CD3476233}"/>
          </ac:picMkLst>
        </pc:picChg>
        <pc:picChg chg="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3" creationId="{F5BD9C5F-7708-4D03-B5A5-D31437F1B5EC}"/>
          </ac:picMkLst>
        </pc:picChg>
        <pc:picChg chg="add mod">
          <ac:chgData name="Bryan Krausen" userId="774916b2a9b30420" providerId="LiveId" clId="{B5F1CB9E-4976-4FE5-8E23-67E2AA7E8930}" dt="2021-05-08T17:51:30.162" v="1556"/>
          <ac:picMkLst>
            <pc:docMk/>
            <pc:sldMk cId="336617458" sldId="360"/>
            <ac:picMk id="14" creationId="{06BB8DC7-BD45-493C-8CE3-E93A6D5464A5}"/>
          </ac:picMkLst>
        </pc:picChg>
        <pc:picChg chg="add mod">
          <ac:chgData name="Bryan Krausen" userId="774916b2a9b30420" providerId="LiveId" clId="{B5F1CB9E-4976-4FE5-8E23-67E2AA7E8930}" dt="2021-05-08T17:55:10.790" v="1646" actId="12789"/>
          <ac:picMkLst>
            <pc:docMk/>
            <pc:sldMk cId="336617458" sldId="360"/>
            <ac:picMk id="15" creationId="{A6572CC2-F93B-4A50-A86D-B55EB643CE45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44" creationId="{25C4F3FE-4C49-4015-AEFE-139B884B8F86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47" creationId="{D73EED46-333E-48DC-916D-C7A5856A3B3D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48" creationId="{7891BD2C-6B98-41B3-A115-4A970EE8743E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49" creationId="{2CCCDDCA-3053-4BDC-967E-74F7C36E2AA6}"/>
          </ac:picMkLst>
        </pc:picChg>
        <pc:picChg chg="mod">
          <ac:chgData name="Bryan Krausen" userId="774916b2a9b30420" providerId="LiveId" clId="{B5F1CB9E-4976-4FE5-8E23-67E2AA7E8930}" dt="2021-05-12T01:59:28.801" v="7042"/>
          <ac:picMkLst>
            <pc:docMk/>
            <pc:sldMk cId="336617458" sldId="360"/>
            <ac:picMk id="55" creationId="{25BFE23E-A03D-4989-9534-DFF26981C229}"/>
          </ac:picMkLst>
        </pc:picChg>
        <pc:cxnChg chg="add del mod">
          <ac:chgData name="Bryan Krausen" userId="774916b2a9b30420" providerId="LiveId" clId="{B5F1CB9E-4976-4FE5-8E23-67E2AA7E8930}" dt="2021-05-08T17:55:16.209" v="1648" actId="478"/>
          <ac:cxnSpMkLst>
            <pc:docMk/>
            <pc:sldMk cId="336617458" sldId="360"/>
            <ac:cxnSpMk id="37" creationId="{06D7F760-EB68-4649-85EB-2BC492CC2D90}"/>
          </ac:cxnSpMkLst>
        </pc:cxnChg>
        <pc:cxnChg chg="add mod">
          <ac:chgData name="Bryan Krausen" userId="774916b2a9b30420" providerId="LiveId" clId="{B5F1CB9E-4976-4FE5-8E23-67E2AA7E8930}" dt="2021-05-08T17:55:58.106" v="1668" actId="692"/>
          <ac:cxnSpMkLst>
            <pc:docMk/>
            <pc:sldMk cId="336617458" sldId="360"/>
            <ac:cxnSpMk id="39" creationId="{0DFBAB71-1808-44E5-9147-70B5FF55E164}"/>
          </ac:cxnSpMkLst>
        </pc:cxnChg>
        <pc:cxnChg chg="add mod">
          <ac:chgData name="Bryan Krausen" userId="774916b2a9b30420" providerId="LiveId" clId="{B5F1CB9E-4976-4FE5-8E23-67E2AA7E8930}" dt="2021-05-08T17:56:17.098" v="1673" actId="692"/>
          <ac:cxnSpMkLst>
            <pc:docMk/>
            <pc:sldMk cId="336617458" sldId="360"/>
            <ac:cxnSpMk id="40" creationId="{09E15B9E-5032-4262-A1A0-30DC27215B6B}"/>
          </ac:cxnSpMkLst>
        </pc:cxnChg>
        <pc:cxnChg chg="add mod">
          <ac:chgData name="Bryan Krausen" userId="774916b2a9b30420" providerId="LiveId" clId="{B5F1CB9E-4976-4FE5-8E23-67E2AA7E8930}" dt="2021-05-08T17:56:28.265" v="1675" actId="692"/>
          <ac:cxnSpMkLst>
            <pc:docMk/>
            <pc:sldMk cId="336617458" sldId="360"/>
            <ac:cxnSpMk id="43" creationId="{924A12E6-8FC5-45CE-8933-00E2A2A19CDF}"/>
          </ac:cxnSpMkLst>
        </pc:cxnChg>
        <pc:cxnChg chg="add mod">
          <ac:chgData name="Bryan Krausen" userId="774916b2a9b30420" providerId="LiveId" clId="{B5F1CB9E-4976-4FE5-8E23-67E2AA7E8930}" dt="2021-05-08T18:02:03.470" v="2012" actId="208"/>
          <ac:cxnSpMkLst>
            <pc:docMk/>
            <pc:sldMk cId="336617458" sldId="360"/>
            <ac:cxnSpMk id="46" creationId="{A3A0D3D8-9562-4986-8A41-45EFCBAAAEB7}"/>
          </ac:cxnSpMkLst>
        </pc:cxnChg>
        <pc:cxnChg chg="add mod">
          <ac:chgData name="Bryan Krausen" userId="774916b2a9b30420" providerId="LiveId" clId="{B5F1CB9E-4976-4FE5-8E23-67E2AA7E8930}" dt="2021-05-08T17:56:20.553" v="1674" actId="692"/>
          <ac:cxnSpMkLst>
            <pc:docMk/>
            <pc:sldMk cId="336617458" sldId="360"/>
            <ac:cxnSpMk id="50" creationId="{6F7BB165-9FC4-4CE5-BEF3-117120936123}"/>
          </ac:cxnSpMkLst>
        </pc:cxnChg>
      </pc:sldChg>
      <pc:sldChg chg="add del">
        <pc:chgData name="Bryan Krausen" userId="774916b2a9b30420" providerId="LiveId" clId="{B5F1CB9E-4976-4FE5-8E23-67E2AA7E8930}" dt="2021-05-08T18:25:26.922" v="2445" actId="47"/>
        <pc:sldMkLst>
          <pc:docMk/>
          <pc:sldMk cId="1559082554" sldId="361"/>
        </pc:sldMkLst>
      </pc:sldChg>
      <pc:sldChg chg="addSp delSp modSp add mod">
        <pc:chgData name="Bryan Krausen" userId="774916b2a9b30420" providerId="LiveId" clId="{B5F1CB9E-4976-4FE5-8E23-67E2AA7E8930}" dt="2021-05-12T01:59:35.162" v="7046"/>
        <pc:sldMkLst>
          <pc:docMk/>
          <pc:sldMk cId="3395337714" sldId="362"/>
        </pc:sldMkLst>
        <pc:spChg chg="add mod">
          <ac:chgData name="Bryan Krausen" userId="774916b2a9b30420" providerId="LiveId" clId="{B5F1CB9E-4976-4FE5-8E23-67E2AA7E8930}" dt="2021-05-08T18:25:10.586" v="2444" actId="12788"/>
          <ac:spMkLst>
            <pc:docMk/>
            <pc:sldMk cId="3395337714" sldId="362"/>
            <ac:spMk id="5" creationId="{24CE0537-D398-4E67-B735-93A534A35328}"/>
          </ac:spMkLst>
        </pc:spChg>
        <pc:spChg chg="mod">
          <ac:chgData name="Bryan Krausen" userId="774916b2a9b30420" providerId="LiveId" clId="{B5F1CB9E-4976-4FE5-8E23-67E2AA7E8930}" dt="2021-05-08T18:25:07.560" v="2443" actId="1076"/>
          <ac:spMkLst>
            <pc:docMk/>
            <pc:sldMk cId="3395337714" sldId="362"/>
            <ac:spMk id="8" creationId="{0B3DC83E-03FF-4684-8246-0ACC0C66F625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0" creationId="{20367B0E-E3EA-4F0F-9134-93AD16D5852C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1" creationId="{8E4EF32F-6839-4A80-8396-36F6A6F39588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2" creationId="{6188864D-BE2A-4DC2-A6E1-B66F1BF606DC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3" creationId="{4696725F-EF3D-452A-AC62-FD2688D67ECB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4" creationId="{8DE51DA9-7722-412C-BCEF-C311AE1B9C1E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5" creationId="{FC34EB25-67C9-4A92-A0CD-9FFB17C6C6A0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6" creationId="{61807953-140F-4F84-B5DC-971F19AD482E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7" creationId="{5787D80A-0447-4824-AC4C-AF5AD0C1B342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8" creationId="{14DAC8E2-AD89-4288-80F6-A8FA361080A4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19" creationId="{FE420950-9D0D-46C0-B2BA-B496D2407F14}"/>
          </ac:spMkLst>
        </pc:spChg>
        <pc:spChg chg="del">
          <ac:chgData name="Bryan Krausen" userId="774916b2a9b30420" providerId="LiveId" clId="{B5F1CB9E-4976-4FE5-8E23-67E2AA7E8930}" dt="2021-05-08T18:19:12.955" v="2294" actId="478"/>
          <ac:spMkLst>
            <pc:docMk/>
            <pc:sldMk cId="3395337714" sldId="362"/>
            <ac:spMk id="22" creationId="{3440E0AE-C740-430F-89FF-C7876628191F}"/>
          </ac:spMkLst>
        </pc:spChg>
        <pc:spChg chg="add mod">
          <ac:chgData name="Bryan Krausen" userId="774916b2a9b30420" providerId="LiveId" clId="{B5F1CB9E-4976-4FE5-8E23-67E2AA7E8930}" dt="2021-05-08T18:23:47.183" v="2400" actId="20577"/>
          <ac:spMkLst>
            <pc:docMk/>
            <pc:sldMk cId="3395337714" sldId="362"/>
            <ac:spMk id="29" creationId="{12F01A49-E1C3-42AC-B9E2-53E65C8F356E}"/>
          </ac:spMkLst>
        </pc:spChg>
        <pc:spChg chg="add del mod">
          <ac:chgData name="Bryan Krausen" userId="774916b2a9b30420" providerId="LiveId" clId="{B5F1CB9E-4976-4FE5-8E23-67E2AA7E8930}" dt="2021-05-08T18:22:47.747" v="2332" actId="478"/>
          <ac:spMkLst>
            <pc:docMk/>
            <pc:sldMk cId="3395337714" sldId="362"/>
            <ac:spMk id="30" creationId="{ABA7EF03-7EEA-4BA3-9C89-644548627CDF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31" creationId="{097214EA-366C-4BAA-B7E2-5FE21575FB8E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32" creationId="{AC726949-CFE6-4018-A954-2370F0162F5C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33" creationId="{67D9F697-59F4-440F-A4B5-1CC6C37D80D2}"/>
          </ac:spMkLst>
        </pc:spChg>
        <pc:spChg chg="add mod">
          <ac:chgData name="Bryan Krausen" userId="774916b2a9b30420" providerId="LiveId" clId="{B5F1CB9E-4976-4FE5-8E23-67E2AA7E8930}" dt="2021-05-08T18:25:01.699" v="2440" actId="552"/>
          <ac:spMkLst>
            <pc:docMk/>
            <pc:sldMk cId="3395337714" sldId="362"/>
            <ac:spMk id="34" creationId="{91BF146F-CC53-4F3E-8A44-71B76615726A}"/>
          </ac:spMkLst>
        </pc:spChg>
        <pc:spChg chg="del">
          <ac:chgData name="Bryan Krausen" userId="774916b2a9b30420" providerId="LiveId" clId="{B5F1CB9E-4976-4FE5-8E23-67E2AA7E8930}" dt="2021-05-08T18:16:28.167" v="2258" actId="478"/>
          <ac:spMkLst>
            <pc:docMk/>
            <pc:sldMk cId="3395337714" sldId="362"/>
            <ac:spMk id="36" creationId="{3F3FD373-F738-43B6-BC86-4515E0050B16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46" creationId="{950903F1-549D-4D37-AEA6-884CC51349EF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47" creationId="{63A63C26-C349-434F-B981-56B24939F499}"/>
          </ac:spMkLst>
        </pc:spChg>
        <pc:spChg chg="add mod">
          <ac:chgData name="Bryan Krausen" userId="774916b2a9b30420" providerId="LiveId" clId="{B5F1CB9E-4976-4FE5-8E23-67E2AA7E8930}" dt="2021-05-08T18:24:25.935" v="2434" actId="164"/>
          <ac:spMkLst>
            <pc:docMk/>
            <pc:sldMk cId="3395337714" sldId="362"/>
            <ac:spMk id="48" creationId="{8E33C120-5E0A-4F80-91CC-16DC0D4FDAFE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49" creationId="{2F77740B-20C2-42DF-833C-65445D34F100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0" creationId="{30A4265A-ED88-40B9-AACD-7CCD5C1F1744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1" creationId="{B3BDD3B6-DF52-404D-85DC-04CB25AA0C67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2" creationId="{201ACAFC-5763-4C6E-BBBC-DE436272678B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3" creationId="{43A20C64-9578-4684-90CC-88CD81FB4D75}"/>
          </ac:spMkLst>
        </pc:spChg>
        <pc:spChg chg="add mod">
          <ac:chgData name="Bryan Krausen" userId="774916b2a9b30420" providerId="LiveId" clId="{B5F1CB9E-4976-4FE5-8E23-67E2AA7E8930}" dt="2021-05-08T18:24:24.280" v="2433" actId="164"/>
          <ac:spMkLst>
            <pc:docMk/>
            <pc:sldMk cId="3395337714" sldId="362"/>
            <ac:spMk id="54" creationId="{8D5EB7A9-30C4-48AF-981B-DF10345C0EF4}"/>
          </ac:spMkLst>
        </pc:spChg>
        <pc:spChg chg="add mod">
          <ac:chgData name="Bryan Krausen" userId="774916b2a9b30420" providerId="LiveId" clId="{B5F1CB9E-4976-4FE5-8E23-67E2AA7E8930}" dt="2021-05-08T18:25:10.586" v="2444" actId="12788"/>
          <ac:spMkLst>
            <pc:docMk/>
            <pc:sldMk cId="3395337714" sldId="362"/>
            <ac:spMk id="55" creationId="{05B862B9-00CF-423B-8303-1E4738A4472F}"/>
          </ac:spMkLst>
        </pc:spChg>
        <pc:grpChg chg="add mod">
          <ac:chgData name="Bryan Krausen" userId="774916b2a9b30420" providerId="LiveId" clId="{B5F1CB9E-4976-4FE5-8E23-67E2AA7E8930}" dt="2021-05-08T18:25:10.586" v="2444" actId="12788"/>
          <ac:grpSpMkLst>
            <pc:docMk/>
            <pc:sldMk cId="3395337714" sldId="362"/>
            <ac:grpSpMk id="6" creationId="{D6CB29E5-9919-4FC5-A020-0677CA997545}"/>
          </ac:grpSpMkLst>
        </pc:grpChg>
        <pc:grpChg chg="add mod">
          <ac:chgData name="Bryan Krausen" userId="774916b2a9b30420" providerId="LiveId" clId="{B5F1CB9E-4976-4FE5-8E23-67E2AA7E8930}" dt="2021-05-08T18:25:10.586" v="2444" actId="12788"/>
          <ac:grpSpMkLst>
            <pc:docMk/>
            <pc:sldMk cId="3395337714" sldId="362"/>
            <ac:grpSpMk id="7" creationId="{05F214B5-AD8A-4953-937A-7A00ACA8C9E7}"/>
          </ac:grpSpMkLst>
        </pc:grpChg>
        <pc:grpChg chg="add mod">
          <ac:chgData name="Bryan Krausen" userId="774916b2a9b30420" providerId="LiveId" clId="{B5F1CB9E-4976-4FE5-8E23-67E2AA7E8930}" dt="2021-05-12T01:59:35.162" v="7046"/>
          <ac:grpSpMkLst>
            <pc:docMk/>
            <pc:sldMk cId="3395337714" sldId="362"/>
            <ac:grpSpMk id="30" creationId="{3650F486-5A4A-401A-93E5-FC168E24E38E}"/>
          </ac:grpSpMkLst>
        </pc:grpChg>
        <pc:grpChg chg="mod">
          <ac:chgData name="Bryan Krausen" userId="774916b2a9b30420" providerId="LiveId" clId="{B5F1CB9E-4976-4FE5-8E23-67E2AA7E8930}" dt="2021-05-12T01:59:35.162" v="7046"/>
          <ac:grpSpMkLst>
            <pc:docMk/>
            <pc:sldMk cId="3395337714" sldId="362"/>
            <ac:grpSpMk id="31" creationId="{9D3DC581-5C0E-4538-98ED-D8E38186B000}"/>
          </ac:grpSpMkLst>
        </pc:grpChg>
        <pc:grpChg chg="mod">
          <ac:chgData name="Bryan Krausen" userId="774916b2a9b30420" providerId="LiveId" clId="{B5F1CB9E-4976-4FE5-8E23-67E2AA7E8930}" dt="2021-05-12T01:59:35.162" v="7046"/>
          <ac:grpSpMkLst>
            <pc:docMk/>
            <pc:sldMk cId="3395337714" sldId="362"/>
            <ac:grpSpMk id="35" creationId="{CE4015D0-02DC-4563-A5BE-AC187D496954}"/>
          </ac:grpSpMkLst>
        </pc:grpChg>
        <pc:grpChg chg="mod">
          <ac:chgData name="Bryan Krausen" userId="774916b2a9b30420" providerId="LiveId" clId="{B5F1CB9E-4976-4FE5-8E23-67E2AA7E8930}" dt="2021-05-12T01:59:35.162" v="7046"/>
          <ac:grpSpMkLst>
            <pc:docMk/>
            <pc:sldMk cId="3395337714" sldId="362"/>
            <ac:grpSpMk id="37" creationId="{5E28B066-2E36-4D7F-BE8A-B5F1D7CAF1E2}"/>
          </ac:grpSpMkLst>
        </pc:grpChg>
        <pc:grpChg chg="del">
          <ac:chgData name="Bryan Krausen" userId="774916b2a9b30420" providerId="LiveId" clId="{B5F1CB9E-4976-4FE5-8E23-67E2AA7E8930}" dt="2021-05-12T01:59:35.002" v="7045" actId="478"/>
          <ac:grpSpMkLst>
            <pc:docMk/>
            <pc:sldMk cId="3395337714" sldId="362"/>
            <ac:grpSpMk id="38" creationId="{7000406D-B18B-4BC3-A14E-456858D59902}"/>
          </ac:grpSpMkLst>
        </pc:grpChg>
        <pc:picChg chg="add mod">
          <ac:chgData name="Bryan Krausen" userId="774916b2a9b30420" providerId="LiveId" clId="{B5F1CB9E-4976-4FE5-8E23-67E2AA7E8930}" dt="2021-05-08T18:18:22.643" v="2289" actId="1076"/>
          <ac:picMkLst>
            <pc:docMk/>
            <pc:sldMk cId="3395337714" sldId="362"/>
            <ac:picMk id="3" creationId="{39C51925-F50C-4FBD-97EE-943B4C3A88A6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36" creationId="{49B6063E-044A-4586-974F-22B5781D920B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56" creationId="{6ADFB7CD-3DFC-45BB-9852-C8EC0B9F4E00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57" creationId="{84F15475-8427-4C90-810B-1DB15AA3C1C8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58" creationId="{48E1B2C0-6B04-4F82-9BDD-264DA99398AD}"/>
          </ac:picMkLst>
        </pc:picChg>
        <pc:picChg chg="mod">
          <ac:chgData name="Bryan Krausen" userId="774916b2a9b30420" providerId="LiveId" clId="{B5F1CB9E-4976-4FE5-8E23-67E2AA7E8930}" dt="2021-05-12T01:59:35.162" v="7046"/>
          <ac:picMkLst>
            <pc:docMk/>
            <pc:sldMk cId="3395337714" sldId="362"/>
            <ac:picMk id="59" creationId="{DBBE3608-D924-4153-8AED-3F0A635F6884}"/>
          </ac:picMkLst>
        </pc:picChg>
        <pc:cxnChg chg="del mod">
          <ac:chgData name="Bryan Krausen" userId="774916b2a9b30420" providerId="LiveId" clId="{B5F1CB9E-4976-4FE5-8E23-67E2AA7E8930}" dt="2021-05-08T18:16:28.167" v="2258" actId="478"/>
          <ac:cxnSpMkLst>
            <pc:docMk/>
            <pc:sldMk cId="3395337714" sldId="362"/>
            <ac:cxnSpMk id="35" creationId="{CF7F8764-1BC9-4ECF-8FE8-F3CF930831F2}"/>
          </ac:cxnSpMkLst>
        </pc:cxnChg>
        <pc:cxnChg chg="del mod">
          <ac:chgData name="Bryan Krausen" userId="774916b2a9b30420" providerId="LiveId" clId="{B5F1CB9E-4976-4FE5-8E23-67E2AA7E8930}" dt="2021-05-08T18:16:28.167" v="2258" actId="478"/>
          <ac:cxnSpMkLst>
            <pc:docMk/>
            <pc:sldMk cId="3395337714" sldId="362"/>
            <ac:cxnSpMk id="37" creationId="{EA479346-B7D1-4930-A027-04942EBD867D}"/>
          </ac:cxnSpMkLst>
        </pc:cxnChg>
      </pc:sldChg>
      <pc:sldChg chg="addSp delSp modSp add mod">
        <pc:chgData name="Bryan Krausen" userId="774916b2a9b30420" providerId="LiveId" clId="{B5F1CB9E-4976-4FE5-8E23-67E2AA7E8930}" dt="2021-05-12T01:59:42.054" v="7050"/>
        <pc:sldMkLst>
          <pc:docMk/>
          <pc:sldMk cId="2275293117" sldId="363"/>
        </pc:sldMkLst>
        <pc:spChg chg="del">
          <ac:chgData name="Bryan Krausen" userId="774916b2a9b30420" providerId="LiveId" clId="{B5F1CB9E-4976-4FE5-8E23-67E2AA7E8930}" dt="2021-05-08T18:25:41.413" v="2447" actId="478"/>
          <ac:spMkLst>
            <pc:docMk/>
            <pc:sldMk cId="2275293117" sldId="363"/>
            <ac:spMk id="5" creationId="{24CE0537-D398-4E67-B735-93A534A35328}"/>
          </ac:spMkLst>
        </pc:spChg>
        <pc:spChg chg="mod">
          <ac:chgData name="Bryan Krausen" userId="774916b2a9b30420" providerId="LiveId" clId="{B5F1CB9E-4976-4FE5-8E23-67E2AA7E8930}" dt="2021-05-08T18:26:23.695" v="2458" actId="20577"/>
          <ac:spMkLst>
            <pc:docMk/>
            <pc:sldMk cId="2275293117" sldId="363"/>
            <ac:spMk id="8" creationId="{0B3DC83E-03FF-4684-8246-0ACC0C66F625}"/>
          </ac:spMkLst>
        </pc:spChg>
        <pc:spChg chg="del">
          <ac:chgData name="Bryan Krausen" userId="774916b2a9b30420" providerId="LiveId" clId="{B5F1CB9E-4976-4FE5-8E23-67E2AA7E8930}" dt="2021-05-08T18:25:41.413" v="2447" actId="478"/>
          <ac:spMkLst>
            <pc:docMk/>
            <pc:sldMk cId="2275293117" sldId="363"/>
            <ac:spMk id="29" creationId="{12F01A49-E1C3-42AC-B9E2-53E65C8F356E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30" creationId="{82718DE4-1A99-4B91-960C-F29BEB155D64}"/>
          </ac:spMkLst>
        </pc:spChg>
        <pc:spChg chg="add del mod">
          <ac:chgData name="Bryan Krausen" userId="774916b2a9b30420" providerId="LiveId" clId="{B5F1CB9E-4976-4FE5-8E23-67E2AA7E8930}" dt="2021-05-08T18:28:28.727" v="2477" actId="478"/>
          <ac:spMkLst>
            <pc:docMk/>
            <pc:sldMk cId="2275293117" sldId="363"/>
            <ac:spMk id="31" creationId="{F940CA49-2C8C-4BA8-9980-5483113DE5C7}"/>
          </ac:spMkLst>
        </pc:spChg>
        <pc:spChg chg="add del mod or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35" creationId="{1BD4C1BB-955E-487A-98D7-A24B061C9645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36" creationId="{E4B04582-7178-446B-9CFC-3BBB8EEF404B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37" creationId="{4A72599D-C08D-4DB7-A59F-2C992C1D96F6}"/>
          </ac:spMkLst>
        </pc:spChg>
        <pc:spChg chg="del">
          <ac:chgData name="Bryan Krausen" userId="774916b2a9b30420" providerId="LiveId" clId="{B5F1CB9E-4976-4FE5-8E23-67E2AA7E8930}" dt="2021-05-08T18:25:41.413" v="2447" actId="478"/>
          <ac:spMkLst>
            <pc:docMk/>
            <pc:sldMk cId="2275293117" sldId="363"/>
            <ac:spMk id="55" creationId="{05B862B9-00CF-423B-8303-1E4738A4472F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56" creationId="{2825719F-FCA8-41FD-894A-332A6DA2B4C4}"/>
          </ac:spMkLst>
        </pc:spChg>
        <pc:spChg chg="add del mod">
          <ac:chgData name="Bryan Krausen" userId="774916b2a9b30420" providerId="LiveId" clId="{B5F1CB9E-4976-4FE5-8E23-67E2AA7E8930}" dt="2021-05-08T18:34:31.216" v="2511" actId="478"/>
          <ac:spMkLst>
            <pc:docMk/>
            <pc:sldMk cId="2275293117" sldId="363"/>
            <ac:spMk id="57" creationId="{EF4BD29E-222C-481B-B8CD-00B48B9C1AD8}"/>
          </ac:spMkLst>
        </pc:spChg>
        <pc:spChg chg="add mod">
          <ac:chgData name="Bryan Krausen" userId="774916b2a9b30420" providerId="LiveId" clId="{B5F1CB9E-4976-4FE5-8E23-67E2AA7E8930}" dt="2021-05-08T18:34:42.409" v="2513" actId="207"/>
          <ac:spMkLst>
            <pc:docMk/>
            <pc:sldMk cId="2275293117" sldId="363"/>
            <ac:spMk id="58" creationId="{393C5689-5250-4A63-9266-53C9E1E5B429}"/>
          </ac:spMkLst>
        </pc:spChg>
        <pc:spChg chg="add mod">
          <ac:chgData name="Bryan Krausen" userId="774916b2a9b30420" providerId="LiveId" clId="{B5F1CB9E-4976-4FE5-8E23-67E2AA7E8930}" dt="2021-05-08T18:34:47.825" v="2514" actId="14100"/>
          <ac:spMkLst>
            <pc:docMk/>
            <pc:sldMk cId="2275293117" sldId="363"/>
            <ac:spMk id="59" creationId="{89E055E5-BC22-4B29-9EDE-2C4B742DF1D8}"/>
          </ac:spMkLst>
        </pc:spChg>
        <pc:grpChg chg="del">
          <ac:chgData name="Bryan Krausen" userId="774916b2a9b30420" providerId="LiveId" clId="{B5F1CB9E-4976-4FE5-8E23-67E2AA7E8930}" dt="2021-05-08T18:25:41.413" v="2447" actId="478"/>
          <ac:grpSpMkLst>
            <pc:docMk/>
            <pc:sldMk cId="2275293117" sldId="363"/>
            <ac:grpSpMk id="6" creationId="{D6CB29E5-9919-4FC5-A020-0677CA997545}"/>
          </ac:grpSpMkLst>
        </pc:grpChg>
        <pc:grpChg chg="del">
          <ac:chgData name="Bryan Krausen" userId="774916b2a9b30420" providerId="LiveId" clId="{B5F1CB9E-4976-4FE5-8E23-67E2AA7E8930}" dt="2021-05-08T18:25:41.413" v="2447" actId="478"/>
          <ac:grpSpMkLst>
            <pc:docMk/>
            <pc:sldMk cId="2275293117" sldId="363"/>
            <ac:grpSpMk id="7" creationId="{05F214B5-AD8A-4953-937A-7A00ACA8C9E7}"/>
          </ac:grpSpMkLst>
        </pc:grpChg>
        <pc:grpChg chg="add del mod">
          <ac:chgData name="Bryan Krausen" userId="774916b2a9b30420" providerId="LiveId" clId="{B5F1CB9E-4976-4FE5-8E23-67E2AA7E8930}" dt="2021-05-12T01:59:38.499" v="7048" actId="478"/>
          <ac:grpSpMkLst>
            <pc:docMk/>
            <pc:sldMk cId="2275293117" sldId="363"/>
            <ac:grpSpMk id="13" creationId="{AB66C8DB-CE2F-465C-B94D-19E59AD21927}"/>
          </ac:grpSpMkLst>
        </pc:grpChg>
        <pc:grpChg chg="mod">
          <ac:chgData name="Bryan Krausen" userId="774916b2a9b30420" providerId="LiveId" clId="{B5F1CB9E-4976-4FE5-8E23-67E2AA7E8930}" dt="2021-05-12T01:59:38.302" v="7047"/>
          <ac:grpSpMkLst>
            <pc:docMk/>
            <pc:sldMk cId="2275293117" sldId="363"/>
            <ac:grpSpMk id="14" creationId="{350E19F0-3E38-4279-8991-05034024111C}"/>
          </ac:grpSpMkLst>
        </pc:grpChg>
        <pc:grpChg chg="mod">
          <ac:chgData name="Bryan Krausen" userId="774916b2a9b30420" providerId="LiveId" clId="{B5F1CB9E-4976-4FE5-8E23-67E2AA7E8930}" dt="2021-05-12T01:59:38.302" v="7047"/>
          <ac:grpSpMkLst>
            <pc:docMk/>
            <pc:sldMk cId="2275293117" sldId="363"/>
            <ac:grpSpMk id="15" creationId="{361DE55F-B35B-44EC-A5E7-61F58A252643}"/>
          </ac:grpSpMkLst>
        </pc:grpChg>
        <pc:grpChg chg="mod">
          <ac:chgData name="Bryan Krausen" userId="774916b2a9b30420" providerId="LiveId" clId="{B5F1CB9E-4976-4FE5-8E23-67E2AA7E8930}" dt="2021-05-12T01:59:38.302" v="7047"/>
          <ac:grpSpMkLst>
            <pc:docMk/>
            <pc:sldMk cId="2275293117" sldId="363"/>
            <ac:grpSpMk id="17" creationId="{313BFC5C-95C9-4842-8A64-3B14E3D5EF05}"/>
          </ac:grpSpMkLst>
        </pc:grpChg>
        <pc:grpChg chg="add mod">
          <ac:chgData name="Bryan Krausen" userId="774916b2a9b30420" providerId="LiveId" clId="{B5F1CB9E-4976-4FE5-8E23-67E2AA7E8930}" dt="2021-05-12T01:59:42.054" v="7050"/>
          <ac:grpSpMkLst>
            <pc:docMk/>
            <pc:sldMk cId="2275293117" sldId="363"/>
            <ac:grpSpMk id="22" creationId="{6A3B7269-79CC-45EE-AABA-0873762BCD16}"/>
          </ac:grpSpMkLst>
        </pc:grpChg>
        <pc:grpChg chg="mod">
          <ac:chgData name="Bryan Krausen" userId="774916b2a9b30420" providerId="LiveId" clId="{B5F1CB9E-4976-4FE5-8E23-67E2AA7E8930}" dt="2021-05-12T01:59:42.054" v="7050"/>
          <ac:grpSpMkLst>
            <pc:docMk/>
            <pc:sldMk cId="2275293117" sldId="363"/>
            <ac:grpSpMk id="23" creationId="{7C0A2D32-A038-49C5-84E1-F6E1065EB720}"/>
          </ac:grpSpMkLst>
        </pc:grpChg>
        <pc:grpChg chg="mod">
          <ac:chgData name="Bryan Krausen" userId="774916b2a9b30420" providerId="LiveId" clId="{B5F1CB9E-4976-4FE5-8E23-67E2AA7E8930}" dt="2021-05-12T01:59:42.054" v="7050"/>
          <ac:grpSpMkLst>
            <pc:docMk/>
            <pc:sldMk cId="2275293117" sldId="363"/>
            <ac:grpSpMk id="24" creationId="{566EE7D9-9F57-411D-A04F-6655DBEB1286}"/>
          </ac:grpSpMkLst>
        </pc:grpChg>
        <pc:grpChg chg="mod">
          <ac:chgData name="Bryan Krausen" userId="774916b2a9b30420" providerId="LiveId" clId="{B5F1CB9E-4976-4FE5-8E23-67E2AA7E8930}" dt="2021-05-12T01:59:42.054" v="7050"/>
          <ac:grpSpMkLst>
            <pc:docMk/>
            <pc:sldMk cId="2275293117" sldId="363"/>
            <ac:grpSpMk id="26" creationId="{C4618DE1-97A0-49C1-A2E9-F148B9317E5A}"/>
          </ac:grpSpMkLst>
        </pc:grpChg>
        <pc:grpChg chg="del">
          <ac:chgData name="Bryan Krausen" userId="774916b2a9b30420" providerId="LiveId" clId="{B5F1CB9E-4976-4FE5-8E23-67E2AA7E8930}" dt="2021-05-12T01:59:41.906" v="7049" actId="478"/>
          <ac:grpSpMkLst>
            <pc:docMk/>
            <pc:sldMk cId="2275293117" sldId="363"/>
            <ac:grpSpMk id="38" creationId="{7000406D-B18B-4BC3-A14E-456858D59902}"/>
          </ac:grpSpMkLst>
        </pc:grpChg>
        <pc:picChg chg="del">
          <ac:chgData name="Bryan Krausen" userId="774916b2a9b30420" providerId="LiveId" clId="{B5F1CB9E-4976-4FE5-8E23-67E2AA7E8930}" dt="2021-05-08T18:25:41.413" v="2447" actId="478"/>
          <ac:picMkLst>
            <pc:docMk/>
            <pc:sldMk cId="2275293117" sldId="363"/>
            <ac:picMk id="3" creationId="{39C51925-F50C-4FBD-97EE-943B4C3A88A6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16" creationId="{E3F136B5-432B-4F64-9362-3C5B8B636A01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18" creationId="{E314B019-2F8D-4746-9F94-88B64CDBA238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19" creationId="{D83FAAAF-E0C0-4384-97DB-EADADBBBE536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20" creationId="{88F92EB6-226E-4E05-9E9A-B2846C656746}"/>
          </ac:picMkLst>
        </pc:picChg>
        <pc:picChg chg="mod">
          <ac:chgData name="Bryan Krausen" userId="774916b2a9b30420" providerId="LiveId" clId="{B5F1CB9E-4976-4FE5-8E23-67E2AA7E8930}" dt="2021-05-12T01:59:38.302" v="7047"/>
          <ac:picMkLst>
            <pc:docMk/>
            <pc:sldMk cId="2275293117" sldId="363"/>
            <ac:picMk id="21" creationId="{DE8217BB-FDE1-4323-A3FF-4E10E68F877F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25" creationId="{E8C42C5C-2474-42F0-BC76-8289AB74F072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27" creationId="{3625697C-564B-4434-BFC6-69235E7EB419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28" creationId="{CDF77A64-C905-4AEA-80D1-AFF34E647256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29" creationId="{84B19DEA-7DF4-4024-AAC7-10B84AE132A4}"/>
          </ac:picMkLst>
        </pc:picChg>
        <pc:picChg chg="mod">
          <ac:chgData name="Bryan Krausen" userId="774916b2a9b30420" providerId="LiveId" clId="{B5F1CB9E-4976-4FE5-8E23-67E2AA7E8930}" dt="2021-05-12T01:59:42.054" v="7050"/>
          <ac:picMkLst>
            <pc:docMk/>
            <pc:sldMk cId="2275293117" sldId="363"/>
            <ac:picMk id="30" creationId="{BF1927AB-5451-459F-8EBB-ACB4BCB562C8}"/>
          </ac:picMkLst>
        </pc:picChg>
      </pc:sldChg>
      <pc:sldChg chg="addSp delSp modSp add mod">
        <pc:chgData name="Bryan Krausen" userId="774916b2a9b30420" providerId="LiveId" clId="{B5F1CB9E-4976-4FE5-8E23-67E2AA7E8930}" dt="2021-05-12T18:06:49.759" v="7426" actId="20577"/>
        <pc:sldMkLst>
          <pc:docMk/>
          <pc:sldMk cId="2571365518" sldId="364"/>
        </pc:sldMkLst>
        <pc:spChg chg="add del mod">
          <ac:chgData name="Bryan Krausen" userId="774916b2a9b30420" providerId="LiveId" clId="{B5F1CB9E-4976-4FE5-8E23-67E2AA7E8930}" dt="2021-05-12T18:00:24.802" v="7099" actId="478"/>
          <ac:spMkLst>
            <pc:docMk/>
            <pc:sldMk cId="2571365518" sldId="364"/>
            <ac:spMk id="2" creationId="{6E6F4C78-5B61-450D-A69C-D6202F6A259D}"/>
          </ac:spMkLst>
        </pc:spChg>
        <pc:spChg chg="add mod">
          <ac:chgData name="Bryan Krausen" userId="774916b2a9b30420" providerId="LiveId" clId="{B5F1CB9E-4976-4FE5-8E23-67E2AA7E8930}" dt="2021-05-12T18:06:20.898" v="7404" actId="12789"/>
          <ac:spMkLst>
            <pc:docMk/>
            <pc:sldMk cId="2571365518" sldId="364"/>
            <ac:spMk id="3" creationId="{7F477E6C-B0BC-4F12-BCD8-E1291D6FF2C2}"/>
          </ac:spMkLst>
        </pc:spChg>
        <pc:spChg chg="add mod">
          <ac:chgData name="Bryan Krausen" userId="774916b2a9b30420" providerId="LiveId" clId="{B5F1CB9E-4976-4FE5-8E23-67E2AA7E8930}" dt="2021-05-12T18:06:40.358" v="7422" actId="20577"/>
          <ac:spMkLst>
            <pc:docMk/>
            <pc:sldMk cId="2571365518" sldId="364"/>
            <ac:spMk id="4" creationId="{E62FDEB2-3126-4E15-BB1E-EEE4AE68C6C4}"/>
          </ac:spMkLst>
        </pc:spChg>
        <pc:spChg chg="add mod">
          <ac:chgData name="Bryan Krausen" userId="774916b2a9b30420" providerId="LiveId" clId="{B5F1CB9E-4976-4FE5-8E23-67E2AA7E8930}" dt="2021-05-12T18:06:49.759" v="7426" actId="20577"/>
          <ac:spMkLst>
            <pc:docMk/>
            <pc:sldMk cId="2571365518" sldId="364"/>
            <ac:spMk id="5" creationId="{6A359DE5-2C57-49CC-9865-5F0AEE80C73C}"/>
          </ac:spMkLst>
        </pc:spChg>
        <pc:spChg chg="del">
          <ac:chgData name="Bryan Krausen" userId="774916b2a9b30420" providerId="LiveId" clId="{B5F1CB9E-4976-4FE5-8E23-67E2AA7E8930}" dt="2021-05-08T18:45:32.945" v="2642" actId="478"/>
          <ac:spMkLst>
            <pc:docMk/>
            <pc:sldMk cId="2571365518" sldId="364"/>
            <ac:spMk id="7" creationId="{9A2E06BA-8725-4749-8676-5B8A1D25F429}"/>
          </ac:spMkLst>
        </pc:spChg>
        <pc:spChg chg="del">
          <ac:chgData name="Bryan Krausen" userId="774916b2a9b30420" providerId="LiveId" clId="{B5F1CB9E-4976-4FE5-8E23-67E2AA7E8930}" dt="2021-05-08T18:45:34.715" v="2643" actId="478"/>
          <ac:spMkLst>
            <pc:docMk/>
            <pc:sldMk cId="2571365518" sldId="364"/>
            <ac:spMk id="9" creationId="{AA02D79F-4F04-4DBA-89BA-B0D2C5986753}"/>
          </ac:spMkLst>
        </pc:spChg>
        <pc:spChg chg="del">
          <ac:chgData name="Bryan Krausen" userId="774916b2a9b30420" providerId="LiveId" clId="{B5F1CB9E-4976-4FE5-8E23-67E2AA7E8930}" dt="2021-05-08T18:45:31.013" v="2641" actId="478"/>
          <ac:spMkLst>
            <pc:docMk/>
            <pc:sldMk cId="2571365518" sldId="364"/>
            <ac:spMk id="10" creationId="{08AE5364-BBF7-460C-8449-851940AAC203}"/>
          </ac:spMkLst>
        </pc:spChg>
        <pc:spChg chg="del">
          <ac:chgData name="Bryan Krausen" userId="774916b2a9b30420" providerId="LiveId" clId="{B5F1CB9E-4976-4FE5-8E23-67E2AA7E8930}" dt="2021-05-08T18:45:29.139" v="2640" actId="478"/>
          <ac:spMkLst>
            <pc:docMk/>
            <pc:sldMk cId="2571365518" sldId="364"/>
            <ac:spMk id="11" creationId="{343FF26B-B165-4228-AEA9-F5DF5682AADF}"/>
          </ac:spMkLst>
        </pc:spChg>
        <pc:spChg chg="add mod">
          <ac:chgData name="Bryan Krausen" userId="774916b2a9b30420" providerId="LiveId" clId="{B5F1CB9E-4976-4FE5-8E23-67E2AA7E8930}" dt="2021-05-12T18:00:52.144" v="7144" actId="14100"/>
          <ac:spMkLst>
            <pc:docMk/>
            <pc:sldMk cId="2571365518" sldId="364"/>
            <ac:spMk id="13" creationId="{DDBD7506-CC42-4200-BCE6-DC50CE8B4A42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4" creationId="{4421A2E2-6A05-4DBB-B695-450224B703B1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5" creationId="{39A0F0C4-7591-4B9B-9C5C-008BEBDE72A2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6" creationId="{32FC1575-75A5-4BC2-B66E-6640FDC76837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7" creationId="{464636C5-05AB-4A53-A707-BE18197C63B1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18" creationId="{120A315A-FC9E-4FBD-9D15-BAB5CBB47EFD}"/>
          </ac:spMkLst>
        </pc:spChg>
        <pc:spChg chg="add del mod">
          <ac:chgData name="Bryan Krausen" userId="774916b2a9b30420" providerId="LiveId" clId="{B5F1CB9E-4976-4FE5-8E23-67E2AA7E8930}" dt="2021-05-12T18:01:38.102" v="7154" actId="478"/>
          <ac:spMkLst>
            <pc:docMk/>
            <pc:sldMk cId="2571365518" sldId="364"/>
            <ac:spMk id="28" creationId="{251ECDA7-2CEA-4971-8A53-3151DB0C04C1}"/>
          </ac:spMkLst>
        </pc:spChg>
        <pc:spChg chg="add mod">
          <ac:chgData name="Bryan Krausen" userId="774916b2a9b30420" providerId="LiveId" clId="{B5F1CB9E-4976-4FE5-8E23-67E2AA7E8930}" dt="2021-05-12T18:04:09.256" v="7366" actId="14100"/>
          <ac:spMkLst>
            <pc:docMk/>
            <pc:sldMk cId="2571365518" sldId="364"/>
            <ac:spMk id="29" creationId="{D6C8537E-0F1B-4DB4-A1CD-F654466B6972}"/>
          </ac:spMkLst>
        </pc:spChg>
        <pc:spChg chg="add mod">
          <ac:chgData name="Bryan Krausen" userId="774916b2a9b30420" providerId="LiveId" clId="{B5F1CB9E-4976-4FE5-8E23-67E2AA7E8930}" dt="2021-05-12T18:06:20.898" v="7404" actId="12789"/>
          <ac:spMkLst>
            <pc:docMk/>
            <pc:sldMk cId="2571365518" sldId="364"/>
            <ac:spMk id="30" creationId="{A065A1F3-028B-42CB-923B-F141D7948562}"/>
          </ac:spMkLst>
        </pc:spChg>
        <pc:spChg chg="add mod">
          <ac:chgData name="Bryan Krausen" userId="774916b2a9b30420" providerId="LiveId" clId="{B5F1CB9E-4976-4FE5-8E23-67E2AA7E8930}" dt="2021-05-12T18:06:20.898" v="7404" actId="12789"/>
          <ac:spMkLst>
            <pc:docMk/>
            <pc:sldMk cId="2571365518" sldId="364"/>
            <ac:spMk id="31" creationId="{C0668C98-77D9-4A44-B655-7136FD792293}"/>
          </ac:spMkLst>
        </pc:spChg>
        <pc:grpChg chg="add mod">
          <ac:chgData name="Bryan Krausen" userId="774916b2a9b30420" providerId="LiveId" clId="{B5F1CB9E-4976-4FE5-8E23-67E2AA7E8930}" dt="2021-05-12T01:59:47.088" v="7054"/>
          <ac:grpSpMkLst>
            <pc:docMk/>
            <pc:sldMk cId="2571365518" sldId="364"/>
            <ac:grpSpMk id="11" creationId="{9C124ECF-1C10-44CB-A671-A2598D19173C}"/>
          </ac:grpSpMkLst>
        </pc:grpChg>
        <pc:grpChg chg="del">
          <ac:chgData name="Bryan Krausen" userId="774916b2a9b30420" providerId="LiveId" clId="{B5F1CB9E-4976-4FE5-8E23-67E2AA7E8930}" dt="2021-05-12T01:59:46.915" v="7053" actId="478"/>
          <ac:grpSpMkLst>
            <pc:docMk/>
            <pc:sldMk cId="2571365518" sldId="364"/>
            <ac:grpSpMk id="12" creationId="{66A3D1A5-D059-4C61-8882-A7142466FAF9}"/>
          </ac:grpSpMkLst>
        </pc:grpChg>
        <pc:grpChg chg="mod">
          <ac:chgData name="Bryan Krausen" userId="774916b2a9b30420" providerId="LiveId" clId="{B5F1CB9E-4976-4FE5-8E23-67E2AA7E8930}" dt="2021-05-12T01:59:47.088" v="7054"/>
          <ac:grpSpMkLst>
            <pc:docMk/>
            <pc:sldMk cId="2571365518" sldId="364"/>
            <ac:grpSpMk id="20" creationId="{F937FCDD-36C5-4EFD-9360-AC3966040B8A}"/>
          </ac:grpSpMkLst>
        </pc:grpChg>
        <pc:grpChg chg="mod">
          <ac:chgData name="Bryan Krausen" userId="774916b2a9b30420" providerId="LiveId" clId="{B5F1CB9E-4976-4FE5-8E23-67E2AA7E8930}" dt="2021-05-12T01:59:47.088" v="7054"/>
          <ac:grpSpMkLst>
            <pc:docMk/>
            <pc:sldMk cId="2571365518" sldId="364"/>
            <ac:grpSpMk id="21" creationId="{72A6093C-1B06-462C-9DB0-B767B19E1738}"/>
          </ac:grpSpMkLst>
        </pc:grpChg>
        <pc:grpChg chg="mod">
          <ac:chgData name="Bryan Krausen" userId="774916b2a9b30420" providerId="LiveId" clId="{B5F1CB9E-4976-4FE5-8E23-67E2AA7E8930}" dt="2021-05-12T01:59:47.088" v="7054"/>
          <ac:grpSpMkLst>
            <pc:docMk/>
            <pc:sldMk cId="2571365518" sldId="364"/>
            <ac:grpSpMk id="23" creationId="{5434BDB2-EB4F-4E49-984E-DA047391080F}"/>
          </ac:grpSpMkLst>
        </pc:grp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2" creationId="{5AB75572-E916-4328-97BC-185C79DE86CF}"/>
          </ac:picMkLst>
        </pc:pic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4" creationId="{705AFAF1-2684-410C-B908-C1326C81B674}"/>
          </ac:picMkLst>
        </pc:pic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5" creationId="{16B554F2-36C6-443D-B31B-C8DEFCDC6374}"/>
          </ac:picMkLst>
        </pc:pic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6" creationId="{81E5D604-19CB-4A1C-AAB7-1B530756D695}"/>
          </ac:picMkLst>
        </pc:picChg>
        <pc:picChg chg="mod">
          <ac:chgData name="Bryan Krausen" userId="774916b2a9b30420" providerId="LiveId" clId="{B5F1CB9E-4976-4FE5-8E23-67E2AA7E8930}" dt="2021-05-12T01:59:47.088" v="7054"/>
          <ac:picMkLst>
            <pc:docMk/>
            <pc:sldMk cId="2571365518" sldId="364"/>
            <ac:picMk id="27" creationId="{7F0C56FF-C183-43B9-8155-6DCFEFC0B77F}"/>
          </ac:picMkLst>
        </pc:picChg>
      </pc:sldChg>
      <pc:sldChg chg="add del">
        <pc:chgData name="Bryan Krausen" userId="774916b2a9b30420" providerId="LiveId" clId="{B5F1CB9E-4976-4FE5-8E23-67E2AA7E8930}" dt="2021-05-09T00:09:56.937" v="3306" actId="2696"/>
        <pc:sldMkLst>
          <pc:docMk/>
          <pc:sldMk cId="1996710406" sldId="365"/>
        </pc:sldMkLst>
      </pc:sldChg>
      <pc:sldChg chg="addSp delSp modSp add mod ord">
        <pc:chgData name="Bryan Krausen" userId="774916b2a9b30420" providerId="LiveId" clId="{B5F1CB9E-4976-4FE5-8E23-67E2AA7E8930}" dt="2021-05-12T02:00:08.870" v="7068"/>
        <pc:sldMkLst>
          <pc:docMk/>
          <pc:sldMk cId="2101712395" sldId="365"/>
        </pc:sldMkLst>
        <pc:spChg chg="mod">
          <ac:chgData name="Bryan Krausen" userId="774916b2a9b30420" providerId="LiveId" clId="{B5F1CB9E-4976-4FE5-8E23-67E2AA7E8930}" dt="2021-05-09T18:58:29.292" v="5210" actId="12789"/>
          <ac:spMkLst>
            <pc:docMk/>
            <pc:sldMk cId="2101712395" sldId="365"/>
            <ac:spMk id="70" creationId="{00000000-0000-0000-0000-000000000000}"/>
          </ac:spMkLst>
        </pc:spChg>
        <pc:grpChg chg="del">
          <ac:chgData name="Bryan Krausen" userId="774916b2a9b30420" providerId="LiveId" clId="{B5F1CB9E-4976-4FE5-8E23-67E2AA7E8930}" dt="2021-05-12T02:00:08.667" v="7067" actId="478"/>
          <ac:grpSpMkLst>
            <pc:docMk/>
            <pc:sldMk cId="2101712395" sldId="365"/>
            <ac:grpSpMk id="4" creationId="{0293A051-B381-411C-897B-DBBA5F808625}"/>
          </ac:grpSpMkLst>
        </pc:grpChg>
        <pc:grpChg chg="add mod">
          <ac:chgData name="Bryan Krausen" userId="774916b2a9b30420" providerId="LiveId" clId="{B5F1CB9E-4976-4FE5-8E23-67E2AA7E8930}" dt="2021-05-12T02:00:08.870" v="7068"/>
          <ac:grpSpMkLst>
            <pc:docMk/>
            <pc:sldMk cId="2101712395" sldId="365"/>
            <ac:grpSpMk id="12" creationId="{8AB86B07-122B-48B2-AB69-CBAD5A788AA7}"/>
          </ac:grpSpMkLst>
        </pc:grpChg>
        <pc:grpChg chg="mod">
          <ac:chgData name="Bryan Krausen" userId="774916b2a9b30420" providerId="LiveId" clId="{B5F1CB9E-4976-4FE5-8E23-67E2AA7E8930}" dt="2021-05-12T02:00:08.870" v="7068"/>
          <ac:grpSpMkLst>
            <pc:docMk/>
            <pc:sldMk cId="2101712395" sldId="365"/>
            <ac:grpSpMk id="13" creationId="{7556E1A8-65FD-4C65-89CA-EA4665645501}"/>
          </ac:grpSpMkLst>
        </pc:grpChg>
        <pc:grpChg chg="mod">
          <ac:chgData name="Bryan Krausen" userId="774916b2a9b30420" providerId="LiveId" clId="{B5F1CB9E-4976-4FE5-8E23-67E2AA7E8930}" dt="2021-05-12T02:00:08.870" v="7068"/>
          <ac:grpSpMkLst>
            <pc:docMk/>
            <pc:sldMk cId="2101712395" sldId="365"/>
            <ac:grpSpMk id="14" creationId="{870444CD-A0D9-45EF-BB8B-2A1BEEAB810F}"/>
          </ac:grpSpMkLst>
        </pc:grpChg>
        <pc:grpChg chg="mod">
          <ac:chgData name="Bryan Krausen" userId="774916b2a9b30420" providerId="LiveId" clId="{B5F1CB9E-4976-4FE5-8E23-67E2AA7E8930}" dt="2021-05-12T02:00:08.870" v="7068"/>
          <ac:grpSpMkLst>
            <pc:docMk/>
            <pc:sldMk cId="2101712395" sldId="365"/>
            <ac:grpSpMk id="16" creationId="{83D0B58F-8C2C-4536-9B8C-0CD75352DCE7}"/>
          </ac:grpSpMkLst>
        </pc:grp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15" creationId="{A8DC6FC7-31A7-4816-A0B1-E618B7142216}"/>
          </ac:picMkLst>
        </pc:pic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17" creationId="{BC790D66-E6AB-402F-9528-9C41A632F036}"/>
          </ac:picMkLst>
        </pc:pic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18" creationId="{E26F46DA-0D35-4E35-B664-57E7B069C389}"/>
          </ac:picMkLst>
        </pc:pic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19" creationId="{7BBB16D1-4E63-4B24-A9AC-143B05610D65}"/>
          </ac:picMkLst>
        </pc:picChg>
        <pc:picChg chg="mod">
          <ac:chgData name="Bryan Krausen" userId="774916b2a9b30420" providerId="LiveId" clId="{B5F1CB9E-4976-4FE5-8E23-67E2AA7E8930}" dt="2021-05-12T02:00:08.870" v="7068"/>
          <ac:picMkLst>
            <pc:docMk/>
            <pc:sldMk cId="2101712395" sldId="365"/>
            <ac:picMk id="20" creationId="{5D539E63-5CAC-4865-BA99-87FD7F786964}"/>
          </ac:picMkLst>
        </pc:picChg>
      </pc:sldChg>
      <pc:sldChg chg="addSp delSp modSp add ord">
        <pc:chgData name="Bryan Krausen" userId="774916b2a9b30420" providerId="LiveId" clId="{B5F1CB9E-4976-4FE5-8E23-67E2AA7E8930}" dt="2021-05-12T01:59:49.754" v="7056"/>
        <pc:sldMkLst>
          <pc:docMk/>
          <pc:sldMk cId="3101543273" sldId="366"/>
        </pc:sldMkLst>
        <pc:grpChg chg="del">
          <ac:chgData name="Bryan Krausen" userId="774916b2a9b30420" providerId="LiveId" clId="{B5F1CB9E-4976-4FE5-8E23-67E2AA7E8930}" dt="2021-05-12T01:59:49.619" v="7055" actId="478"/>
          <ac:grpSpMkLst>
            <pc:docMk/>
            <pc:sldMk cId="3101543273" sldId="366"/>
            <ac:grpSpMk id="4" creationId="{0293A051-B381-411C-897B-DBBA5F808625}"/>
          </ac:grpSpMkLst>
        </pc:grpChg>
        <pc:grpChg chg="add mod">
          <ac:chgData name="Bryan Krausen" userId="774916b2a9b30420" providerId="LiveId" clId="{B5F1CB9E-4976-4FE5-8E23-67E2AA7E8930}" dt="2021-05-12T01:59:49.754" v="7056"/>
          <ac:grpSpMkLst>
            <pc:docMk/>
            <pc:sldMk cId="3101543273" sldId="366"/>
            <ac:grpSpMk id="12" creationId="{298A82A7-65EB-43BB-B96B-6D917E4F1F35}"/>
          </ac:grpSpMkLst>
        </pc:grpChg>
        <pc:grpChg chg="mod">
          <ac:chgData name="Bryan Krausen" userId="774916b2a9b30420" providerId="LiveId" clId="{B5F1CB9E-4976-4FE5-8E23-67E2AA7E8930}" dt="2021-05-12T01:59:49.754" v="7056"/>
          <ac:grpSpMkLst>
            <pc:docMk/>
            <pc:sldMk cId="3101543273" sldId="366"/>
            <ac:grpSpMk id="13" creationId="{756FC159-F3D8-4662-BE8C-CE5B65BEBFF9}"/>
          </ac:grpSpMkLst>
        </pc:grpChg>
        <pc:grpChg chg="mod">
          <ac:chgData name="Bryan Krausen" userId="774916b2a9b30420" providerId="LiveId" clId="{B5F1CB9E-4976-4FE5-8E23-67E2AA7E8930}" dt="2021-05-12T01:59:49.754" v="7056"/>
          <ac:grpSpMkLst>
            <pc:docMk/>
            <pc:sldMk cId="3101543273" sldId="366"/>
            <ac:grpSpMk id="14" creationId="{FBE18AD0-223A-41CC-BF2B-8BFD08A77C66}"/>
          </ac:grpSpMkLst>
        </pc:grpChg>
        <pc:grpChg chg="mod">
          <ac:chgData name="Bryan Krausen" userId="774916b2a9b30420" providerId="LiveId" clId="{B5F1CB9E-4976-4FE5-8E23-67E2AA7E8930}" dt="2021-05-12T01:59:49.754" v="7056"/>
          <ac:grpSpMkLst>
            <pc:docMk/>
            <pc:sldMk cId="3101543273" sldId="366"/>
            <ac:grpSpMk id="16" creationId="{0B7DFCB0-F960-4CEC-B490-F762B1A72A84}"/>
          </ac:grpSpMkLst>
        </pc:grp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15" creationId="{B0323885-5B11-40CE-960D-B15A011E7C89}"/>
          </ac:picMkLst>
        </pc:pic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17" creationId="{51DA0B7E-B6FE-4F54-9AB5-3902637821BD}"/>
          </ac:picMkLst>
        </pc:pic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18" creationId="{9C9FF89A-D43D-4E30-8915-0C0D8C36D8C5}"/>
          </ac:picMkLst>
        </pc:pic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19" creationId="{58EFF15F-2797-4244-B26F-4378C9BFC340}"/>
          </ac:picMkLst>
        </pc:picChg>
        <pc:picChg chg="mod">
          <ac:chgData name="Bryan Krausen" userId="774916b2a9b30420" providerId="LiveId" clId="{B5F1CB9E-4976-4FE5-8E23-67E2AA7E8930}" dt="2021-05-12T01:59:49.754" v="7056"/>
          <ac:picMkLst>
            <pc:docMk/>
            <pc:sldMk cId="3101543273" sldId="366"/>
            <ac:picMk id="20" creationId="{B9763B31-78FB-489D-8329-19B78C6368EF}"/>
          </ac:picMkLst>
        </pc:picChg>
      </pc:sldChg>
      <pc:sldChg chg="addSp delSp modSp add del">
        <pc:chgData name="Bryan Krausen" userId="774916b2a9b30420" providerId="LiveId" clId="{B5F1CB9E-4976-4FE5-8E23-67E2AA7E8930}" dt="2021-05-12T01:59:54.948" v="7060"/>
        <pc:sldMkLst>
          <pc:docMk/>
          <pc:sldMk cId="963824399" sldId="367"/>
        </pc:sldMkLst>
        <pc:grpChg chg="add mod">
          <ac:chgData name="Bryan Krausen" userId="774916b2a9b30420" providerId="LiveId" clId="{B5F1CB9E-4976-4FE5-8E23-67E2AA7E8930}" dt="2021-05-12T01:59:54.948" v="7060"/>
          <ac:grpSpMkLst>
            <pc:docMk/>
            <pc:sldMk cId="963824399" sldId="367"/>
            <ac:grpSpMk id="32" creationId="{A14C596B-C181-43C0-A912-EB91BF3401E1}"/>
          </ac:grpSpMkLst>
        </pc:grpChg>
        <pc:grpChg chg="mod">
          <ac:chgData name="Bryan Krausen" userId="774916b2a9b30420" providerId="LiveId" clId="{B5F1CB9E-4976-4FE5-8E23-67E2AA7E8930}" dt="2021-05-12T01:59:54.948" v="7060"/>
          <ac:grpSpMkLst>
            <pc:docMk/>
            <pc:sldMk cId="963824399" sldId="367"/>
            <ac:grpSpMk id="33" creationId="{9E3E0FCA-9A2A-495F-9E0B-CF176492DF33}"/>
          </ac:grpSpMkLst>
        </pc:grpChg>
        <pc:grpChg chg="mod">
          <ac:chgData name="Bryan Krausen" userId="774916b2a9b30420" providerId="LiveId" clId="{B5F1CB9E-4976-4FE5-8E23-67E2AA7E8930}" dt="2021-05-12T01:59:54.948" v="7060"/>
          <ac:grpSpMkLst>
            <pc:docMk/>
            <pc:sldMk cId="963824399" sldId="367"/>
            <ac:grpSpMk id="34" creationId="{8DD45F31-D330-4E46-97D6-8B80A65CDFF9}"/>
          </ac:grpSpMkLst>
        </pc:grpChg>
        <pc:grpChg chg="mod">
          <ac:chgData name="Bryan Krausen" userId="774916b2a9b30420" providerId="LiveId" clId="{B5F1CB9E-4976-4FE5-8E23-67E2AA7E8930}" dt="2021-05-12T01:59:54.948" v="7060"/>
          <ac:grpSpMkLst>
            <pc:docMk/>
            <pc:sldMk cId="963824399" sldId="367"/>
            <ac:grpSpMk id="36" creationId="{F578DBBE-1A41-488A-A80B-5B44EE0E31B7}"/>
          </ac:grpSpMkLst>
        </pc:grpChg>
        <pc:grpChg chg="del">
          <ac:chgData name="Bryan Krausen" userId="774916b2a9b30420" providerId="LiveId" clId="{B5F1CB9E-4976-4FE5-8E23-67E2AA7E8930}" dt="2021-05-12T01:59:54.787" v="7059" actId="478"/>
          <ac:grpSpMkLst>
            <pc:docMk/>
            <pc:sldMk cId="963824399" sldId="367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35" creationId="{3525943D-E677-4A73-A782-ED44E66D7C96}"/>
          </ac:picMkLst>
        </pc:pic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37" creationId="{9B0F6F6F-9BA3-4B42-A2F5-A072431C10D7}"/>
          </ac:picMkLst>
        </pc:pic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38" creationId="{B476A063-CDE2-43DF-AE53-55C8F6CD0AAB}"/>
          </ac:picMkLst>
        </pc:pic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39" creationId="{27E30A7E-89D4-478E-B053-19554CC8E6AF}"/>
          </ac:picMkLst>
        </pc:picChg>
        <pc:picChg chg="mod">
          <ac:chgData name="Bryan Krausen" userId="774916b2a9b30420" providerId="LiveId" clId="{B5F1CB9E-4976-4FE5-8E23-67E2AA7E8930}" dt="2021-05-12T01:59:54.948" v="7060"/>
          <ac:picMkLst>
            <pc:docMk/>
            <pc:sldMk cId="963824399" sldId="367"/>
            <ac:picMk id="40" creationId="{8B21D6A0-47F9-4C19-BC43-A72F5F5D416B}"/>
          </ac:picMkLst>
        </pc:picChg>
      </pc:sldChg>
      <pc:sldChg chg="addSp delSp modSp add mod">
        <pc:chgData name="Bryan Krausen" userId="774916b2a9b30420" providerId="LiveId" clId="{B5F1CB9E-4976-4FE5-8E23-67E2AA7E8930}" dt="2021-05-12T18:16:10.949" v="7728" actId="33524"/>
        <pc:sldMkLst>
          <pc:docMk/>
          <pc:sldMk cId="719173074" sldId="368"/>
        </pc:sldMkLst>
        <pc:spChg chg="add del mod">
          <ac:chgData name="Bryan Krausen" userId="774916b2a9b30420" providerId="LiveId" clId="{B5F1CB9E-4976-4FE5-8E23-67E2AA7E8930}" dt="2021-05-12T18:09:45.253" v="7427" actId="478"/>
          <ac:spMkLst>
            <pc:docMk/>
            <pc:sldMk cId="719173074" sldId="368"/>
            <ac:spMk id="2" creationId="{B1F1C61B-B0D4-4F4B-B34D-C81DBF91D8DB}"/>
          </ac:spMkLst>
        </pc:spChg>
        <pc:spChg chg="mod">
          <ac:chgData name="Bryan Krausen" userId="774916b2a9b30420" providerId="LiveId" clId="{B5F1CB9E-4976-4FE5-8E23-67E2AA7E8930}" dt="2021-05-09T16:41:23.280" v="4338" actId="20577"/>
          <ac:spMkLst>
            <pc:docMk/>
            <pc:sldMk cId="719173074" sldId="368"/>
            <ac:spMk id="4" creationId="{48142775-AD14-43B4-92C7-AF4BB4991FA0}"/>
          </ac:spMkLst>
        </pc:spChg>
        <pc:spChg chg="del">
          <ac:chgData name="Bryan Krausen" userId="774916b2a9b30420" providerId="LiveId" clId="{B5F1CB9E-4976-4FE5-8E23-67E2AA7E8930}" dt="2021-05-09T16:41:31.213" v="4342" actId="478"/>
          <ac:spMkLst>
            <pc:docMk/>
            <pc:sldMk cId="719173074" sldId="368"/>
            <ac:spMk id="9" creationId="{0AEFED4F-C75F-4488-9D9A-DCB4BDEA4AE4}"/>
          </ac:spMkLst>
        </pc:spChg>
        <pc:spChg chg="del">
          <ac:chgData name="Bryan Krausen" userId="774916b2a9b30420" providerId="LiveId" clId="{B5F1CB9E-4976-4FE5-8E23-67E2AA7E8930}" dt="2021-05-09T16:41:28.623" v="4341" actId="478"/>
          <ac:spMkLst>
            <pc:docMk/>
            <pc:sldMk cId="719173074" sldId="368"/>
            <ac:spMk id="12" creationId="{CDF0A1A8-996E-4E72-B1A5-608E4CA0FBFE}"/>
          </ac:spMkLst>
        </pc:spChg>
        <pc:spChg chg="del">
          <ac:chgData name="Bryan Krausen" userId="774916b2a9b30420" providerId="LiveId" clId="{B5F1CB9E-4976-4FE5-8E23-67E2AA7E8930}" dt="2021-05-09T16:41:28.623" v="4341" actId="478"/>
          <ac:spMkLst>
            <pc:docMk/>
            <pc:sldMk cId="719173074" sldId="368"/>
            <ac:spMk id="13" creationId="{96A79262-12A2-436D-AF8D-9C54C7D0D347}"/>
          </ac:spMkLst>
        </pc:spChg>
        <pc:spChg chg="add mod">
          <ac:chgData name="Bryan Krausen" userId="774916b2a9b30420" providerId="LiveId" clId="{B5F1CB9E-4976-4FE5-8E23-67E2AA7E8930}" dt="2021-05-12T18:16:10.949" v="7728" actId="33524"/>
          <ac:spMkLst>
            <pc:docMk/>
            <pc:sldMk cId="719173074" sldId="368"/>
            <ac:spMk id="16" creationId="{BB96DD80-DC51-4084-BE93-2E3B6285D521}"/>
          </ac:spMkLst>
        </pc:spChg>
        <pc:spChg chg="add mod">
          <ac:chgData name="Bryan Krausen" userId="774916b2a9b30420" providerId="LiveId" clId="{B5F1CB9E-4976-4FE5-8E23-67E2AA7E8930}" dt="2021-05-12T18:13:47.702" v="7470" actId="14100"/>
          <ac:spMkLst>
            <pc:docMk/>
            <pc:sldMk cId="719173074" sldId="368"/>
            <ac:spMk id="17" creationId="{3D47EFC0-923D-4CF0-9C27-26D47D37B192}"/>
          </ac:spMkLst>
        </pc:spChg>
        <pc:spChg chg="add mod">
          <ac:chgData name="Bryan Krausen" userId="774916b2a9b30420" providerId="LiveId" clId="{B5F1CB9E-4976-4FE5-8E23-67E2AA7E8930}" dt="2021-05-12T18:13:50.482" v="7471" actId="14100"/>
          <ac:spMkLst>
            <pc:docMk/>
            <pc:sldMk cId="719173074" sldId="368"/>
            <ac:spMk id="18" creationId="{965E971A-3121-4209-AEA9-AD81ECD26912}"/>
          </ac:spMkLst>
        </pc:spChg>
        <pc:spChg chg="add mod">
          <ac:chgData name="Bryan Krausen" userId="774916b2a9b30420" providerId="LiveId" clId="{B5F1CB9E-4976-4FE5-8E23-67E2AA7E8930}" dt="2021-05-12T18:11:53.537" v="7460" actId="1076"/>
          <ac:spMkLst>
            <pc:docMk/>
            <pc:sldMk cId="719173074" sldId="368"/>
            <ac:spMk id="19" creationId="{BA6DDECB-B319-4725-8056-81C140B3B82B}"/>
          </ac:spMkLst>
        </pc:spChg>
        <pc:spChg chg="add mod">
          <ac:chgData name="Bryan Krausen" userId="774916b2a9b30420" providerId="LiveId" clId="{B5F1CB9E-4976-4FE5-8E23-67E2AA7E8930}" dt="2021-05-12T18:11:53.537" v="7460" actId="1076"/>
          <ac:spMkLst>
            <pc:docMk/>
            <pc:sldMk cId="719173074" sldId="368"/>
            <ac:spMk id="20" creationId="{587DCAA9-16F2-4B07-B28C-7FE7174A71FC}"/>
          </ac:spMkLst>
        </pc:spChg>
        <pc:spChg chg="add mod">
          <ac:chgData name="Bryan Krausen" userId="774916b2a9b30420" providerId="LiveId" clId="{B5F1CB9E-4976-4FE5-8E23-67E2AA7E8930}" dt="2021-05-12T18:11:53.537" v="7460" actId="1076"/>
          <ac:spMkLst>
            <pc:docMk/>
            <pc:sldMk cId="719173074" sldId="368"/>
            <ac:spMk id="21" creationId="{4BE37BF6-74CB-4A76-8AF6-F1DF018D9858}"/>
          </ac:spMkLst>
        </pc:spChg>
        <pc:spChg chg="add mod">
          <ac:chgData name="Bryan Krausen" userId="774916b2a9b30420" providerId="LiveId" clId="{B5F1CB9E-4976-4FE5-8E23-67E2AA7E8930}" dt="2021-05-12T18:15:00.088" v="7479" actId="207"/>
          <ac:spMkLst>
            <pc:docMk/>
            <pc:sldMk cId="719173074" sldId="368"/>
            <ac:spMk id="22" creationId="{2447C49E-636B-4A1F-BD42-D0F011E48B11}"/>
          </ac:spMkLst>
        </pc:spChg>
        <pc:spChg chg="add del mod">
          <ac:chgData name="Bryan Krausen" userId="774916b2a9b30420" providerId="LiveId" clId="{B5F1CB9E-4976-4FE5-8E23-67E2AA7E8930}" dt="2021-05-12T18:09:57.657" v="7429" actId="478"/>
          <ac:spMkLst>
            <pc:docMk/>
            <pc:sldMk cId="719173074" sldId="368"/>
            <ac:spMk id="24" creationId="{3EE65B2E-271C-4AD4-A08C-C20F91767E08}"/>
          </ac:spMkLst>
        </pc:spChg>
        <pc:spChg chg="add mod">
          <ac:chgData name="Bryan Krausen" userId="774916b2a9b30420" providerId="LiveId" clId="{B5F1CB9E-4976-4FE5-8E23-67E2AA7E8930}" dt="2021-05-12T18:12:37.710" v="7466" actId="571"/>
          <ac:spMkLst>
            <pc:docMk/>
            <pc:sldMk cId="719173074" sldId="368"/>
            <ac:spMk id="31" creationId="{61A63FB3-DD75-4D99-85C2-AE3AB7F7E2E2}"/>
          </ac:spMkLst>
        </pc:spChg>
        <pc:spChg chg="add mod">
          <ac:chgData name="Bryan Krausen" userId="774916b2a9b30420" providerId="LiveId" clId="{B5F1CB9E-4976-4FE5-8E23-67E2AA7E8930}" dt="2021-05-12T18:12:37.710" v="7466" actId="571"/>
          <ac:spMkLst>
            <pc:docMk/>
            <pc:sldMk cId="719173074" sldId="368"/>
            <ac:spMk id="32" creationId="{5E9C5906-847D-415B-A591-D6418085F7C1}"/>
          </ac:spMkLst>
        </pc:spChg>
        <pc:grpChg chg="add mod">
          <ac:chgData name="Bryan Krausen" userId="774916b2a9b30420" providerId="LiveId" clId="{B5F1CB9E-4976-4FE5-8E23-67E2AA7E8930}" dt="2021-05-12T02:00:02.406" v="7064"/>
          <ac:grpSpMkLst>
            <pc:docMk/>
            <pc:sldMk cId="719173074" sldId="368"/>
            <ac:grpSpMk id="13" creationId="{F067E79E-3338-43CD-9D42-2AABF94FD00E}"/>
          </ac:grpSpMkLst>
        </pc:grpChg>
        <pc:grpChg chg="mod">
          <ac:chgData name="Bryan Krausen" userId="774916b2a9b30420" providerId="LiveId" clId="{B5F1CB9E-4976-4FE5-8E23-67E2AA7E8930}" dt="2021-05-12T02:00:02.406" v="7064"/>
          <ac:grpSpMkLst>
            <pc:docMk/>
            <pc:sldMk cId="719173074" sldId="368"/>
            <ac:grpSpMk id="14" creationId="{5E0FB389-942B-4117-8EC6-835DD280DA4D}"/>
          </ac:grpSpMkLst>
        </pc:grpChg>
        <pc:grpChg chg="mod">
          <ac:chgData name="Bryan Krausen" userId="774916b2a9b30420" providerId="LiveId" clId="{B5F1CB9E-4976-4FE5-8E23-67E2AA7E8930}" dt="2021-05-12T02:00:02.406" v="7064"/>
          <ac:grpSpMkLst>
            <pc:docMk/>
            <pc:sldMk cId="719173074" sldId="368"/>
            <ac:grpSpMk id="15" creationId="{D22C15C3-B8FC-43BA-81FA-CCE54A7DAF80}"/>
          </ac:grpSpMkLst>
        </pc:grpChg>
        <pc:grpChg chg="del">
          <ac:chgData name="Bryan Krausen" userId="774916b2a9b30420" providerId="LiveId" clId="{B5F1CB9E-4976-4FE5-8E23-67E2AA7E8930}" dt="2021-05-12T02:00:02.235" v="7063" actId="478"/>
          <ac:grpSpMkLst>
            <pc:docMk/>
            <pc:sldMk cId="719173074" sldId="368"/>
            <ac:grpSpMk id="16" creationId="{A6FF42DF-6195-4E9A-A66C-11A1ADA0205F}"/>
          </ac:grpSpMkLst>
        </pc:grpChg>
        <pc:grpChg chg="mod">
          <ac:chgData name="Bryan Krausen" userId="774916b2a9b30420" providerId="LiveId" clId="{B5F1CB9E-4976-4FE5-8E23-67E2AA7E8930}" dt="2021-05-12T02:00:02.406" v="7064"/>
          <ac:grpSpMkLst>
            <pc:docMk/>
            <pc:sldMk cId="719173074" sldId="368"/>
            <ac:grpSpMk id="26" creationId="{C86ADD8D-4CF1-45A4-B0FC-D3630EFCFC70}"/>
          </ac:grpSpMkLst>
        </pc:grpChg>
        <pc:picChg chg="del mod">
          <ac:chgData name="Bryan Krausen" userId="774916b2a9b30420" providerId="LiveId" clId="{B5F1CB9E-4976-4FE5-8E23-67E2AA7E8930}" dt="2021-05-09T16:41:25.847" v="4340" actId="478"/>
          <ac:picMkLst>
            <pc:docMk/>
            <pc:sldMk cId="719173074" sldId="368"/>
            <ac:picMk id="15" creationId="{9BCB7561-D134-4D5F-83C4-CC104998AF6D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25" creationId="{C97A301D-2772-405F-BD2D-21C413F0D27F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27" creationId="{FAE16303-30F5-4631-AD8D-052A14D403E8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28" creationId="{B53525A8-7372-4722-9744-B249DF4ACCBE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29" creationId="{0A3A364E-8D8A-4499-8C8A-C173812A7D17}"/>
          </ac:picMkLst>
        </pc:picChg>
        <pc:picChg chg="mod">
          <ac:chgData name="Bryan Krausen" userId="774916b2a9b30420" providerId="LiveId" clId="{B5F1CB9E-4976-4FE5-8E23-67E2AA7E8930}" dt="2021-05-12T02:00:02.406" v="7064"/>
          <ac:picMkLst>
            <pc:docMk/>
            <pc:sldMk cId="719173074" sldId="368"/>
            <ac:picMk id="30" creationId="{CCABA93B-60F7-47D1-9EBC-AB5E906E2B11}"/>
          </ac:picMkLst>
        </pc:picChg>
      </pc:sldChg>
      <pc:sldChg chg="addSp delSp modSp add mod modAnim">
        <pc:chgData name="Bryan Krausen" userId="774916b2a9b30420" providerId="LiveId" clId="{B5F1CB9E-4976-4FE5-8E23-67E2AA7E8930}" dt="2021-05-12T02:00:06.471" v="7066"/>
        <pc:sldMkLst>
          <pc:docMk/>
          <pc:sldMk cId="4180079021" sldId="369"/>
        </pc:sldMkLst>
        <pc:spChg chg="del">
          <ac:chgData name="Bryan Krausen" userId="774916b2a9b30420" providerId="LiveId" clId="{B5F1CB9E-4976-4FE5-8E23-67E2AA7E8930}" dt="2021-05-09T16:43:39.319" v="4428" actId="478"/>
          <ac:spMkLst>
            <pc:docMk/>
            <pc:sldMk cId="4180079021" sldId="369"/>
            <ac:spMk id="2" creationId="{B1F1C61B-B0D4-4F4B-B34D-C81DBF91D8DB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3" creationId="{73AFFFE3-B01A-41C6-B299-1CF8FAEE7BEE}"/>
          </ac:spMkLst>
        </pc:spChg>
        <pc:spChg chg="mod">
          <ac:chgData name="Bryan Krausen" userId="774916b2a9b30420" providerId="LiveId" clId="{B5F1CB9E-4976-4FE5-8E23-67E2AA7E8930}" dt="2021-05-09T16:43:37.576" v="4427" actId="20577"/>
          <ac:spMkLst>
            <pc:docMk/>
            <pc:sldMk cId="4180079021" sldId="369"/>
            <ac:spMk id="4" creationId="{48142775-AD14-43B4-92C7-AF4BB4991FA0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5" creationId="{E91A2777-7BDB-40DC-BB13-AF266BF3C32A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7" creationId="{19E490B3-1167-4EB6-9EE1-05B3C03E2628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8" creationId="{FAA9193C-7237-437B-AE56-850034D72934}"/>
          </ac:spMkLst>
        </pc:spChg>
        <pc:spChg chg="add mod topLvl">
          <ac:chgData name="Bryan Krausen" userId="774916b2a9b30420" providerId="LiveId" clId="{B5F1CB9E-4976-4FE5-8E23-67E2AA7E8930}" dt="2021-05-09T18:57:39.504" v="5195" actId="1076"/>
          <ac:spMkLst>
            <pc:docMk/>
            <pc:sldMk cId="4180079021" sldId="369"/>
            <ac:spMk id="10" creationId="{0B082792-0338-40A5-A377-A92C5DA011EA}"/>
          </ac:spMkLst>
        </pc:spChg>
        <pc:spChg chg="add mod">
          <ac:chgData name="Bryan Krausen" userId="774916b2a9b30420" providerId="LiveId" clId="{B5F1CB9E-4976-4FE5-8E23-67E2AA7E8930}" dt="2021-05-11T17:24:42.118" v="7025" actId="313"/>
          <ac:spMkLst>
            <pc:docMk/>
            <pc:sldMk cId="4180079021" sldId="369"/>
            <ac:spMk id="13" creationId="{EECF5807-45E7-48DF-A417-0F8DFF961A5C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14" creationId="{3A4B1C54-9991-4D55-9BEB-BD957FC24BB8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15" creationId="{953707B8-A347-413A-BDDC-0192FF8F41BC}"/>
          </ac:spMkLst>
        </pc:spChg>
        <pc:spChg chg="mod">
          <ac:chgData name="Bryan Krausen" userId="774916b2a9b30420" providerId="LiveId" clId="{B5F1CB9E-4976-4FE5-8E23-67E2AA7E8930}" dt="2021-05-09T16:46:47.467" v="4747" actId="1076"/>
          <ac:spMkLst>
            <pc:docMk/>
            <pc:sldMk cId="4180079021" sldId="369"/>
            <ac:spMk id="24" creationId="{3EE65B2E-271C-4AD4-A08C-C20F91767E08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25" creationId="{8A5128AC-5F5A-4655-91BB-137577625F29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26" creationId="{C0B18B92-748B-4B53-A2E3-63EDA6C85988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27" creationId="{96253492-B558-45D4-92C8-3A1DC72B02E9}"/>
          </ac:spMkLst>
        </pc:spChg>
        <pc:spChg chg="add mod topLvl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28" creationId="{095CBBAF-BB6D-463A-8E10-A4F73B6C2FB8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30" creationId="{8764FE20-52A9-4E84-A138-B6BEE14DE338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38" creationId="{A9BB26CE-7309-4FF5-B841-6F5B072CCE83}"/>
          </ac:spMkLst>
        </pc:spChg>
        <pc:spChg chg="add mod">
          <ac:chgData name="Bryan Krausen" userId="774916b2a9b30420" providerId="LiveId" clId="{B5F1CB9E-4976-4FE5-8E23-67E2AA7E8930}" dt="2021-05-09T17:10:38.773" v="5186" actId="1076"/>
          <ac:spMkLst>
            <pc:docMk/>
            <pc:sldMk cId="4180079021" sldId="369"/>
            <ac:spMk id="39" creationId="{087096F0-FF0D-4D62-8CC0-ABF36216E32C}"/>
          </ac:spMkLst>
        </pc:spChg>
        <pc:spChg chg="add mod">
          <ac:chgData name="Bryan Krausen" userId="774916b2a9b30420" providerId="LiveId" clId="{B5F1CB9E-4976-4FE5-8E23-67E2AA7E8930}" dt="2021-05-09T18:57:31.709" v="5188" actId="20577"/>
          <ac:spMkLst>
            <pc:docMk/>
            <pc:sldMk cId="4180079021" sldId="369"/>
            <ac:spMk id="40" creationId="{14C697C1-6719-402E-9FB3-6065F704F7AE}"/>
          </ac:spMkLst>
        </pc:spChg>
        <pc:spChg chg="add mod topLvl">
          <ac:chgData name="Bryan Krausen" userId="774916b2a9b30420" providerId="LiveId" clId="{B5F1CB9E-4976-4FE5-8E23-67E2AA7E8930}" dt="2021-05-09T18:57:31.709" v="5188" actId="20577"/>
          <ac:spMkLst>
            <pc:docMk/>
            <pc:sldMk cId="4180079021" sldId="369"/>
            <ac:spMk id="41" creationId="{819F23A3-A3FB-4865-B225-939BC9D8BF24}"/>
          </ac:spMkLst>
        </pc:spChg>
        <pc:spChg chg="add mod">
          <ac:chgData name="Bryan Krausen" userId="774916b2a9b30420" providerId="LiveId" clId="{B5F1CB9E-4976-4FE5-8E23-67E2AA7E8930}" dt="2021-05-09T18:57:31.709" v="5188" actId="20577"/>
          <ac:spMkLst>
            <pc:docMk/>
            <pc:sldMk cId="4180079021" sldId="369"/>
            <ac:spMk id="49" creationId="{AD19A8C6-EFA5-4015-BB8F-953F206FCEEB}"/>
          </ac:spMkLst>
        </pc:spChg>
        <pc:spChg chg="add del mod">
          <ac:chgData name="Bryan Krausen" userId="774916b2a9b30420" providerId="LiveId" clId="{B5F1CB9E-4976-4FE5-8E23-67E2AA7E8930}" dt="2021-05-09T17:07:58.432" v="5154" actId="478"/>
          <ac:spMkLst>
            <pc:docMk/>
            <pc:sldMk cId="4180079021" sldId="369"/>
            <ac:spMk id="50" creationId="{320020B2-E292-4736-884D-9520D0827C84}"/>
          </ac:spMkLst>
        </pc:spChg>
        <pc:grpChg chg="add del mod">
          <ac:chgData name="Bryan Krausen" userId="774916b2a9b30420" providerId="LiveId" clId="{B5F1CB9E-4976-4FE5-8E23-67E2AA7E8930}" dt="2021-05-09T16:48:49.884" v="4803" actId="165"/>
          <ac:grpSpMkLst>
            <pc:docMk/>
            <pc:sldMk cId="4180079021" sldId="369"/>
            <ac:grpSpMk id="6" creationId="{A8F6E3D2-6827-40DC-B584-05FC91CEE5E3}"/>
          </ac:grpSpMkLst>
        </pc:grpChg>
        <pc:grpChg chg="add mod topLvl">
          <ac:chgData name="Bryan Krausen" userId="774916b2a9b30420" providerId="LiveId" clId="{B5F1CB9E-4976-4FE5-8E23-67E2AA7E8930}" dt="2021-05-09T18:57:31.709" v="5188" actId="20577"/>
          <ac:grpSpMkLst>
            <pc:docMk/>
            <pc:sldMk cId="4180079021" sldId="369"/>
            <ac:grpSpMk id="9" creationId="{B11E4EAD-8909-4A7F-ABC6-CA4F12D6BFA1}"/>
          </ac:grpSpMkLst>
        </pc:grpChg>
        <pc:grpChg chg="add mod">
          <ac:chgData name="Bryan Krausen" userId="774916b2a9b30420" providerId="LiveId" clId="{B5F1CB9E-4976-4FE5-8E23-67E2AA7E8930}" dt="2021-05-09T18:57:31.709" v="5188" actId="20577"/>
          <ac:grpSpMkLst>
            <pc:docMk/>
            <pc:sldMk cId="4180079021" sldId="369"/>
            <ac:grpSpMk id="11" creationId="{455F81B8-85BF-4C34-A89C-7AD1CF593172}"/>
          </ac:grpSpMkLst>
        </pc:grpChg>
        <pc:grpChg chg="add del mod">
          <ac:chgData name="Bryan Krausen" userId="774916b2a9b30420" providerId="LiveId" clId="{B5F1CB9E-4976-4FE5-8E23-67E2AA7E8930}" dt="2021-05-09T17:06:44.864" v="5091" actId="165"/>
          <ac:grpSpMkLst>
            <pc:docMk/>
            <pc:sldMk cId="4180079021" sldId="369"/>
            <ac:grpSpMk id="12" creationId="{C3B9CCDD-7E1B-4C1F-A23A-899B76A008E4}"/>
          </ac:grpSpMkLst>
        </pc:grpChg>
        <pc:grpChg chg="del">
          <ac:chgData name="Bryan Krausen" userId="774916b2a9b30420" providerId="LiveId" clId="{B5F1CB9E-4976-4FE5-8E23-67E2AA7E8930}" dt="2021-05-12T02:00:06.259" v="7065" actId="478"/>
          <ac:grpSpMkLst>
            <pc:docMk/>
            <pc:sldMk cId="4180079021" sldId="369"/>
            <ac:grpSpMk id="16" creationId="{A6FF42DF-6195-4E9A-A66C-11A1ADA0205F}"/>
          </ac:grpSpMkLst>
        </pc:grpChg>
        <pc:grpChg chg="add del mod">
          <ac:chgData name="Bryan Krausen" userId="774916b2a9b30420" providerId="LiveId" clId="{B5F1CB9E-4976-4FE5-8E23-67E2AA7E8930}" dt="2021-05-09T16:49:53.354" v="4816" actId="165"/>
          <ac:grpSpMkLst>
            <pc:docMk/>
            <pc:sldMk cId="4180079021" sldId="369"/>
            <ac:grpSpMk id="32" creationId="{46AF328B-A250-4A42-8FFA-D0662D809136}"/>
          </ac:grpSpMkLst>
        </pc:grpChg>
        <pc:grpChg chg="add del mod">
          <ac:chgData name="Bryan Krausen" userId="774916b2a9b30420" providerId="LiveId" clId="{B5F1CB9E-4976-4FE5-8E23-67E2AA7E8930}" dt="2021-05-09T17:03:06.912" v="4967" actId="165"/>
          <ac:grpSpMkLst>
            <pc:docMk/>
            <pc:sldMk cId="4180079021" sldId="369"/>
            <ac:grpSpMk id="42" creationId="{D1D49622-01ED-4FC9-871E-A8CE7089CE06}"/>
          </ac:grpSpMkLst>
        </pc:grpChg>
        <pc:grpChg chg="mod topLvl">
          <ac:chgData name="Bryan Krausen" userId="774916b2a9b30420" providerId="LiveId" clId="{B5F1CB9E-4976-4FE5-8E23-67E2AA7E8930}" dt="2021-05-09T18:57:31.709" v="5188" actId="20577"/>
          <ac:grpSpMkLst>
            <pc:docMk/>
            <pc:sldMk cId="4180079021" sldId="369"/>
            <ac:grpSpMk id="44" creationId="{BDC2DCF6-3542-49CC-8F82-FE2C23CFAAEA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1" creationId="{2F8E46DA-3B85-45D3-A0F6-35C7F957668F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2" creationId="{D784C77D-0EDE-4B87-A224-F42F23002BD4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3" creationId="{A59E7AF4-9D53-406B-8161-7C9FC8437401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4" creationId="{46807C29-641C-4F89-BC12-C11C82303D40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5" creationId="{8BF2CCF2-3CE8-4801-ABE9-0CBD4980B34C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6" creationId="{4E7DC6FE-B62E-4DE3-AE81-492D7CB9CCBB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7" creationId="{AEDE3AB3-60EA-4A60-ADB3-0A1F582FD066}"/>
          </ac:grpSpMkLst>
        </pc:grpChg>
        <pc:grpChg chg="add mod">
          <ac:chgData name="Bryan Krausen" userId="774916b2a9b30420" providerId="LiveId" clId="{B5F1CB9E-4976-4FE5-8E23-67E2AA7E8930}" dt="2021-05-09T17:10:38.773" v="5186" actId="1076"/>
          <ac:grpSpMkLst>
            <pc:docMk/>
            <pc:sldMk cId="4180079021" sldId="369"/>
            <ac:grpSpMk id="58" creationId="{BEF05322-BDA4-48BE-A7CD-7EDD76D1727D}"/>
          </ac:grpSpMkLst>
        </pc:grpChg>
        <pc:grpChg chg="add mod">
          <ac:chgData name="Bryan Krausen" userId="774916b2a9b30420" providerId="LiveId" clId="{B5F1CB9E-4976-4FE5-8E23-67E2AA7E8930}" dt="2021-05-09T18:57:31.709" v="5188" actId="20577"/>
          <ac:grpSpMkLst>
            <pc:docMk/>
            <pc:sldMk cId="4180079021" sldId="369"/>
            <ac:grpSpMk id="59" creationId="{6AE9563D-C52A-4E33-A2EC-F4A1C716FEB5}"/>
          </ac:grpSpMkLst>
        </pc:grpChg>
        <pc:grpChg chg="add mod">
          <ac:chgData name="Bryan Krausen" userId="774916b2a9b30420" providerId="LiveId" clId="{B5F1CB9E-4976-4FE5-8E23-67E2AA7E8930}" dt="2021-05-12T02:00:06.471" v="7066"/>
          <ac:grpSpMkLst>
            <pc:docMk/>
            <pc:sldMk cId="4180079021" sldId="369"/>
            <ac:grpSpMk id="60" creationId="{F118FF43-1368-4E7D-ADD8-434893EA522C}"/>
          </ac:grpSpMkLst>
        </pc:grpChg>
        <pc:grpChg chg="mod">
          <ac:chgData name="Bryan Krausen" userId="774916b2a9b30420" providerId="LiveId" clId="{B5F1CB9E-4976-4FE5-8E23-67E2AA7E8930}" dt="2021-05-12T02:00:06.471" v="7066"/>
          <ac:grpSpMkLst>
            <pc:docMk/>
            <pc:sldMk cId="4180079021" sldId="369"/>
            <ac:grpSpMk id="61" creationId="{21132ECE-A476-440B-A12E-896C383B7099}"/>
          </ac:grpSpMkLst>
        </pc:grpChg>
        <pc:grpChg chg="mod">
          <ac:chgData name="Bryan Krausen" userId="774916b2a9b30420" providerId="LiveId" clId="{B5F1CB9E-4976-4FE5-8E23-67E2AA7E8930}" dt="2021-05-12T02:00:06.471" v="7066"/>
          <ac:grpSpMkLst>
            <pc:docMk/>
            <pc:sldMk cId="4180079021" sldId="369"/>
            <ac:grpSpMk id="62" creationId="{885EE635-A61B-45E2-93C6-1432C26ADBDD}"/>
          </ac:grpSpMkLst>
        </pc:grpChg>
        <pc:grpChg chg="mod">
          <ac:chgData name="Bryan Krausen" userId="774916b2a9b30420" providerId="LiveId" clId="{B5F1CB9E-4976-4FE5-8E23-67E2AA7E8930}" dt="2021-05-12T02:00:06.471" v="7066"/>
          <ac:grpSpMkLst>
            <pc:docMk/>
            <pc:sldMk cId="4180079021" sldId="369"/>
            <ac:grpSpMk id="64" creationId="{0A354ADA-5BA2-44CE-B58D-D4C5B4FFF33D}"/>
          </ac:grpSpMkLst>
        </pc:grp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29" creationId="{017459FB-D30B-4BBC-B9CA-8798D194E4DC}"/>
          </ac:picMkLst>
        </pc:pic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1" creationId="{A273EB1C-5ACB-404D-8E55-B82E034ECAC1}"/>
          </ac:picMkLst>
        </pc:picChg>
        <pc:picChg chg="mod topLvl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3" creationId="{2E4A5B5C-B59F-4C66-9BDB-97D29879DFF2}"/>
          </ac:picMkLst>
        </pc:picChg>
        <pc:picChg chg="del mod topLvl">
          <ac:chgData name="Bryan Krausen" userId="774916b2a9b30420" providerId="LiveId" clId="{B5F1CB9E-4976-4FE5-8E23-67E2AA7E8930}" dt="2021-05-09T16:52:27.655" v="4859" actId="478"/>
          <ac:picMkLst>
            <pc:docMk/>
            <pc:sldMk cId="4180079021" sldId="369"/>
            <ac:picMk id="34" creationId="{72D269D7-5FAB-40EC-8556-8DB865093B2D}"/>
          </ac:picMkLst>
        </pc:picChg>
        <pc:picChg chg="mod topLvl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5" creationId="{C0CCC70A-3FA3-41E3-B726-DFC308FE318F}"/>
          </ac:picMkLst>
        </pc:pic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6" creationId="{F898D523-71AB-4130-975A-10BBB074F80F}"/>
          </ac:picMkLst>
        </pc:pic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37" creationId="{A2DE8171-C83D-440D-9F11-F811DAEC89F1}"/>
          </ac:picMkLst>
        </pc:picChg>
        <pc:picChg chg="mod topLvl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3" creationId="{C5504BB6-4BD9-497D-88DE-5E6E221B8139}"/>
          </ac:picMkLst>
        </pc:picChg>
        <pc:picChg chg="mod topLvl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5" creationId="{72094231-2828-4B82-BC84-AAEFE778A7E2}"/>
          </ac:picMkLst>
        </pc:picChg>
        <pc:picChg chg="mod topLvl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6" creationId="{5E01569E-2CBE-46EB-A010-5A438EF572E1}"/>
          </ac:picMkLst>
        </pc:picChg>
        <pc:picChg chg="mod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7" creationId="{387F291F-2398-46F9-B6D2-7849DF49CDFB}"/>
          </ac:picMkLst>
        </pc:picChg>
        <pc:picChg chg="mod">
          <ac:chgData name="Bryan Krausen" userId="774916b2a9b30420" providerId="LiveId" clId="{B5F1CB9E-4976-4FE5-8E23-67E2AA7E8930}" dt="2021-05-09T18:57:31.709" v="5188" actId="20577"/>
          <ac:picMkLst>
            <pc:docMk/>
            <pc:sldMk cId="4180079021" sldId="369"/>
            <ac:picMk id="48" creationId="{61D9380A-0E23-48BE-88DA-1DFFFA4A8751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3" creationId="{8704CD0F-2B88-4CEC-8FDE-F19162E44306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5" creationId="{33F08D93-AE58-4CCF-B81D-8B3D2758BECE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6" creationId="{9FCA326D-F8B0-42E1-8D96-7D237CA610DA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7" creationId="{F8D16AEF-D523-4218-A5BE-86DC162E9FCC}"/>
          </ac:picMkLst>
        </pc:picChg>
        <pc:picChg chg="mod">
          <ac:chgData name="Bryan Krausen" userId="774916b2a9b30420" providerId="LiveId" clId="{B5F1CB9E-4976-4FE5-8E23-67E2AA7E8930}" dt="2021-05-12T02:00:06.471" v="7066"/>
          <ac:picMkLst>
            <pc:docMk/>
            <pc:sldMk cId="4180079021" sldId="369"/>
            <ac:picMk id="68" creationId="{62FB6D91-EA47-4937-B0D9-1792D36D0E3C}"/>
          </ac:picMkLst>
        </pc:picChg>
        <pc:picChg chg="add del mod">
          <ac:chgData name="Bryan Krausen" userId="774916b2a9b30420" providerId="LiveId" clId="{B5F1CB9E-4976-4FE5-8E23-67E2AA7E8930}" dt="2021-05-09T16:50:52.636" v="4827" actId="478"/>
          <ac:picMkLst>
            <pc:docMk/>
            <pc:sldMk cId="4180079021" sldId="369"/>
            <ac:picMk id="2050" creationId="{12F63551-3F4A-4D17-9584-060B5C8D7C93}"/>
          </ac:picMkLst>
        </pc:picChg>
        <pc:picChg chg="add mod">
          <ac:chgData name="Bryan Krausen" userId="774916b2a9b30420" providerId="LiveId" clId="{B5F1CB9E-4976-4FE5-8E23-67E2AA7E8930}" dt="2021-05-09T17:10:38.773" v="5186" actId="1076"/>
          <ac:picMkLst>
            <pc:docMk/>
            <pc:sldMk cId="4180079021" sldId="369"/>
            <ac:picMk id="2052" creationId="{D2B6B263-7EE9-46BC-9191-239E9F71F730}"/>
          </ac:picMkLst>
        </pc:picChg>
      </pc:sldChg>
      <pc:sldChg chg="addSp delSp modSp add mod">
        <pc:chgData name="Bryan Krausen" userId="774916b2a9b30420" providerId="LiveId" clId="{B5F1CB9E-4976-4FE5-8E23-67E2AA7E8930}" dt="2021-05-12T02:00:31.043" v="7084"/>
        <pc:sldMkLst>
          <pc:docMk/>
          <pc:sldMk cId="3307634541" sldId="370"/>
        </pc:sldMkLst>
        <pc:spChg chg="add mod">
          <ac:chgData name="Bryan Krausen" userId="774916b2a9b30420" providerId="LiveId" clId="{B5F1CB9E-4976-4FE5-8E23-67E2AA7E8930}" dt="2021-05-09T19:31:30.204" v="5752" actId="1076"/>
          <ac:spMkLst>
            <pc:docMk/>
            <pc:sldMk cId="3307634541" sldId="370"/>
            <ac:spMk id="2" creationId="{37B5CBA2-A710-4FC6-8147-003B882C7C6C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4" creationId="{2F8D8AAF-3A55-47D1-A8E6-92974D16D71D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5" creationId="{83CC68E9-9847-4DED-806E-BA6F9B6A1220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6" creationId="{13547F77-BB00-468F-991D-3D56DD5892F0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8" creationId="{7E65823A-C8EC-4B8E-A66C-978688400E51}"/>
          </ac:spMkLst>
        </pc:spChg>
        <pc:spChg chg="mod">
          <ac:chgData name="Bryan Krausen" userId="774916b2a9b30420" providerId="LiveId" clId="{B5F1CB9E-4976-4FE5-8E23-67E2AA7E8930}" dt="2021-05-09T19:13:56.469" v="5379" actId="1076"/>
          <ac:spMkLst>
            <pc:docMk/>
            <pc:sldMk cId="3307634541" sldId="370"/>
            <ac:spMk id="19" creationId="{35A0B054-8954-4420-B487-620EA3F2D0AD}"/>
          </ac:spMkLst>
        </pc:spChg>
        <pc:spChg chg="mod">
          <ac:chgData name="Bryan Krausen" userId="774916b2a9b30420" providerId="LiveId" clId="{B5F1CB9E-4976-4FE5-8E23-67E2AA7E8930}" dt="2021-05-09T19:14:01.308" v="5385" actId="20577"/>
          <ac:spMkLst>
            <pc:docMk/>
            <pc:sldMk cId="3307634541" sldId="370"/>
            <ac:spMk id="20" creationId="{1915749C-BA1D-45FA-8C59-E35BD6C5AEA6}"/>
          </ac:spMkLst>
        </pc:spChg>
        <pc:spChg chg="mod">
          <ac:chgData name="Bryan Krausen" userId="774916b2a9b30420" providerId="LiveId" clId="{B5F1CB9E-4976-4FE5-8E23-67E2AA7E8930}" dt="2021-05-09T19:30:47.313" v="5712" actId="20577"/>
          <ac:spMkLst>
            <pc:docMk/>
            <pc:sldMk cId="3307634541" sldId="370"/>
            <ac:spMk id="21" creationId="{1A7AAE3C-F436-411A-825E-0BCE7480154C}"/>
          </ac:spMkLst>
        </pc:spChg>
        <pc:grpChg chg="add mod">
          <ac:chgData name="Bryan Krausen" userId="774916b2a9b30420" providerId="LiveId" clId="{B5F1CB9E-4976-4FE5-8E23-67E2AA7E8930}" dt="2021-05-12T02:00:31.043" v="7084"/>
          <ac:grpSpMkLst>
            <pc:docMk/>
            <pc:sldMk cId="3307634541" sldId="370"/>
            <ac:grpSpMk id="22" creationId="{ECD39592-2C73-4EF6-82DD-6E1BAFFF6210}"/>
          </ac:grpSpMkLst>
        </pc:grpChg>
        <pc:grpChg chg="mod">
          <ac:chgData name="Bryan Krausen" userId="774916b2a9b30420" providerId="LiveId" clId="{B5F1CB9E-4976-4FE5-8E23-67E2AA7E8930}" dt="2021-05-12T02:00:31.043" v="7084"/>
          <ac:grpSpMkLst>
            <pc:docMk/>
            <pc:sldMk cId="3307634541" sldId="370"/>
            <ac:grpSpMk id="23" creationId="{CFE6EA39-E822-406D-9AD9-EE9CE1465DAA}"/>
          </ac:grpSpMkLst>
        </pc:grpChg>
        <pc:grpChg chg="mod">
          <ac:chgData name="Bryan Krausen" userId="774916b2a9b30420" providerId="LiveId" clId="{B5F1CB9E-4976-4FE5-8E23-67E2AA7E8930}" dt="2021-05-12T02:00:31.043" v="7084"/>
          <ac:grpSpMkLst>
            <pc:docMk/>
            <pc:sldMk cId="3307634541" sldId="370"/>
            <ac:grpSpMk id="24" creationId="{CD2A3C62-5AE2-4398-96B7-AEC171C6E16D}"/>
          </ac:grpSpMkLst>
        </pc:grpChg>
        <pc:grpChg chg="mod">
          <ac:chgData name="Bryan Krausen" userId="774916b2a9b30420" providerId="LiveId" clId="{B5F1CB9E-4976-4FE5-8E23-67E2AA7E8930}" dt="2021-05-12T02:00:31.043" v="7084"/>
          <ac:grpSpMkLst>
            <pc:docMk/>
            <pc:sldMk cId="3307634541" sldId="370"/>
            <ac:grpSpMk id="26" creationId="{0D4704FC-5982-483C-B89D-CD5D96FCB9A7}"/>
          </ac:grpSpMkLst>
        </pc:grpChg>
        <pc:grpChg chg="del">
          <ac:chgData name="Bryan Krausen" userId="774916b2a9b30420" providerId="LiveId" clId="{B5F1CB9E-4976-4FE5-8E23-67E2AA7E8930}" dt="2021-05-12T02:00:30.805" v="7083" actId="478"/>
          <ac:grpSpMkLst>
            <pc:docMk/>
            <pc:sldMk cId="3307634541" sldId="370"/>
            <ac:grpSpMk id="42" creationId="{F7EE36A0-3927-4E2D-B4FC-652966142512}"/>
          </ac:grpSpMkLst>
        </pc:grpChg>
        <pc:picChg chg="del">
          <ac:chgData name="Bryan Krausen" userId="774916b2a9b30420" providerId="LiveId" clId="{B5F1CB9E-4976-4FE5-8E23-67E2AA7E8930}" dt="2021-05-09T19:09:03.773" v="5301" actId="478"/>
          <ac:picMkLst>
            <pc:docMk/>
            <pc:sldMk cId="3307634541" sldId="370"/>
            <ac:picMk id="23" creationId="{4C3F99A7-F300-49F0-B0B5-C591AE3F1F2C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25" creationId="{B131168C-B587-4359-87A3-7A4975B3010D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27" creationId="{A129FFA4-94F7-4CE5-AF3D-9F943049C71C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28" creationId="{D2FEA80A-DF89-4640-80F2-3642E60A4A7E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29" creationId="{FB9877F6-5975-4402-B800-9B2D3598677E}"/>
          </ac:picMkLst>
        </pc:picChg>
        <pc:picChg chg="mod">
          <ac:chgData name="Bryan Krausen" userId="774916b2a9b30420" providerId="LiveId" clId="{B5F1CB9E-4976-4FE5-8E23-67E2AA7E8930}" dt="2021-05-12T02:00:31.043" v="7084"/>
          <ac:picMkLst>
            <pc:docMk/>
            <pc:sldMk cId="3307634541" sldId="370"/>
            <ac:picMk id="30" creationId="{5B7B520D-D072-464C-8AE7-C4720DC3262A}"/>
          </ac:picMkLst>
        </pc:picChg>
        <pc:picChg chg="add mod">
          <ac:chgData name="Bryan Krausen" userId="774916b2a9b30420" providerId="LiveId" clId="{B5F1CB9E-4976-4FE5-8E23-67E2AA7E8930}" dt="2021-05-09T19:14:09.022" v="5386" actId="1076"/>
          <ac:picMkLst>
            <pc:docMk/>
            <pc:sldMk cId="3307634541" sldId="370"/>
            <ac:picMk id="3074" creationId="{9A443142-4F01-4FFA-9D37-9995A7B58D87}"/>
          </ac:picMkLst>
        </pc:picChg>
      </pc:sldChg>
      <pc:sldChg chg="addSp delSp modSp add mod">
        <pc:chgData name="Bryan Krausen" userId="774916b2a9b30420" providerId="LiveId" clId="{B5F1CB9E-4976-4FE5-8E23-67E2AA7E8930}" dt="2021-05-12T02:00:33.351" v="7086"/>
        <pc:sldMkLst>
          <pc:docMk/>
          <pc:sldMk cId="1340665254" sldId="371"/>
        </pc:sldMkLst>
        <pc:spChg chg="del">
          <ac:chgData name="Bryan Krausen" userId="774916b2a9b30420" providerId="LiveId" clId="{B5F1CB9E-4976-4FE5-8E23-67E2AA7E8930}" dt="2021-05-09T19:16:51.230" v="5397" actId="478"/>
          <ac:spMkLst>
            <pc:docMk/>
            <pc:sldMk cId="1340665254" sldId="371"/>
            <ac:spMk id="2" creationId="{37B5CBA2-A710-4FC6-8147-003B882C7C6C}"/>
          </ac:spMkLst>
        </pc:spChg>
        <pc:spChg chg="add mod">
          <ac:chgData name="Bryan Krausen" userId="774916b2a9b30420" providerId="LiveId" clId="{B5F1CB9E-4976-4FE5-8E23-67E2AA7E8930}" dt="2021-05-09T19:17:33.365" v="5429" actId="1076"/>
          <ac:spMkLst>
            <pc:docMk/>
            <pc:sldMk cId="1340665254" sldId="371"/>
            <ac:spMk id="3" creationId="{866158D7-A584-4F63-90EF-FBC4D0D0A30F}"/>
          </ac:spMkLst>
        </pc:spChg>
        <pc:spChg chg="add mod">
          <ac:chgData name="Bryan Krausen" userId="774916b2a9b30420" providerId="LiveId" clId="{B5F1CB9E-4976-4FE5-8E23-67E2AA7E8930}" dt="2021-05-09T19:31:34.686" v="5753" actId="1076"/>
          <ac:spMkLst>
            <pc:docMk/>
            <pc:sldMk cId="1340665254" sldId="371"/>
            <ac:spMk id="4" creationId="{9D9F6983-B13C-459C-9184-6C8A75F113D0}"/>
          </ac:spMkLst>
        </pc:spChg>
        <pc:spChg chg="mod">
          <ac:chgData name="Bryan Krausen" userId="774916b2a9b30420" providerId="LiveId" clId="{B5F1CB9E-4976-4FE5-8E23-67E2AA7E8930}" dt="2021-05-09T19:29:14.071" v="5683" actId="14100"/>
          <ac:spMkLst>
            <pc:docMk/>
            <pc:sldMk cId="1340665254" sldId="371"/>
            <ac:spMk id="14" creationId="{2F8D8AAF-3A55-47D1-A8E6-92974D16D71D}"/>
          </ac:spMkLst>
        </pc:spChg>
        <pc:spChg chg="mod">
          <ac:chgData name="Bryan Krausen" userId="774916b2a9b30420" providerId="LiveId" clId="{B5F1CB9E-4976-4FE5-8E23-67E2AA7E8930}" dt="2021-05-09T19:29:18.398" v="5684" actId="14100"/>
          <ac:spMkLst>
            <pc:docMk/>
            <pc:sldMk cId="1340665254" sldId="371"/>
            <ac:spMk id="15" creationId="{83CC68E9-9847-4DED-806E-BA6F9B6A1220}"/>
          </ac:spMkLst>
        </pc:spChg>
        <pc:spChg chg="mod">
          <ac:chgData name="Bryan Krausen" userId="774916b2a9b30420" providerId="LiveId" clId="{B5F1CB9E-4976-4FE5-8E23-67E2AA7E8930}" dt="2021-05-09T19:23:32.468" v="5557" actId="1076"/>
          <ac:spMkLst>
            <pc:docMk/>
            <pc:sldMk cId="1340665254" sldId="371"/>
            <ac:spMk id="16" creationId="{13547F77-BB00-468F-991D-3D56DD5892F0}"/>
          </ac:spMkLst>
        </pc:spChg>
        <pc:spChg chg="mod">
          <ac:chgData name="Bryan Krausen" userId="774916b2a9b30420" providerId="LiveId" clId="{B5F1CB9E-4976-4FE5-8E23-67E2AA7E8930}" dt="2021-05-09T19:23:32.468" v="5557" actId="1076"/>
          <ac:spMkLst>
            <pc:docMk/>
            <pc:sldMk cId="1340665254" sldId="371"/>
            <ac:spMk id="18" creationId="{7E65823A-C8EC-4B8E-A66C-978688400E51}"/>
          </ac:spMkLst>
        </pc:spChg>
        <pc:spChg chg="mod">
          <ac:chgData name="Bryan Krausen" userId="774916b2a9b30420" providerId="LiveId" clId="{B5F1CB9E-4976-4FE5-8E23-67E2AA7E8930}" dt="2021-05-09T19:23:32.468" v="5557" actId="1076"/>
          <ac:spMkLst>
            <pc:docMk/>
            <pc:sldMk cId="1340665254" sldId="371"/>
            <ac:spMk id="19" creationId="{35A0B054-8954-4420-B487-620EA3F2D0AD}"/>
          </ac:spMkLst>
        </pc:spChg>
        <pc:spChg chg="mod">
          <ac:chgData name="Bryan Krausen" userId="774916b2a9b30420" providerId="LiveId" clId="{B5F1CB9E-4976-4FE5-8E23-67E2AA7E8930}" dt="2021-05-09T19:23:32.468" v="5557" actId="1076"/>
          <ac:spMkLst>
            <pc:docMk/>
            <pc:sldMk cId="1340665254" sldId="371"/>
            <ac:spMk id="20" creationId="{1915749C-BA1D-45FA-8C59-E35BD6C5AEA6}"/>
          </ac:spMkLst>
        </pc:spChg>
        <pc:spChg chg="mod">
          <ac:chgData name="Bryan Krausen" userId="774916b2a9b30420" providerId="LiveId" clId="{B5F1CB9E-4976-4FE5-8E23-67E2AA7E8930}" dt="2021-05-09T19:29:26.283" v="5689" actId="20577"/>
          <ac:spMkLst>
            <pc:docMk/>
            <pc:sldMk cId="1340665254" sldId="371"/>
            <ac:spMk id="21" creationId="{1A7AAE3C-F436-411A-825E-0BCE7480154C}"/>
          </ac:spMkLst>
        </pc:spChg>
        <pc:grpChg chg="add mod">
          <ac:chgData name="Bryan Krausen" userId="774916b2a9b30420" providerId="LiveId" clId="{B5F1CB9E-4976-4FE5-8E23-67E2AA7E8930}" dt="2021-05-12T02:00:33.351" v="7086"/>
          <ac:grpSpMkLst>
            <pc:docMk/>
            <pc:sldMk cId="1340665254" sldId="371"/>
            <ac:grpSpMk id="23" creationId="{BC4D3B6B-5FB2-44FF-A1C8-F3B04AE1D01F}"/>
          </ac:grpSpMkLst>
        </pc:grpChg>
        <pc:grpChg chg="mod">
          <ac:chgData name="Bryan Krausen" userId="774916b2a9b30420" providerId="LiveId" clId="{B5F1CB9E-4976-4FE5-8E23-67E2AA7E8930}" dt="2021-05-12T02:00:33.351" v="7086"/>
          <ac:grpSpMkLst>
            <pc:docMk/>
            <pc:sldMk cId="1340665254" sldId="371"/>
            <ac:grpSpMk id="24" creationId="{ADB09E00-52B4-495F-94A5-16C2DA800F3D}"/>
          </ac:grpSpMkLst>
        </pc:grpChg>
        <pc:grpChg chg="mod">
          <ac:chgData name="Bryan Krausen" userId="774916b2a9b30420" providerId="LiveId" clId="{B5F1CB9E-4976-4FE5-8E23-67E2AA7E8930}" dt="2021-05-12T02:00:33.351" v="7086"/>
          <ac:grpSpMkLst>
            <pc:docMk/>
            <pc:sldMk cId="1340665254" sldId="371"/>
            <ac:grpSpMk id="25" creationId="{74365BD8-BF40-43F4-8540-70DC8F03CD85}"/>
          </ac:grpSpMkLst>
        </pc:grpChg>
        <pc:grpChg chg="mod">
          <ac:chgData name="Bryan Krausen" userId="774916b2a9b30420" providerId="LiveId" clId="{B5F1CB9E-4976-4FE5-8E23-67E2AA7E8930}" dt="2021-05-12T02:00:33.351" v="7086"/>
          <ac:grpSpMkLst>
            <pc:docMk/>
            <pc:sldMk cId="1340665254" sldId="371"/>
            <ac:grpSpMk id="27" creationId="{9256C28A-1905-408B-8E44-BE3B8D2D2228}"/>
          </ac:grpSpMkLst>
        </pc:grpChg>
        <pc:grpChg chg="del">
          <ac:chgData name="Bryan Krausen" userId="774916b2a9b30420" providerId="LiveId" clId="{B5F1CB9E-4976-4FE5-8E23-67E2AA7E8930}" dt="2021-05-12T02:00:33.108" v="7085" actId="478"/>
          <ac:grpSpMkLst>
            <pc:docMk/>
            <pc:sldMk cId="1340665254" sldId="371"/>
            <ac:grpSpMk id="42" creationId="{F7EE36A0-3927-4E2D-B4FC-652966142512}"/>
          </ac:grpSpMkLst>
        </pc:grpChg>
        <pc:picChg chg="add mod">
          <ac:chgData name="Bryan Krausen" userId="774916b2a9b30420" providerId="LiveId" clId="{B5F1CB9E-4976-4FE5-8E23-67E2AA7E8930}" dt="2021-05-09T19:17:26.654" v="5424" actId="1076"/>
          <ac:picMkLst>
            <pc:docMk/>
            <pc:sldMk cId="1340665254" sldId="371"/>
            <ac:picMk id="22" creationId="{E9AB6804-5811-422D-B8B8-7873E8738156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26" creationId="{00FD9437-EC6B-4D03-9C43-A40A284082C2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28" creationId="{00AFB239-D0FF-42E9-8DE1-D040CA3780A8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29" creationId="{AF9CF41E-FE12-433A-9656-D1392C71F7A9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30" creationId="{95063AC9-9CD5-4932-BE84-85D24D53A5A6}"/>
          </ac:picMkLst>
        </pc:picChg>
        <pc:picChg chg="mod">
          <ac:chgData name="Bryan Krausen" userId="774916b2a9b30420" providerId="LiveId" clId="{B5F1CB9E-4976-4FE5-8E23-67E2AA7E8930}" dt="2021-05-12T02:00:33.351" v="7086"/>
          <ac:picMkLst>
            <pc:docMk/>
            <pc:sldMk cId="1340665254" sldId="371"/>
            <ac:picMk id="31" creationId="{C5518148-4911-45AB-8496-F96B572C79A4}"/>
          </ac:picMkLst>
        </pc:picChg>
        <pc:picChg chg="del">
          <ac:chgData name="Bryan Krausen" userId="774916b2a9b30420" providerId="LiveId" clId="{B5F1CB9E-4976-4FE5-8E23-67E2AA7E8930}" dt="2021-05-09T19:16:49.853" v="5396" actId="478"/>
          <ac:picMkLst>
            <pc:docMk/>
            <pc:sldMk cId="1340665254" sldId="371"/>
            <ac:picMk id="3074" creationId="{9A443142-4F01-4FFA-9D37-9995A7B58D87}"/>
          </ac:picMkLst>
        </pc:picChg>
      </pc:sldChg>
      <pc:sldChg chg="addSp delSp modSp add mod ord">
        <pc:chgData name="Bryan Krausen" userId="774916b2a9b30420" providerId="LiveId" clId="{B5F1CB9E-4976-4FE5-8E23-67E2AA7E8930}" dt="2021-05-12T02:00:35.934" v="7088"/>
        <pc:sldMkLst>
          <pc:docMk/>
          <pc:sldMk cId="406363646" sldId="372"/>
        </pc:sldMkLst>
        <pc:spChg chg="mod">
          <ac:chgData name="Bryan Krausen" userId="774916b2a9b30420" providerId="LiveId" clId="{B5F1CB9E-4976-4FE5-8E23-67E2AA7E8930}" dt="2021-05-09T19:32:16.109" v="5777" actId="20577"/>
          <ac:spMkLst>
            <pc:docMk/>
            <pc:sldMk cId="406363646" sldId="372"/>
            <ac:spMk id="2" creationId="{37B5CBA2-A710-4FC6-8147-003B882C7C6C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4" creationId="{2F8D8AAF-3A55-47D1-A8E6-92974D16D71D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5" creationId="{83CC68E9-9847-4DED-806E-BA6F9B6A1220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6" creationId="{13547F77-BB00-468F-991D-3D56DD5892F0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8" creationId="{7E65823A-C8EC-4B8E-A66C-978688400E51}"/>
          </ac:spMkLst>
        </pc:spChg>
        <pc:spChg chg="mod">
          <ac:chgData name="Bryan Krausen" userId="774916b2a9b30420" providerId="LiveId" clId="{B5F1CB9E-4976-4FE5-8E23-67E2AA7E8930}" dt="2021-05-09T19:33:48.891" v="5788" actId="1076"/>
          <ac:spMkLst>
            <pc:docMk/>
            <pc:sldMk cId="406363646" sldId="372"/>
            <ac:spMk id="19" creationId="{35A0B054-8954-4420-B487-620EA3F2D0AD}"/>
          </ac:spMkLst>
        </pc:spChg>
        <pc:spChg chg="mod">
          <ac:chgData name="Bryan Krausen" userId="774916b2a9b30420" providerId="LiveId" clId="{B5F1CB9E-4976-4FE5-8E23-67E2AA7E8930}" dt="2021-05-09T19:33:56.748" v="5802" actId="1076"/>
          <ac:spMkLst>
            <pc:docMk/>
            <pc:sldMk cId="406363646" sldId="372"/>
            <ac:spMk id="20" creationId="{1915749C-BA1D-45FA-8C59-E35BD6C5AEA6}"/>
          </ac:spMkLst>
        </pc:spChg>
        <pc:spChg chg="mod">
          <ac:chgData name="Bryan Krausen" userId="774916b2a9b30420" providerId="LiveId" clId="{B5F1CB9E-4976-4FE5-8E23-67E2AA7E8930}" dt="2021-05-09T19:34:18.131" v="5832" actId="20577"/>
          <ac:spMkLst>
            <pc:docMk/>
            <pc:sldMk cId="406363646" sldId="372"/>
            <ac:spMk id="21" creationId="{1A7AAE3C-F436-411A-825E-0BCE7480154C}"/>
          </ac:spMkLst>
        </pc:spChg>
        <pc:grpChg chg="add mod">
          <ac:chgData name="Bryan Krausen" userId="774916b2a9b30420" providerId="LiveId" clId="{B5F1CB9E-4976-4FE5-8E23-67E2AA7E8930}" dt="2021-05-12T02:00:35.934" v="7088"/>
          <ac:grpSpMkLst>
            <pc:docMk/>
            <pc:sldMk cId="406363646" sldId="372"/>
            <ac:grpSpMk id="23" creationId="{4306E925-1CD0-487E-8AE3-12C7E89469D4}"/>
          </ac:grpSpMkLst>
        </pc:grpChg>
        <pc:grpChg chg="mod">
          <ac:chgData name="Bryan Krausen" userId="774916b2a9b30420" providerId="LiveId" clId="{B5F1CB9E-4976-4FE5-8E23-67E2AA7E8930}" dt="2021-05-12T02:00:35.934" v="7088"/>
          <ac:grpSpMkLst>
            <pc:docMk/>
            <pc:sldMk cId="406363646" sldId="372"/>
            <ac:grpSpMk id="24" creationId="{2EA8AB83-1588-4BF5-B438-7B7113AA4173}"/>
          </ac:grpSpMkLst>
        </pc:grpChg>
        <pc:grpChg chg="mod">
          <ac:chgData name="Bryan Krausen" userId="774916b2a9b30420" providerId="LiveId" clId="{B5F1CB9E-4976-4FE5-8E23-67E2AA7E8930}" dt="2021-05-12T02:00:35.934" v="7088"/>
          <ac:grpSpMkLst>
            <pc:docMk/>
            <pc:sldMk cId="406363646" sldId="372"/>
            <ac:grpSpMk id="25" creationId="{7BF3E28A-D324-4B5D-BA2B-E955C3218F7A}"/>
          </ac:grpSpMkLst>
        </pc:grpChg>
        <pc:grpChg chg="mod">
          <ac:chgData name="Bryan Krausen" userId="774916b2a9b30420" providerId="LiveId" clId="{B5F1CB9E-4976-4FE5-8E23-67E2AA7E8930}" dt="2021-05-12T02:00:35.934" v="7088"/>
          <ac:grpSpMkLst>
            <pc:docMk/>
            <pc:sldMk cId="406363646" sldId="372"/>
            <ac:grpSpMk id="27" creationId="{38E224AA-3D1E-4EB6-8772-CE52FAD61617}"/>
          </ac:grpSpMkLst>
        </pc:grpChg>
        <pc:grpChg chg="del">
          <ac:chgData name="Bryan Krausen" userId="774916b2a9b30420" providerId="LiveId" clId="{B5F1CB9E-4976-4FE5-8E23-67E2AA7E8930}" dt="2021-05-12T02:00:35.659" v="7087" actId="478"/>
          <ac:grpSpMkLst>
            <pc:docMk/>
            <pc:sldMk cId="406363646" sldId="372"/>
            <ac:grpSpMk id="42" creationId="{F7EE36A0-3927-4E2D-B4FC-652966142512}"/>
          </ac:grpSpMkLst>
        </pc:grpChg>
        <pc:picChg chg="add mod">
          <ac:chgData name="Bryan Krausen" userId="774916b2a9b30420" providerId="LiveId" clId="{B5F1CB9E-4976-4FE5-8E23-67E2AA7E8930}" dt="2021-05-09T19:34:35.138" v="5835" actId="1076"/>
          <ac:picMkLst>
            <pc:docMk/>
            <pc:sldMk cId="406363646" sldId="372"/>
            <ac:picMk id="22" creationId="{6C7217BE-3736-43DE-85FA-E159447C875A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26" creationId="{373BD345-6FB3-440D-8936-C16A0AD9E0E0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28" creationId="{4D5D75A6-EE94-4B13-9F16-C1C32DE808C4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29" creationId="{1FBF4AA3-4C48-4644-B1F3-95898FAA3461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30" creationId="{2E4C849F-6137-49D2-A76B-DC02EF4B62EC}"/>
          </ac:picMkLst>
        </pc:picChg>
        <pc:picChg chg="mod">
          <ac:chgData name="Bryan Krausen" userId="774916b2a9b30420" providerId="LiveId" clId="{B5F1CB9E-4976-4FE5-8E23-67E2AA7E8930}" dt="2021-05-12T02:00:35.934" v="7088"/>
          <ac:picMkLst>
            <pc:docMk/>
            <pc:sldMk cId="406363646" sldId="372"/>
            <ac:picMk id="31" creationId="{7726760B-E68E-4BBF-BA35-DFC211252897}"/>
          </ac:picMkLst>
        </pc:picChg>
        <pc:picChg chg="del">
          <ac:chgData name="Bryan Krausen" userId="774916b2a9b30420" providerId="LiveId" clId="{B5F1CB9E-4976-4FE5-8E23-67E2AA7E8930}" dt="2021-05-09T19:32:07.771" v="5759" actId="478"/>
          <ac:picMkLst>
            <pc:docMk/>
            <pc:sldMk cId="406363646" sldId="372"/>
            <ac:picMk id="3074" creationId="{9A443142-4F01-4FFA-9D37-9995A7B58D87}"/>
          </ac:picMkLst>
        </pc:picChg>
      </pc:sldChg>
      <pc:sldChg chg="addSp delSp modSp add mod">
        <pc:chgData name="Bryan Krausen" userId="774916b2a9b30420" providerId="LiveId" clId="{B5F1CB9E-4976-4FE5-8E23-67E2AA7E8930}" dt="2021-05-12T02:00:41.704" v="7092"/>
        <pc:sldMkLst>
          <pc:docMk/>
          <pc:sldMk cId="2018060507" sldId="373"/>
        </pc:sldMkLst>
        <pc:spChg chg="mod">
          <ac:chgData name="Bryan Krausen" userId="774916b2a9b30420" providerId="LiveId" clId="{B5F1CB9E-4976-4FE5-8E23-67E2AA7E8930}" dt="2021-05-09T22:03:55.040" v="6765" actId="14100"/>
          <ac:spMkLst>
            <pc:docMk/>
            <pc:sldMk cId="2018060507" sldId="373"/>
            <ac:spMk id="5" creationId="{686A2DFF-A5F5-4091-AC53-458FC271351C}"/>
          </ac:spMkLst>
        </pc:spChg>
        <pc:spChg chg="mod">
          <ac:chgData name="Bryan Krausen" userId="774916b2a9b30420" providerId="LiveId" clId="{B5F1CB9E-4976-4FE5-8E23-67E2AA7E8930}" dt="2021-05-11T17:25:25.059" v="7034" actId="20577"/>
          <ac:spMkLst>
            <pc:docMk/>
            <pc:sldMk cId="2018060507" sldId="373"/>
            <ac:spMk id="6" creationId="{4D471117-E921-4153-85CF-D0240E7E52B8}"/>
          </ac:spMkLst>
        </pc:spChg>
        <pc:spChg chg="mod">
          <ac:chgData name="Bryan Krausen" userId="774916b2a9b30420" providerId="LiveId" clId="{B5F1CB9E-4976-4FE5-8E23-67E2AA7E8930}" dt="2021-05-09T20:41:54.008" v="6306" actId="20577"/>
          <ac:spMkLst>
            <pc:docMk/>
            <pc:sldMk cId="2018060507" sldId="373"/>
            <ac:spMk id="12" creationId="{469D8671-0655-4A62-966A-B50F7711C721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3" creationId="{EDF45287-919C-4288-B547-31F3E68C79DC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4" creationId="{94F01D27-D6B6-4BFF-9185-720062FD398C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5" creationId="{258ADCAA-BA02-4FB3-AD27-B7E5F1097DE5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6" creationId="{EA2C916D-FF0B-438E-8D4F-5C9313CBCE31}"/>
          </ac:spMkLst>
        </pc:spChg>
        <pc:spChg chg="mod">
          <ac:chgData name="Bryan Krausen" userId="774916b2a9b30420" providerId="LiveId" clId="{B5F1CB9E-4976-4FE5-8E23-67E2AA7E8930}" dt="2021-05-09T20:36:59.359" v="6150" actId="20577"/>
          <ac:spMkLst>
            <pc:docMk/>
            <pc:sldMk cId="2018060507" sldId="373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8" creationId="{D3F29C1A-C1B5-41AC-938A-896A3B736A1A}"/>
          </ac:spMkLst>
        </pc:spChg>
        <pc:spChg chg="mod">
          <ac:chgData name="Bryan Krausen" userId="774916b2a9b30420" providerId="LiveId" clId="{B5F1CB9E-4976-4FE5-8E23-67E2AA7E8930}" dt="2021-05-09T22:03:44.826" v="6762" actId="1076"/>
          <ac:spMkLst>
            <pc:docMk/>
            <pc:sldMk cId="2018060507" sldId="373"/>
            <ac:spMk id="19" creationId="{AF86D4C3-A392-46DF-BFE4-F9E38B338978}"/>
          </ac:spMkLst>
        </pc:spChg>
        <pc:spChg chg="mod">
          <ac:chgData name="Bryan Krausen" userId="774916b2a9b30420" providerId="LiveId" clId="{B5F1CB9E-4976-4FE5-8E23-67E2AA7E8930}" dt="2021-05-09T22:03:47.176" v="6763" actId="404"/>
          <ac:spMkLst>
            <pc:docMk/>
            <pc:sldMk cId="2018060507" sldId="373"/>
            <ac:spMk id="20" creationId="{4532E4F5-9CEB-4509-8747-9C727B7E3185}"/>
          </ac:spMkLst>
        </pc:spChg>
        <pc:spChg chg="del">
          <ac:chgData name="Bryan Krausen" userId="774916b2a9b30420" providerId="LiveId" clId="{B5F1CB9E-4976-4FE5-8E23-67E2AA7E8930}" dt="2021-05-09T20:45:48.356" v="6320" actId="478"/>
          <ac:spMkLst>
            <pc:docMk/>
            <pc:sldMk cId="2018060507" sldId="373"/>
            <ac:spMk id="25" creationId="{10D4AA44-1932-4A8A-9398-6440BBD54605}"/>
          </ac:spMkLst>
        </pc:spChg>
        <pc:spChg chg="del">
          <ac:chgData name="Bryan Krausen" userId="774916b2a9b30420" providerId="LiveId" clId="{B5F1CB9E-4976-4FE5-8E23-67E2AA7E8930}" dt="2021-05-09T20:45:49.496" v="6321" actId="478"/>
          <ac:spMkLst>
            <pc:docMk/>
            <pc:sldMk cId="2018060507" sldId="373"/>
            <ac:spMk id="27" creationId="{5D2DA5BE-1708-4000-A5E6-D20C567A1C84}"/>
          </ac:spMkLst>
        </pc:spChg>
        <pc:grpChg chg="add mod">
          <ac:chgData name="Bryan Krausen" userId="774916b2a9b30420" providerId="LiveId" clId="{B5F1CB9E-4976-4FE5-8E23-67E2AA7E8930}" dt="2021-05-12T02:00:41.704" v="7092"/>
          <ac:grpSpMkLst>
            <pc:docMk/>
            <pc:sldMk cId="2018060507" sldId="373"/>
            <ac:grpSpMk id="21" creationId="{D66A8E9E-6AC0-4D2A-AD2A-D11871CDEC96}"/>
          </ac:grpSpMkLst>
        </pc:grpChg>
        <pc:grpChg chg="mod">
          <ac:chgData name="Bryan Krausen" userId="774916b2a9b30420" providerId="LiveId" clId="{B5F1CB9E-4976-4FE5-8E23-67E2AA7E8930}" dt="2021-05-12T02:00:41.704" v="7092"/>
          <ac:grpSpMkLst>
            <pc:docMk/>
            <pc:sldMk cId="2018060507" sldId="373"/>
            <ac:grpSpMk id="22" creationId="{F22DA9E6-2EBE-4B95-9C33-FF04471EF82E}"/>
          </ac:grpSpMkLst>
        </pc:grpChg>
        <pc:grpChg chg="mod">
          <ac:chgData name="Bryan Krausen" userId="774916b2a9b30420" providerId="LiveId" clId="{B5F1CB9E-4976-4FE5-8E23-67E2AA7E8930}" dt="2021-05-12T02:00:41.704" v="7092"/>
          <ac:grpSpMkLst>
            <pc:docMk/>
            <pc:sldMk cId="2018060507" sldId="373"/>
            <ac:grpSpMk id="23" creationId="{45EA8C21-574B-4D01-8795-57793C2C9B8F}"/>
          </ac:grpSpMkLst>
        </pc:grpChg>
        <pc:grpChg chg="mod">
          <ac:chgData name="Bryan Krausen" userId="774916b2a9b30420" providerId="LiveId" clId="{B5F1CB9E-4976-4FE5-8E23-67E2AA7E8930}" dt="2021-05-12T02:00:41.704" v="7092"/>
          <ac:grpSpMkLst>
            <pc:docMk/>
            <pc:sldMk cId="2018060507" sldId="373"/>
            <ac:grpSpMk id="25" creationId="{9EFAA48C-9EB4-4EAE-B585-A7A59AAA5756}"/>
          </ac:grpSpMkLst>
        </pc:grpChg>
        <pc:grpChg chg="del">
          <ac:chgData name="Bryan Krausen" userId="774916b2a9b30420" providerId="LiveId" clId="{B5F1CB9E-4976-4FE5-8E23-67E2AA7E8930}" dt="2021-05-12T02:00:41.426" v="7091" actId="478"/>
          <ac:grpSpMkLst>
            <pc:docMk/>
            <pc:sldMk cId="2018060507" sldId="373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4" creationId="{65E11630-86A6-454B-A439-DDA232558706}"/>
          </ac:picMkLst>
        </pc:pic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6" creationId="{A5F96198-D88B-41B3-8650-A1E7259C4094}"/>
          </ac:picMkLst>
        </pc:pic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7" creationId="{18EBAF1E-031F-4911-9449-6BF06857D33D}"/>
          </ac:picMkLst>
        </pc:pic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8" creationId="{FDD39212-4FE5-4904-9A80-C1F3D5E9C081}"/>
          </ac:picMkLst>
        </pc:picChg>
        <pc:picChg chg="mod">
          <ac:chgData name="Bryan Krausen" userId="774916b2a9b30420" providerId="LiveId" clId="{B5F1CB9E-4976-4FE5-8E23-67E2AA7E8930}" dt="2021-05-12T02:00:41.704" v="7092"/>
          <ac:picMkLst>
            <pc:docMk/>
            <pc:sldMk cId="2018060507" sldId="373"/>
            <ac:picMk id="29" creationId="{B8AFBBCA-E6FA-4160-AF87-E6D5831667ED}"/>
          </ac:picMkLst>
        </pc:picChg>
      </pc:sldChg>
      <pc:sldChg chg="addSp delSp modSp add mod ord">
        <pc:chgData name="Bryan Krausen" userId="774916b2a9b30420" providerId="LiveId" clId="{B5F1CB9E-4976-4FE5-8E23-67E2AA7E8930}" dt="2021-05-12T02:00:46.969" v="7096"/>
        <pc:sldMkLst>
          <pc:docMk/>
          <pc:sldMk cId="2338313298" sldId="374"/>
        </pc:sldMkLst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" creationId="{8FA9FFB0-CFDD-4407-9EB2-15CFB37DF02D}"/>
          </ac:spMkLst>
        </pc:spChg>
        <pc:spChg chg="del">
          <ac:chgData name="Bryan Krausen" userId="774916b2a9b30420" providerId="LiveId" clId="{B5F1CB9E-4976-4FE5-8E23-67E2AA7E8930}" dt="2021-05-09T20:59:17.204" v="6419" actId="478"/>
          <ac:spMkLst>
            <pc:docMk/>
            <pc:sldMk cId="2338313298" sldId="374"/>
            <ac:spMk id="5" creationId="{686A2DFF-A5F5-4091-AC53-458FC271351C}"/>
          </ac:spMkLst>
        </pc:spChg>
        <pc:spChg chg="del">
          <ac:chgData name="Bryan Krausen" userId="774916b2a9b30420" providerId="LiveId" clId="{B5F1CB9E-4976-4FE5-8E23-67E2AA7E8930}" dt="2021-05-09T20:59:17.204" v="6419" actId="478"/>
          <ac:spMkLst>
            <pc:docMk/>
            <pc:sldMk cId="2338313298" sldId="374"/>
            <ac:spMk id="6" creationId="{4D471117-E921-4153-85CF-D0240E7E52B8}"/>
          </ac:spMkLst>
        </pc:spChg>
        <pc:spChg chg="mod">
          <ac:chgData name="Bryan Krausen" userId="774916b2a9b30420" providerId="LiveId" clId="{B5F1CB9E-4976-4FE5-8E23-67E2AA7E8930}" dt="2021-05-09T22:11:03.788" v="6771" actId="1076"/>
          <ac:spMkLst>
            <pc:docMk/>
            <pc:sldMk cId="2338313298" sldId="374"/>
            <ac:spMk id="12" creationId="{469D8671-0655-4A62-966A-B50F7711C721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3" creationId="{EDF45287-919C-4288-B547-31F3E68C79DC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4" creationId="{94F01D27-D6B6-4BFF-9185-720062FD398C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5" creationId="{258ADCAA-BA02-4FB3-AD27-B7E5F1097DE5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6" creationId="{EA2C916D-FF0B-438E-8D4F-5C9313CBCE31}"/>
          </ac:spMkLst>
        </pc:spChg>
        <pc:spChg chg="mod">
          <ac:chgData name="Bryan Krausen" userId="774916b2a9b30420" providerId="LiveId" clId="{B5F1CB9E-4976-4FE5-8E23-67E2AA7E8930}" dt="2021-05-09T20:57:28.753" v="6342" actId="20577"/>
          <ac:spMkLst>
            <pc:docMk/>
            <pc:sldMk cId="2338313298" sldId="374"/>
            <ac:spMk id="17" creationId="{23E09767-3FF2-4AB0-B724-668A818E215B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8" creationId="{D3F29C1A-C1B5-41AC-938A-896A3B736A1A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19" creationId="{AF86D4C3-A392-46DF-BFE4-F9E38B338978}"/>
          </ac:spMkLst>
        </pc:spChg>
        <pc:spChg chg="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0" creationId="{4532E4F5-9CEB-4509-8747-9C727B7E3185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4" creationId="{83A6E5A3-1C0B-46DE-940C-A0C2AB1B116E}"/>
          </ac:spMkLst>
        </pc:spChg>
        <pc:spChg chg="del">
          <ac:chgData name="Bryan Krausen" userId="774916b2a9b30420" providerId="LiveId" clId="{B5F1CB9E-4976-4FE5-8E23-67E2AA7E8930}" dt="2021-05-09T20:59:17.204" v="6419" actId="478"/>
          <ac:spMkLst>
            <pc:docMk/>
            <pc:sldMk cId="2338313298" sldId="374"/>
            <ac:spMk id="25" creationId="{10D4AA44-1932-4A8A-9398-6440BBD54605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6" creationId="{405B7164-11B2-4102-B1FA-40A78D53227B}"/>
          </ac:spMkLst>
        </pc:spChg>
        <pc:spChg chg="del">
          <ac:chgData name="Bryan Krausen" userId="774916b2a9b30420" providerId="LiveId" clId="{B5F1CB9E-4976-4FE5-8E23-67E2AA7E8930}" dt="2021-05-09T20:59:17.204" v="6419" actId="478"/>
          <ac:spMkLst>
            <pc:docMk/>
            <pc:sldMk cId="2338313298" sldId="374"/>
            <ac:spMk id="27" creationId="{5D2DA5BE-1708-4000-A5E6-D20C567A1C84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8" creationId="{FE1A8E59-A12B-4BDC-9B51-7F98B12B937C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29" creationId="{A8F480BD-8948-4CF1-B9F3-760A04C3E8AF}"/>
          </ac:spMkLst>
        </pc:spChg>
        <pc:spChg chg="add mod">
          <ac:chgData name="Bryan Krausen" userId="774916b2a9b30420" providerId="LiveId" clId="{B5F1CB9E-4976-4FE5-8E23-67E2AA7E8930}" dt="2021-05-09T22:11:55.004" v="6805" actId="1582"/>
          <ac:spMkLst>
            <pc:docMk/>
            <pc:sldMk cId="2338313298" sldId="374"/>
            <ac:spMk id="35" creationId="{0D462C38-C641-4935-9A4C-308DE7C6F20A}"/>
          </ac:spMkLst>
        </pc:spChg>
        <pc:spChg chg="add mod">
          <ac:chgData name="Bryan Krausen" userId="774916b2a9b30420" providerId="LiveId" clId="{B5F1CB9E-4976-4FE5-8E23-67E2AA7E8930}" dt="2021-05-09T22:12:16.460" v="6822" actId="1037"/>
          <ac:spMkLst>
            <pc:docMk/>
            <pc:sldMk cId="2338313298" sldId="374"/>
            <ac:spMk id="36" creationId="{7CD64976-7186-425C-92C3-F19B4EAD1B47}"/>
          </ac:spMkLst>
        </pc:spChg>
        <pc:spChg chg="add mod">
          <ac:chgData name="Bryan Krausen" userId="774916b2a9b30420" providerId="LiveId" clId="{B5F1CB9E-4976-4FE5-8E23-67E2AA7E8930}" dt="2021-05-09T22:11:09.767" v="6772" actId="1076"/>
          <ac:spMkLst>
            <pc:docMk/>
            <pc:sldMk cId="2338313298" sldId="374"/>
            <ac:spMk id="39" creationId="{B0A364F2-3644-442F-89F1-7AC6B04A8324}"/>
          </ac:spMkLst>
        </pc:spChg>
        <pc:spChg chg="add mod">
          <ac:chgData name="Bryan Krausen" userId="774916b2a9b30420" providerId="LiveId" clId="{B5F1CB9E-4976-4FE5-8E23-67E2AA7E8930}" dt="2021-05-09T22:11:55.004" v="6805" actId="1582"/>
          <ac:spMkLst>
            <pc:docMk/>
            <pc:sldMk cId="2338313298" sldId="374"/>
            <ac:spMk id="45" creationId="{04DF1227-DD2B-4A64-93A8-F186B04018F2}"/>
          </ac:spMkLst>
        </pc:spChg>
        <pc:spChg chg="add mod">
          <ac:chgData name="Bryan Krausen" userId="774916b2a9b30420" providerId="LiveId" clId="{B5F1CB9E-4976-4FE5-8E23-67E2AA7E8930}" dt="2021-05-09T22:12:16.460" v="6822" actId="1037"/>
          <ac:spMkLst>
            <pc:docMk/>
            <pc:sldMk cId="2338313298" sldId="374"/>
            <ac:spMk id="47" creationId="{2096030B-6E1C-4B36-AFC9-F42239097C7E}"/>
          </ac:spMkLst>
        </pc:spChg>
        <pc:grpChg chg="add mod">
          <ac:chgData name="Bryan Krausen" userId="774916b2a9b30420" providerId="LiveId" clId="{B5F1CB9E-4976-4FE5-8E23-67E2AA7E8930}" dt="2021-05-12T02:00:46.969" v="7096"/>
          <ac:grpSpMkLst>
            <pc:docMk/>
            <pc:sldMk cId="2338313298" sldId="374"/>
            <ac:grpSpMk id="31" creationId="{7C1DB668-A7C1-47FB-8DEF-A7F96E18B9B8}"/>
          </ac:grpSpMkLst>
        </pc:grpChg>
        <pc:grpChg chg="mod">
          <ac:chgData name="Bryan Krausen" userId="774916b2a9b30420" providerId="LiveId" clId="{B5F1CB9E-4976-4FE5-8E23-67E2AA7E8930}" dt="2021-05-12T02:00:46.969" v="7096"/>
          <ac:grpSpMkLst>
            <pc:docMk/>
            <pc:sldMk cId="2338313298" sldId="374"/>
            <ac:grpSpMk id="32" creationId="{60FA61EE-C55D-47A8-9A92-58F5C82B9E7C}"/>
          </ac:grpSpMkLst>
        </pc:grpChg>
        <pc:grpChg chg="mod">
          <ac:chgData name="Bryan Krausen" userId="774916b2a9b30420" providerId="LiveId" clId="{B5F1CB9E-4976-4FE5-8E23-67E2AA7E8930}" dt="2021-05-12T02:00:46.969" v="7096"/>
          <ac:grpSpMkLst>
            <pc:docMk/>
            <pc:sldMk cId="2338313298" sldId="374"/>
            <ac:grpSpMk id="33" creationId="{B03A8F78-586A-4AF8-81C4-7021DDB7B5FD}"/>
          </ac:grpSpMkLst>
        </pc:grpChg>
        <pc:grpChg chg="mod">
          <ac:chgData name="Bryan Krausen" userId="774916b2a9b30420" providerId="LiveId" clId="{B5F1CB9E-4976-4FE5-8E23-67E2AA7E8930}" dt="2021-05-12T02:00:46.969" v="7096"/>
          <ac:grpSpMkLst>
            <pc:docMk/>
            <pc:sldMk cId="2338313298" sldId="374"/>
            <ac:grpSpMk id="37" creationId="{95AA9625-BB8E-401F-9AED-975ADD3859D9}"/>
          </ac:grpSpMkLst>
        </pc:grpChg>
        <pc:grpChg chg="del">
          <ac:chgData name="Bryan Krausen" userId="774916b2a9b30420" providerId="LiveId" clId="{B5F1CB9E-4976-4FE5-8E23-67E2AA7E8930}" dt="2021-05-12T02:00:46.715" v="7095" actId="478"/>
          <ac:grpSpMkLst>
            <pc:docMk/>
            <pc:sldMk cId="2338313298" sldId="374"/>
            <ac:grpSpMk id="42" creationId="{F7EE36A0-3927-4E2D-B4FC-652966142512}"/>
          </ac:grpSpMkLst>
        </pc:grp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34" creationId="{AA9E6906-D84C-4C6C-A81F-F8203837986E}"/>
          </ac:picMkLst>
        </pc:pic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38" creationId="{70846AA2-526A-4ADA-9A56-FED6E67FB893}"/>
          </ac:picMkLst>
        </pc:pic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40" creationId="{620C7782-2E91-43A2-ABF1-375FB6EC8F59}"/>
          </ac:picMkLst>
        </pc:pic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41" creationId="{6E2843E4-BAC5-49A5-9D22-490D9424AFE7}"/>
          </ac:picMkLst>
        </pc:picChg>
        <pc:picChg chg="mod">
          <ac:chgData name="Bryan Krausen" userId="774916b2a9b30420" providerId="LiveId" clId="{B5F1CB9E-4976-4FE5-8E23-67E2AA7E8930}" dt="2021-05-12T02:00:46.969" v="7096"/>
          <ac:picMkLst>
            <pc:docMk/>
            <pc:sldMk cId="2338313298" sldId="374"/>
            <ac:picMk id="43" creationId="{5310BF28-B8B2-4751-B6CD-333E9816B2F1}"/>
          </ac:picMkLst>
        </pc:picChg>
        <pc:cxnChg chg="add mod">
          <ac:chgData name="Bryan Krausen" userId="774916b2a9b30420" providerId="LiveId" clId="{B5F1CB9E-4976-4FE5-8E23-67E2AA7E8930}" dt="2021-05-09T22:11:09.767" v="6772" actId="1076"/>
          <ac:cxnSpMkLst>
            <pc:docMk/>
            <pc:sldMk cId="2338313298" sldId="374"/>
            <ac:cxnSpMk id="4" creationId="{C41D1EDE-7405-4BC1-9BF9-E7104017CCAF}"/>
          </ac:cxnSpMkLst>
        </pc:cxnChg>
        <pc:cxnChg chg="add mod">
          <ac:chgData name="Bryan Krausen" userId="774916b2a9b30420" providerId="LiveId" clId="{B5F1CB9E-4976-4FE5-8E23-67E2AA7E8930}" dt="2021-05-09T22:11:09.767" v="6772" actId="1076"/>
          <ac:cxnSpMkLst>
            <pc:docMk/>
            <pc:sldMk cId="2338313298" sldId="374"/>
            <ac:cxnSpMk id="30" creationId="{6FEF9781-6F62-4A47-952E-53CED3446ACA}"/>
          </ac:cxnSpMkLst>
        </pc:cxnChg>
      </pc:sldChg>
    </pc:docChg>
  </pc:docChgLst>
  <pc:docChgLst>
    <pc:chgData name="Gabe Maentz" userId="69fd8aa6ee97e450" providerId="LiveId" clId="{BAA8D174-94C4-F84D-B165-727E36D4F428}"/>
    <pc:docChg chg="custSel addSld delSld modSld">
      <pc:chgData name="Gabe Maentz" userId="69fd8aa6ee97e450" providerId="LiveId" clId="{BAA8D174-94C4-F84D-B165-727E36D4F428}" dt="2021-05-10T17:17:56.772" v="1739" actId="207"/>
      <pc:docMkLst>
        <pc:docMk/>
      </pc:docMkLst>
      <pc:sldChg chg="addSp delSp modSp mod">
        <pc:chgData name="Gabe Maentz" userId="69fd8aa6ee97e450" providerId="LiveId" clId="{BAA8D174-94C4-F84D-B165-727E36D4F428}" dt="2021-05-05T02:36:00.929" v="696" actId="20577"/>
        <pc:sldMkLst>
          <pc:docMk/>
          <pc:sldMk cId="2488679772" sldId="331"/>
        </pc:sldMkLst>
        <pc:spChg chg="add del mod">
          <ac:chgData name="Gabe Maentz" userId="69fd8aa6ee97e450" providerId="LiveId" clId="{BAA8D174-94C4-F84D-B165-727E36D4F428}" dt="2021-05-05T02:27:37.025" v="124" actId="478"/>
          <ac:spMkLst>
            <pc:docMk/>
            <pc:sldMk cId="2488679772" sldId="331"/>
            <ac:spMk id="2" creationId="{047D9723-DC24-1C47-89EA-54EA561E30AC}"/>
          </ac:spMkLst>
        </pc:spChg>
        <pc:spChg chg="add mod">
          <ac:chgData name="Gabe Maentz" userId="69fd8aa6ee97e450" providerId="LiveId" clId="{BAA8D174-94C4-F84D-B165-727E36D4F428}" dt="2021-05-05T02:36:00.929" v="696" actId="20577"/>
          <ac:spMkLst>
            <pc:docMk/>
            <pc:sldMk cId="2488679772" sldId="331"/>
            <ac:spMk id="13" creationId="{BA454C4F-4AD9-3A4B-A694-6FD64D68A5A1}"/>
          </ac:spMkLst>
        </pc:spChg>
        <pc:picChg chg="add mod">
          <ac:chgData name="Gabe Maentz" userId="69fd8aa6ee97e450" providerId="LiveId" clId="{BAA8D174-94C4-F84D-B165-727E36D4F428}" dt="2021-05-05T02:34:08.967" v="518" actId="1076"/>
          <ac:picMkLst>
            <pc:docMk/>
            <pc:sldMk cId="2488679772" sldId="331"/>
            <ac:picMk id="3" creationId="{7230F81C-115C-7D48-A842-B0ADEE421D0A}"/>
          </ac:picMkLst>
        </pc:picChg>
      </pc:sldChg>
      <pc:sldChg chg="modSp mod">
        <pc:chgData name="Gabe Maentz" userId="69fd8aa6ee97e450" providerId="LiveId" clId="{BAA8D174-94C4-F84D-B165-727E36D4F428}" dt="2021-05-10T17:17:56.772" v="1739" actId="207"/>
        <pc:sldMkLst>
          <pc:docMk/>
          <pc:sldMk cId="3889367770" sldId="334"/>
        </pc:sldMkLst>
        <pc:spChg chg="mod">
          <ac:chgData name="Gabe Maentz" userId="69fd8aa6ee97e450" providerId="LiveId" clId="{BAA8D174-94C4-F84D-B165-727E36D4F428}" dt="2021-05-10T17:17:56.772" v="1739" actId="207"/>
          <ac:spMkLst>
            <pc:docMk/>
            <pc:sldMk cId="3889367770" sldId="334"/>
            <ac:spMk id="2" creationId="{AB7B9502-4074-471A-8167-C3C9E992862C}"/>
          </ac:spMkLst>
        </pc:spChg>
      </pc:sldChg>
      <pc:sldChg chg="addSp delSp modSp add mod">
        <pc:chgData name="Gabe Maentz" userId="69fd8aa6ee97e450" providerId="LiveId" clId="{BAA8D174-94C4-F84D-B165-727E36D4F428}" dt="2021-05-05T02:27:02.283" v="122" actId="1076"/>
        <pc:sldMkLst>
          <pc:docMk/>
          <pc:sldMk cId="2053490509" sldId="352"/>
        </pc:sldMkLst>
        <pc:spChg chg="del">
          <ac:chgData name="Gabe Maentz" userId="69fd8aa6ee97e450" providerId="LiveId" clId="{BAA8D174-94C4-F84D-B165-727E36D4F428}" dt="2021-05-05T02:23:31.753" v="87" actId="478"/>
          <ac:spMkLst>
            <pc:docMk/>
            <pc:sldMk cId="2053490509" sldId="352"/>
            <ac:spMk id="2" creationId="{047D9723-DC24-1C47-89EA-54EA561E30AC}"/>
          </ac:spMkLst>
        </pc:spChg>
        <pc:spChg chg="mod">
          <ac:chgData name="Gabe Maentz" userId="69fd8aa6ee97e450" providerId="LiveId" clId="{BAA8D174-94C4-F84D-B165-727E36D4F428}" dt="2021-05-05T02:24:10.396" v="115" actId="20577"/>
          <ac:spMkLst>
            <pc:docMk/>
            <pc:sldMk cId="2053490509" sldId="352"/>
            <ac:spMk id="17" creationId="{23E09767-3FF2-4AB0-B724-668A818E215B}"/>
          </ac:spMkLst>
        </pc:spChg>
        <pc:picChg chg="add del">
          <ac:chgData name="Gabe Maentz" userId="69fd8aa6ee97e450" providerId="LiveId" clId="{BAA8D174-94C4-F84D-B165-727E36D4F428}" dt="2021-05-05T02:24:12.082" v="116" actId="478"/>
          <ac:picMkLst>
            <pc:docMk/>
            <pc:sldMk cId="2053490509" sldId="352"/>
            <ac:picMk id="3" creationId="{A3BB495E-B34D-4143-93BF-DA001D467E38}"/>
          </ac:picMkLst>
        </pc:picChg>
        <pc:picChg chg="add del mod">
          <ac:chgData name="Gabe Maentz" userId="69fd8aa6ee97e450" providerId="LiveId" clId="{BAA8D174-94C4-F84D-B165-727E36D4F428}" dt="2021-05-05T02:26:38.279" v="119" actId="478"/>
          <ac:picMkLst>
            <pc:docMk/>
            <pc:sldMk cId="2053490509" sldId="352"/>
            <ac:picMk id="4" creationId="{F3F36D8C-594D-2644-B782-3F6D226CA514}"/>
          </ac:picMkLst>
        </pc:picChg>
        <pc:picChg chg="add">
          <ac:chgData name="Gabe Maentz" userId="69fd8aa6ee97e450" providerId="LiveId" clId="{BAA8D174-94C4-F84D-B165-727E36D4F428}" dt="2021-05-05T02:26:38.958" v="120"/>
          <ac:picMkLst>
            <pc:docMk/>
            <pc:sldMk cId="2053490509" sldId="352"/>
            <ac:picMk id="5" creationId="{F562177A-A849-E141-BFA2-8AF12FE099D5}"/>
          </ac:picMkLst>
        </pc:picChg>
        <pc:picChg chg="add mod">
          <ac:chgData name="Gabe Maentz" userId="69fd8aa6ee97e450" providerId="LiveId" clId="{BAA8D174-94C4-F84D-B165-727E36D4F428}" dt="2021-05-05T02:27:02.283" v="122" actId="1076"/>
          <ac:picMkLst>
            <pc:docMk/>
            <pc:sldMk cId="2053490509" sldId="352"/>
            <ac:picMk id="6" creationId="{2D65A3DC-C5B4-1241-8873-B68FDFEC19E2}"/>
          </ac:picMkLst>
        </pc:picChg>
      </pc:sldChg>
      <pc:sldChg chg="add">
        <pc:chgData name="Gabe Maentz" userId="69fd8aa6ee97e450" providerId="LiveId" clId="{BAA8D174-94C4-F84D-B165-727E36D4F428}" dt="2021-05-05T02:24:05.118" v="108"/>
        <pc:sldMkLst>
          <pc:docMk/>
          <pc:sldMk cId="1476780232" sldId="353"/>
        </pc:sldMkLst>
      </pc:sldChg>
      <pc:sldChg chg="add del">
        <pc:chgData name="Gabe Maentz" userId="69fd8aa6ee97e450" providerId="LiveId" clId="{BAA8D174-94C4-F84D-B165-727E36D4F428}" dt="2021-05-05T02:23:33.961" v="89"/>
        <pc:sldMkLst>
          <pc:docMk/>
          <pc:sldMk cId="2768009272" sldId="353"/>
        </pc:sldMkLst>
      </pc:sldChg>
      <pc:sldChg chg="addSp modSp add mod">
        <pc:chgData name="Gabe Maentz" userId="69fd8aa6ee97e450" providerId="LiveId" clId="{BAA8D174-94C4-F84D-B165-727E36D4F428}" dt="2021-05-05T02:47:33.883" v="1409" actId="20577"/>
        <pc:sldMkLst>
          <pc:docMk/>
          <pc:sldMk cId="43564944" sldId="354"/>
        </pc:sldMkLst>
        <pc:spChg chg="mod">
          <ac:chgData name="Gabe Maentz" userId="69fd8aa6ee97e450" providerId="LiveId" clId="{BAA8D174-94C4-F84D-B165-727E36D4F428}" dt="2021-05-05T02:43:58.444" v="1268" actId="1076"/>
          <ac:spMkLst>
            <pc:docMk/>
            <pc:sldMk cId="43564944" sldId="354"/>
            <ac:spMk id="2" creationId="{047D9723-DC24-1C47-89EA-54EA561E30AC}"/>
          </ac:spMkLst>
        </pc:spChg>
        <pc:spChg chg="add mod">
          <ac:chgData name="Gabe Maentz" userId="69fd8aa6ee97e450" providerId="LiveId" clId="{BAA8D174-94C4-F84D-B165-727E36D4F428}" dt="2021-05-05T02:47:33.883" v="1409" actId="20577"/>
          <ac:spMkLst>
            <pc:docMk/>
            <pc:sldMk cId="43564944" sldId="354"/>
            <ac:spMk id="13" creationId="{1B886C93-1AE6-BF41-8344-EB85FA86A4BD}"/>
          </ac:spMkLst>
        </pc:spChg>
      </pc:sldChg>
      <pc:sldChg chg="add">
        <pc:chgData name="Gabe Maentz" userId="69fd8aa6ee97e450" providerId="LiveId" clId="{BAA8D174-94C4-F84D-B165-727E36D4F428}" dt="2021-05-05T02:36:07.357" v="697"/>
        <pc:sldMkLst>
          <pc:docMk/>
          <pc:sldMk cId="2590660203" sldId="355"/>
        </pc:sldMkLst>
      </pc:sldChg>
      <pc:sldChg chg="addSp delSp modSp add mod">
        <pc:chgData name="Gabe Maentz" userId="69fd8aa6ee97e450" providerId="LiveId" clId="{BAA8D174-94C4-F84D-B165-727E36D4F428}" dt="2021-05-05T02:45:57.042" v="1298" actId="1076"/>
        <pc:sldMkLst>
          <pc:docMk/>
          <pc:sldMk cId="3617003455" sldId="356"/>
        </pc:sldMkLst>
        <pc:spChg chg="mod">
          <ac:chgData name="Gabe Maentz" userId="69fd8aa6ee97e450" providerId="LiveId" clId="{BAA8D174-94C4-F84D-B165-727E36D4F428}" dt="2021-05-05T02:45:38.829" v="1293" actId="20577"/>
          <ac:spMkLst>
            <pc:docMk/>
            <pc:sldMk cId="3617003455" sldId="356"/>
            <ac:spMk id="17" creationId="{23E09767-3FF2-4AB0-B724-668A818E215B}"/>
          </ac:spMkLst>
        </pc:spChg>
        <pc:picChg chg="add mod">
          <ac:chgData name="Gabe Maentz" userId="69fd8aa6ee97e450" providerId="LiveId" clId="{BAA8D174-94C4-F84D-B165-727E36D4F428}" dt="2021-05-05T02:45:57.042" v="1298" actId="1076"/>
          <ac:picMkLst>
            <pc:docMk/>
            <pc:sldMk cId="3617003455" sldId="356"/>
            <ac:picMk id="2" creationId="{4BBF40C4-908F-2C4B-B141-6702EA288123}"/>
          </ac:picMkLst>
        </pc:picChg>
        <pc:picChg chg="del">
          <ac:chgData name="Gabe Maentz" userId="69fd8aa6ee97e450" providerId="LiveId" clId="{BAA8D174-94C4-F84D-B165-727E36D4F428}" dt="2021-05-05T02:45:41.010" v="1294" actId="478"/>
          <ac:picMkLst>
            <pc:docMk/>
            <pc:sldMk cId="3617003455" sldId="356"/>
            <ac:picMk id="3" creationId="{A3BB495E-B34D-4143-93BF-DA001D467E38}"/>
          </ac:picMkLst>
        </pc:picChg>
      </pc:sldChg>
      <pc:sldChg chg="addSp delSp modSp add mod">
        <pc:chgData name="Gabe Maentz" userId="69fd8aa6ee97e450" providerId="LiveId" clId="{BAA8D174-94C4-F84D-B165-727E36D4F428}" dt="2021-05-05T02:46:57.655" v="1327"/>
        <pc:sldMkLst>
          <pc:docMk/>
          <pc:sldMk cId="240539705" sldId="357"/>
        </pc:sldMkLst>
        <pc:spChg chg="mod">
          <ac:chgData name="Gabe Maentz" userId="69fd8aa6ee97e450" providerId="LiveId" clId="{BAA8D174-94C4-F84D-B165-727E36D4F428}" dt="2021-05-05T02:46:10.103" v="1325" actId="20577"/>
          <ac:spMkLst>
            <pc:docMk/>
            <pc:sldMk cId="240539705" sldId="357"/>
            <ac:spMk id="17" creationId="{23E09767-3FF2-4AB0-B724-668A818E215B}"/>
          </ac:spMkLst>
        </pc:spChg>
        <pc:picChg chg="del">
          <ac:chgData name="Gabe Maentz" userId="69fd8aa6ee97e450" providerId="LiveId" clId="{BAA8D174-94C4-F84D-B165-727E36D4F428}" dt="2021-05-05T02:46:57.196" v="1326" actId="478"/>
          <ac:picMkLst>
            <pc:docMk/>
            <pc:sldMk cId="240539705" sldId="357"/>
            <ac:picMk id="2" creationId="{4BBF40C4-908F-2C4B-B141-6702EA288123}"/>
          </ac:picMkLst>
        </pc:picChg>
        <pc:picChg chg="add">
          <ac:chgData name="Gabe Maentz" userId="69fd8aa6ee97e450" providerId="LiveId" clId="{BAA8D174-94C4-F84D-B165-727E36D4F428}" dt="2021-05-05T02:46:57.655" v="1327"/>
          <ac:picMkLst>
            <pc:docMk/>
            <pc:sldMk cId="240539705" sldId="357"/>
            <ac:picMk id="3" creationId="{EFC14F1A-D68B-F745-B708-83A20446B4C3}"/>
          </ac:picMkLst>
        </pc:picChg>
      </pc:sldChg>
      <pc:sldChg chg="add del">
        <pc:chgData name="Gabe Maentz" userId="69fd8aa6ee97e450" providerId="LiveId" clId="{BAA8D174-94C4-F84D-B165-727E36D4F428}" dt="2021-05-05T02:45:43.486" v="1296"/>
        <pc:sldMkLst>
          <pc:docMk/>
          <pc:sldMk cId="1757942388" sldId="357"/>
        </pc:sldMkLst>
      </pc:sldChg>
      <pc:sldChg chg="modSp mod">
        <pc:chgData name="Gabe Maentz" userId="69fd8aa6ee97e450" providerId="LiveId" clId="{BAA8D174-94C4-F84D-B165-727E36D4F428}" dt="2021-05-10T16:27:10.597" v="1469" actId="207"/>
        <pc:sldMkLst>
          <pc:docMk/>
          <pc:sldMk cId="2571365518" sldId="364"/>
        </pc:sldMkLst>
        <pc:spChg chg="mod">
          <ac:chgData name="Gabe Maentz" userId="69fd8aa6ee97e450" providerId="LiveId" clId="{BAA8D174-94C4-F84D-B165-727E36D4F428}" dt="2021-05-10T16:27:10.597" v="1469" actId="207"/>
          <ac:spMkLst>
            <pc:docMk/>
            <pc:sldMk cId="2571365518" sldId="364"/>
            <ac:spMk id="2" creationId="{6E6F4C78-5B61-450D-A69C-D6202F6A259D}"/>
          </ac:spMkLst>
        </pc:spChg>
      </pc:sldChg>
      <pc:sldChg chg="modSp mod">
        <pc:chgData name="Gabe Maentz" userId="69fd8aa6ee97e450" providerId="LiveId" clId="{BAA8D174-94C4-F84D-B165-727E36D4F428}" dt="2021-05-10T16:30:49.102" v="1554" actId="207"/>
        <pc:sldMkLst>
          <pc:docMk/>
          <pc:sldMk cId="719173074" sldId="368"/>
        </pc:sldMkLst>
        <pc:spChg chg="mod">
          <ac:chgData name="Gabe Maentz" userId="69fd8aa6ee97e450" providerId="LiveId" clId="{BAA8D174-94C4-F84D-B165-727E36D4F428}" dt="2021-05-10T16:30:49.102" v="1554" actId="207"/>
          <ac:spMkLst>
            <pc:docMk/>
            <pc:sldMk cId="719173074" sldId="368"/>
            <ac:spMk id="2" creationId="{B1F1C61B-B0D4-4F4B-B34D-C81DBF91D8DB}"/>
          </ac:spMkLst>
        </pc:spChg>
      </pc:sldChg>
      <pc:sldChg chg="addSp delSp modSp mod">
        <pc:chgData name="Gabe Maentz" userId="69fd8aa6ee97e450" providerId="LiveId" clId="{BAA8D174-94C4-F84D-B165-727E36D4F428}" dt="2021-05-10T17:16:18.456" v="1603" actId="20577"/>
        <pc:sldMkLst>
          <pc:docMk/>
          <pc:sldMk cId="3307634541" sldId="370"/>
        </pc:sldMkLst>
        <pc:spChg chg="add del mod">
          <ac:chgData name="Gabe Maentz" userId="69fd8aa6ee97e450" providerId="LiveId" clId="{BAA8D174-94C4-F84D-B165-727E36D4F428}" dt="2021-05-10T16:31:07.230" v="1556"/>
          <ac:spMkLst>
            <pc:docMk/>
            <pc:sldMk cId="3307634541" sldId="370"/>
            <ac:spMk id="3" creationId="{94AB48A9-3B02-7F48-80AA-0E9EB66925FA}"/>
          </ac:spMkLst>
        </pc:spChg>
        <pc:spChg chg="add mod">
          <ac:chgData name="Gabe Maentz" userId="69fd8aa6ee97e450" providerId="LiveId" clId="{BAA8D174-94C4-F84D-B165-727E36D4F428}" dt="2021-05-10T17:16:18.456" v="1603" actId="20577"/>
          <ac:spMkLst>
            <pc:docMk/>
            <pc:sldMk cId="3307634541" sldId="370"/>
            <ac:spMk id="4" creationId="{A3BE10EB-3B35-7947-8ACE-E7996E2A84FE}"/>
          </ac:spMkLst>
        </pc:spChg>
      </pc:sldChg>
    </pc:docChg>
  </pc:docChgLst>
  <pc:docChgLst>
    <pc:chgData name="Bryan Krausen" userId="774916b2a9b30420" providerId="LiveId" clId="{4E5F2588-1EBD-43F6-B2DC-825B272B8ABC}"/>
    <pc:docChg chg="undo custSel addSld delSld modSld sldOrd modMainMaster">
      <pc:chgData name="Bryan Krausen" userId="774916b2a9b30420" providerId="LiveId" clId="{4E5F2588-1EBD-43F6-B2DC-825B272B8ABC}" dt="2021-04-28T02:05:29.625" v="2397" actId="732"/>
      <pc:docMkLst>
        <pc:docMk/>
      </pc:docMkLst>
      <pc:sldChg chg="modSp mod">
        <pc:chgData name="Bryan Krausen" userId="774916b2a9b30420" providerId="LiveId" clId="{4E5F2588-1EBD-43F6-B2DC-825B272B8ABC}" dt="2021-04-27T20:56:28.253" v="2364" actId="1076"/>
        <pc:sldMkLst>
          <pc:docMk/>
          <pc:sldMk cId="0" sldId="256"/>
        </pc:sldMkLst>
        <pc:spChg chg="mod">
          <ac:chgData name="Bryan Krausen" userId="774916b2a9b30420" providerId="LiveId" clId="{4E5F2588-1EBD-43F6-B2DC-825B272B8ABC}" dt="2021-04-27T20:56:28.253" v="2364" actId="1076"/>
          <ac:spMkLst>
            <pc:docMk/>
            <pc:sldMk cId="0" sldId="256"/>
            <ac:spMk id="70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6:11:13.263" v="0" actId="47"/>
        <pc:sldMkLst>
          <pc:docMk/>
          <pc:sldMk cId="0" sldId="257"/>
        </pc:sldMkLst>
      </pc:sldChg>
      <pc:sldChg chg="addSp delSp modSp mod">
        <pc:chgData name="Bryan Krausen" userId="774916b2a9b30420" providerId="LiveId" clId="{4E5F2588-1EBD-43F6-B2DC-825B272B8ABC}" dt="2021-04-27T20:52:55.437" v="2360" actId="14100"/>
        <pc:sldMkLst>
          <pc:docMk/>
          <pc:sldMk cId="0" sldId="258"/>
        </pc:sldMkLst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11" creationId="{98B8AA32-383F-421F-AB01-F113EF3D2398}"/>
          </ac:spMkLst>
        </pc:spChg>
        <pc:spChg chg="del mod">
          <ac:chgData name="Bryan Krausen" userId="774916b2a9b30420" providerId="LiveId" clId="{4E5F2588-1EBD-43F6-B2DC-825B272B8ABC}" dt="2021-04-27T16:24:34.919" v="506" actId="478"/>
          <ac:spMkLst>
            <pc:docMk/>
            <pc:sldMk cId="0" sldId="258"/>
            <ac:spMk id="30" creationId="{5858F19E-FEE6-4E32-9A7B-D2AB313384F2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3" creationId="{DB30E166-A073-4FA6-9290-AE2C5F5D87BD}"/>
          </ac:spMkLst>
        </pc:spChg>
        <pc:spChg chg="add mod">
          <ac:chgData name="Bryan Krausen" userId="774916b2a9b30420" providerId="LiveId" clId="{4E5F2588-1EBD-43F6-B2DC-825B272B8ABC}" dt="2021-04-27T17:51:14.222" v="2307" actId="1076"/>
          <ac:spMkLst>
            <pc:docMk/>
            <pc:sldMk cId="0" sldId="258"/>
            <ac:spMk id="38" creationId="{CDC7D41F-4F10-4856-BA16-0D5DD881FEB0}"/>
          </ac:spMkLst>
        </pc:spChg>
        <pc:spChg chg="mod">
          <ac:chgData name="Bryan Krausen" userId="774916b2a9b30420" providerId="LiveId" clId="{4E5F2588-1EBD-43F6-B2DC-825B272B8ABC}" dt="2021-04-27T16:21:18.530" v="309" actId="12789"/>
          <ac:spMkLst>
            <pc:docMk/>
            <pc:sldMk cId="0" sldId="258"/>
            <ac:spMk id="84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2:55.437" v="2360" actId="14100"/>
          <ac:spMkLst>
            <pc:docMk/>
            <pc:sldMk cId="0" sldId="258"/>
            <ac:spMk id="85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31:22.654" v="653" actId="552"/>
          <ac:spMkLst>
            <pc:docMk/>
            <pc:sldMk cId="0" sldId="258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20:51:25.825" v="2347" actId="404"/>
          <ac:spMkLst>
            <pc:docMk/>
            <pc:sldMk cId="0" sldId="258"/>
            <ac:spMk id="8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6:20:40.876" v="303" actId="478"/>
          <ac:spMkLst>
            <pc:docMk/>
            <pc:sldMk cId="0" sldId="258"/>
            <ac:spMk id="92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27:45.100" v="1820" actId="165"/>
          <ac:grpSpMkLst>
            <pc:docMk/>
            <pc:sldMk cId="0" sldId="258"/>
            <ac:grpSpMk id="10" creationId="{0E086165-17A3-4C71-8D2B-EE0435A1CB2B}"/>
          </ac:grpSpMkLst>
        </pc:grpChg>
        <pc:grpChg chg="add del mod">
          <ac:chgData name="Bryan Krausen" userId="774916b2a9b30420" providerId="LiveId" clId="{4E5F2588-1EBD-43F6-B2DC-825B272B8ABC}" dt="2021-04-27T16:24:33.559" v="505" actId="478"/>
          <ac:grpSpMkLst>
            <pc:docMk/>
            <pc:sldMk cId="0" sldId="258"/>
            <ac:grpSpMk id="28" creationId="{0D34D341-E7A2-4E64-A101-665DC1EE88C5}"/>
          </ac:grpSpMkLst>
        </pc:grpChg>
        <pc:picChg chg="add mod">
          <ac:chgData name="Bryan Krausen" userId="774916b2a9b30420" providerId="LiveId" clId="{4E5F2588-1EBD-43F6-B2DC-825B272B8ABC}" dt="2021-04-27T16:21:18.530" v="309" actId="12789"/>
          <ac:picMkLst>
            <pc:docMk/>
            <pc:sldMk cId="0" sldId="258"/>
            <ac:picMk id="3" creationId="{A09FE6D3-4766-48E5-BDCD-9C1CA47CEB51}"/>
          </ac:picMkLst>
        </pc:picChg>
        <pc:picChg chg="add mod topLvl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5" creationId="{E5177F23-E1AE-4081-AEC5-526A55522BA3}"/>
          </ac:picMkLst>
        </pc:picChg>
        <pc:picChg chg="add mod topLvl modCrop">
          <ac:chgData name="Bryan Krausen" userId="774916b2a9b30420" providerId="LiveId" clId="{4E5F2588-1EBD-43F6-B2DC-825B272B8ABC}" dt="2021-04-27T17:27:45.100" v="1820" actId="165"/>
          <ac:picMkLst>
            <pc:docMk/>
            <pc:sldMk cId="0" sldId="258"/>
            <ac:picMk id="7" creationId="{B522A4EB-0351-455E-A838-C33F26A11B19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3" creationId="{0E899209-1E82-42EB-91D2-F7CD307764DF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4" creationId="{D7E6303C-D687-4CCB-8648-5A199633550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5" creationId="{DC9FCF3D-3AF9-4B9C-AA94-8500743CBE87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6" creationId="{F197EC99-9D4F-4ECF-AA5E-E08026B8FED8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7" creationId="{8A8F86B9-674C-4DE4-91DA-C047C5D590B6}"/>
          </ac:picMkLst>
        </pc:picChg>
        <pc:picChg chg="add del mod">
          <ac:chgData name="Bryan Krausen" userId="774916b2a9b30420" providerId="LiveId" clId="{4E5F2588-1EBD-43F6-B2DC-825B272B8ABC}" dt="2021-04-27T16:13:10.926" v="139" actId="478"/>
          <ac:picMkLst>
            <pc:docMk/>
            <pc:sldMk cId="0" sldId="258"/>
            <ac:picMk id="18" creationId="{CDE70A58-8C8C-481B-BB67-200DE726BFA8}"/>
          </ac:picMkLst>
        </pc:picChg>
        <pc:picChg chg="add mod">
          <ac:chgData name="Bryan Krausen" userId="774916b2a9b30420" providerId="LiveId" clId="{4E5F2588-1EBD-43F6-B2DC-825B272B8ABC}" dt="2021-04-27T20:52:21.163" v="2359" actId="1076"/>
          <ac:picMkLst>
            <pc:docMk/>
            <pc:sldMk cId="0" sldId="258"/>
            <ac:picMk id="26" creationId="{51D0A623-0686-4364-A21D-D171AF02CD23}"/>
          </ac:picMkLst>
        </pc:picChg>
        <pc:picChg chg="del mod">
          <ac:chgData name="Bryan Krausen" userId="774916b2a9b30420" providerId="LiveId" clId="{4E5F2588-1EBD-43F6-B2DC-825B272B8ABC}" dt="2021-04-27T16:24:33.559" v="505" actId="478"/>
          <ac:picMkLst>
            <pc:docMk/>
            <pc:sldMk cId="0" sldId="258"/>
            <ac:picMk id="29" creationId="{5A5E9F9B-713A-4CBF-859D-D136EDEA8A76}"/>
          </ac:picMkLst>
        </pc:picChg>
        <pc:picChg chg="add del mod">
          <ac:chgData name="Bryan Krausen" userId="774916b2a9b30420" providerId="LiveId" clId="{4E5F2588-1EBD-43F6-B2DC-825B272B8ABC}" dt="2021-04-27T16:28:50.300" v="601" actId="478"/>
          <ac:picMkLst>
            <pc:docMk/>
            <pc:sldMk cId="0" sldId="258"/>
            <ac:picMk id="31" creationId="{3FE2A545-13AC-4BC8-95F1-D168657A9B7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37" creationId="{1F74D82C-D1D8-4612-B617-67FBB3EC6DC0}"/>
          </ac:picMkLst>
        </pc:picChg>
        <pc:picChg chg="add del mod">
          <ac:chgData name="Bryan Krausen" userId="774916b2a9b30420" providerId="LiveId" clId="{4E5F2588-1EBD-43F6-B2DC-825B272B8ABC}" dt="2021-04-27T16:29:56.946" v="617"/>
          <ac:picMkLst>
            <pc:docMk/>
            <pc:sldMk cId="0" sldId="258"/>
            <ac:picMk id="39" creationId="{8C789F52-774A-4D26-8D04-5E36DCDD99E5}"/>
          </ac:picMkLst>
        </pc:picChg>
        <pc:picChg chg="add del mod">
          <ac:chgData name="Bryan Krausen" userId="774916b2a9b30420" providerId="LiveId" clId="{4E5F2588-1EBD-43F6-B2DC-825B272B8ABC}" dt="2021-04-27T17:27:50.719" v="1822" actId="21"/>
          <ac:picMkLst>
            <pc:docMk/>
            <pc:sldMk cId="0" sldId="258"/>
            <ac:picMk id="40" creationId="{A71CA3AF-2ABF-4200-A63F-30206F9A7D8B}"/>
          </ac:picMkLst>
        </pc:picChg>
        <pc:picChg chg="del">
          <ac:chgData name="Bryan Krausen" userId="774916b2a9b30420" providerId="LiveId" clId="{4E5F2588-1EBD-43F6-B2DC-825B272B8ABC}" dt="2021-04-27T16:11:25.497" v="14" actId="478"/>
          <ac:picMkLst>
            <pc:docMk/>
            <pc:sldMk cId="0" sldId="258"/>
            <ac:picMk id="88" creationId="{00000000-0000-0000-0000-000000000000}"/>
          </ac:picMkLst>
        </pc:picChg>
        <pc:picChg chg="add del mod">
          <ac:chgData name="Bryan Krausen" userId="774916b2a9b30420" providerId="LiveId" clId="{4E5F2588-1EBD-43F6-B2DC-825B272B8ABC}" dt="2021-04-27T16:28:39.791" v="596" actId="478"/>
          <ac:picMkLst>
            <pc:docMk/>
            <pc:sldMk cId="0" sldId="258"/>
            <ac:picMk id="1026" creationId="{D4AC349B-AC4D-4E6F-8EBC-8958F71AEAE0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28" creationId="{1FA7B80E-0D04-49DE-AED9-23658B5EC78B}"/>
          </ac:picMkLst>
        </pc:picChg>
        <pc:picChg chg="add mod">
          <ac:chgData name="Bryan Krausen" userId="774916b2a9b30420" providerId="LiveId" clId="{4E5F2588-1EBD-43F6-B2DC-825B272B8ABC}" dt="2021-04-27T17:51:14.222" v="2307" actId="1076"/>
          <ac:picMkLst>
            <pc:docMk/>
            <pc:sldMk cId="0" sldId="258"/>
            <ac:picMk id="1030" creationId="{8F41984E-4394-4149-BC5C-26E0F9315204}"/>
          </ac:picMkLst>
        </pc:picChg>
        <pc:cxnChg chg="add del mod">
          <ac:chgData name="Bryan Krausen" userId="774916b2a9b30420" providerId="LiveId" clId="{4E5F2588-1EBD-43F6-B2DC-825B272B8ABC}" dt="2021-04-27T16:18:42.607" v="166" actId="478"/>
          <ac:cxnSpMkLst>
            <pc:docMk/>
            <pc:sldMk cId="0" sldId="258"/>
            <ac:cxnSpMk id="9" creationId="{1EEC5432-F523-42A2-9B62-AE14153F2AD6}"/>
          </ac:cxnSpMkLst>
        </pc:cxnChg>
        <pc:cxnChg chg="add del mod">
          <ac:chgData name="Bryan Krausen" userId="774916b2a9b30420" providerId="LiveId" clId="{4E5F2588-1EBD-43F6-B2DC-825B272B8ABC}" dt="2021-04-27T16:18:43.723" v="167" actId="478"/>
          <ac:cxnSpMkLst>
            <pc:docMk/>
            <pc:sldMk cId="0" sldId="258"/>
            <ac:cxnSpMk id="25" creationId="{6B74EE4E-C10E-46F6-880D-B4A5C6B4A081}"/>
          </ac:cxnSpMkLst>
        </pc:cxnChg>
      </pc:sldChg>
      <pc:sldChg chg="addSp delSp modSp mod modClrScheme chgLayout">
        <pc:chgData name="Bryan Krausen" userId="774916b2a9b30420" providerId="LiveId" clId="{4E5F2588-1EBD-43F6-B2DC-825B272B8ABC}" dt="2021-04-27T20:53:09.861" v="2362" actId="1076"/>
        <pc:sldMkLst>
          <pc:docMk/>
          <pc:sldMk cId="0" sldId="259"/>
        </pc:sldMkLst>
        <pc:spChg chg="add del mod">
          <ac:chgData name="Bryan Krausen" userId="774916b2a9b30420" providerId="LiveId" clId="{4E5F2588-1EBD-43F6-B2DC-825B272B8ABC}" dt="2021-04-27T16:34:40.819" v="672" actId="478"/>
          <ac:spMkLst>
            <pc:docMk/>
            <pc:sldMk cId="0" sldId="259"/>
            <ac:spMk id="3" creationId="{71505DA0-84B8-4EE5-9258-50CDBA0D750C}"/>
          </ac:spMkLst>
        </pc:spChg>
        <pc:spChg chg="add del mod">
          <ac:chgData name="Bryan Krausen" userId="774916b2a9b30420" providerId="LiveId" clId="{4E5F2588-1EBD-43F6-B2DC-825B272B8ABC}" dt="2021-04-27T16:34:45.300" v="674" actId="478"/>
          <ac:spMkLst>
            <pc:docMk/>
            <pc:sldMk cId="0" sldId="259"/>
            <ac:spMk id="5" creationId="{59163E53-AB63-4F7D-9A26-C55FDECB333E}"/>
          </ac:spMkLst>
        </pc:spChg>
        <pc:spChg chg="add mod">
          <ac:chgData name="Bryan Krausen" userId="774916b2a9b30420" providerId="LiveId" clId="{4E5F2588-1EBD-43F6-B2DC-825B272B8ABC}" dt="2021-04-27T16:46:53.350" v="1135" actId="1038"/>
          <ac:spMkLst>
            <pc:docMk/>
            <pc:sldMk cId="0" sldId="259"/>
            <ac:spMk id="7" creationId="{DDED5D7E-65DE-4135-8973-FED9F326DE66}"/>
          </ac:spMkLst>
        </pc:spChg>
        <pc:spChg chg="add del mod">
          <ac:chgData name="Bryan Krausen" userId="774916b2a9b30420" providerId="LiveId" clId="{4E5F2588-1EBD-43F6-B2DC-825B272B8ABC}" dt="2021-04-27T16:42:30.238" v="1021" actId="478"/>
          <ac:spMkLst>
            <pc:docMk/>
            <pc:sldMk cId="0" sldId="259"/>
            <ac:spMk id="8" creationId="{5C0B8849-3554-4BAA-BFD7-B00D244859DD}"/>
          </ac:spMkLst>
        </pc:spChg>
        <pc:spChg chg="add mod">
          <ac:chgData name="Bryan Krausen" userId="774916b2a9b30420" providerId="LiveId" clId="{4E5F2588-1EBD-43F6-B2DC-825B272B8ABC}" dt="2021-04-27T20:53:05.675" v="2361" actId="14100"/>
          <ac:spMkLst>
            <pc:docMk/>
            <pc:sldMk cId="0" sldId="259"/>
            <ac:spMk id="9" creationId="{D3CCD1DF-EF73-48DD-B10A-159D4669ECCA}"/>
          </ac:spMkLst>
        </pc:spChg>
        <pc:spChg chg="add del mod">
          <ac:chgData name="Bryan Krausen" userId="774916b2a9b30420" providerId="LiveId" clId="{4E5F2588-1EBD-43F6-B2DC-825B272B8ABC}" dt="2021-04-27T16:35:28.223" v="708"/>
          <ac:spMkLst>
            <pc:docMk/>
            <pc:sldMk cId="0" sldId="259"/>
            <ac:spMk id="10" creationId="{BC374BCC-3E2F-4B4B-8C97-807119BF6353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2" creationId="{DF7982FC-FACA-417E-ABF6-FC252100394F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3" creationId="{138113F3-366F-451C-9B7A-B487A80F02DB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4" creationId="{648CBF41-A4CE-4B48-8810-0C1639E936E9}"/>
          </ac:spMkLst>
        </pc:spChg>
        <pc:spChg chg="mod">
          <ac:chgData name="Bryan Krausen" userId="774916b2a9b30420" providerId="LiveId" clId="{4E5F2588-1EBD-43F6-B2DC-825B272B8ABC}" dt="2021-04-27T16:35:40.781" v="709"/>
          <ac:spMkLst>
            <pc:docMk/>
            <pc:sldMk cId="0" sldId="259"/>
            <ac:spMk id="15" creationId="{EE9B96E2-99CC-44E2-8FC5-6FD8C4D95B36}"/>
          </ac:spMkLst>
        </pc:spChg>
        <pc:spChg chg="mod topLvl">
          <ac:chgData name="Bryan Krausen" userId="774916b2a9b30420" providerId="LiveId" clId="{4E5F2588-1EBD-43F6-B2DC-825B272B8ABC}" dt="2021-04-27T16:46:18.305" v="1104" actId="12789"/>
          <ac:spMkLst>
            <pc:docMk/>
            <pc:sldMk cId="0" sldId="259"/>
            <ac:spMk id="17" creationId="{E24171CE-C453-444A-B1CC-AE8741F03B66}"/>
          </ac:spMkLst>
        </pc:spChg>
        <pc:spChg chg="mod topLvl">
          <ac:chgData name="Bryan Krausen" userId="774916b2a9b30420" providerId="LiveId" clId="{4E5F2588-1EBD-43F6-B2DC-825B272B8ABC}" dt="2021-04-27T16:50:37.078" v="1162" actId="1076"/>
          <ac:spMkLst>
            <pc:docMk/>
            <pc:sldMk cId="0" sldId="259"/>
            <ac:spMk id="18" creationId="{9ACE92B4-E9EF-43D5-BCC9-5F4FDBD34465}"/>
          </ac:spMkLst>
        </pc:spChg>
        <pc:spChg chg="mod topLvl">
          <ac:chgData name="Bryan Krausen" userId="774916b2a9b30420" providerId="LiveId" clId="{4E5F2588-1EBD-43F6-B2DC-825B272B8ABC}" dt="2021-04-27T16:45:56.200" v="1090" actId="12789"/>
          <ac:spMkLst>
            <pc:docMk/>
            <pc:sldMk cId="0" sldId="259"/>
            <ac:spMk id="19" creationId="{19262218-910E-46CD-B75E-11EBEF5E0958}"/>
          </ac:spMkLst>
        </pc:spChg>
        <pc:spChg chg="mod topLvl">
          <ac:chgData name="Bryan Krausen" userId="774916b2a9b30420" providerId="LiveId" clId="{4E5F2588-1EBD-43F6-B2DC-825B272B8ABC}" dt="2021-04-27T16:45:54.563" v="1088" actId="12789"/>
          <ac:spMkLst>
            <pc:docMk/>
            <pc:sldMk cId="0" sldId="259"/>
            <ac:spMk id="20" creationId="{4D5BB0FB-6ADF-4CCC-ADC7-0DA9E023143C}"/>
          </ac:spMkLst>
        </pc:spChg>
        <pc:spChg chg="mod topLvl">
          <ac:chgData name="Bryan Krausen" userId="774916b2a9b30420" providerId="LiveId" clId="{4E5F2588-1EBD-43F6-B2DC-825B272B8ABC}" dt="2021-04-27T16:46:10.232" v="1098" actId="12789"/>
          <ac:spMkLst>
            <pc:docMk/>
            <pc:sldMk cId="0" sldId="259"/>
            <ac:spMk id="21" creationId="{4FB02C3B-7AAE-46D4-9742-073C6169BB64}"/>
          </ac:spMkLst>
        </pc:spChg>
        <pc:spChg chg="mod topLvl">
          <ac:chgData name="Bryan Krausen" userId="774916b2a9b30420" providerId="LiveId" clId="{4E5F2588-1EBD-43F6-B2DC-825B272B8ABC}" dt="2021-04-27T16:45:57.632" v="1092" actId="12789"/>
          <ac:spMkLst>
            <pc:docMk/>
            <pc:sldMk cId="0" sldId="259"/>
            <ac:spMk id="22" creationId="{4F1A8E77-C488-45C8-B86F-ABBD9C92B20D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3" creationId="{E036D8AF-EFA5-4335-B2D2-B25AA058FA6F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4" creationId="{E11A37EC-86B9-43CE-A8D9-A9BEE64CD19E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5" creationId="{085A4804-23D2-462E-A3FE-C52FBFBBBE74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6" creationId="{0C535717-638B-4470-AD61-901BF597D6F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7" creationId="{6920D131-7EAE-4170-8C13-8E8F83139966}"/>
          </ac:spMkLst>
        </pc:spChg>
        <pc:spChg chg="mod topLvl">
          <ac:chgData name="Bryan Krausen" userId="774916b2a9b30420" providerId="LiveId" clId="{4E5F2588-1EBD-43F6-B2DC-825B272B8ABC}" dt="2021-04-27T16:45:51.870" v="1086" actId="165"/>
          <ac:spMkLst>
            <pc:docMk/>
            <pc:sldMk cId="0" sldId="259"/>
            <ac:spMk id="28" creationId="{306C5EF0-BD57-4B86-A1E7-DB5860040CE9}"/>
          </ac:spMkLst>
        </pc:spChg>
        <pc:spChg chg="add mod">
          <ac:chgData name="Bryan Krausen" userId="774916b2a9b30420" providerId="LiveId" clId="{4E5F2588-1EBD-43F6-B2DC-825B272B8ABC}" dt="2021-04-27T16:51:16.009" v="1183" actId="1076"/>
          <ac:spMkLst>
            <pc:docMk/>
            <pc:sldMk cId="0" sldId="259"/>
            <ac:spMk id="31" creationId="{4650AF4B-03A8-4D1F-B854-3AC8322808C9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2" creationId="{C8921619-BFD0-42A4-9758-279AAE3FE582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3" creationId="{D14EE7A9-706E-4C2A-A901-61C24E61BEFC}"/>
          </ac:spMkLst>
        </pc:spChg>
        <pc:spChg chg="add mod">
          <ac:chgData name="Bryan Krausen" userId="774916b2a9b30420" providerId="LiveId" clId="{4E5F2588-1EBD-43F6-B2DC-825B272B8ABC}" dt="2021-04-27T16:51:09.340" v="1182" actId="1035"/>
          <ac:spMkLst>
            <pc:docMk/>
            <pc:sldMk cId="0" sldId="259"/>
            <ac:spMk id="34" creationId="{06E47D3B-2A7B-43B2-B1A8-8C4D6B01514E}"/>
          </ac:spMkLst>
        </pc:spChg>
        <pc:spChg chg="add mod">
          <ac:chgData name="Bryan Krausen" userId="774916b2a9b30420" providerId="LiveId" clId="{4E5F2588-1EBD-43F6-B2DC-825B272B8ABC}" dt="2021-04-27T16:42:41.829" v="1023" actId="12789"/>
          <ac:spMkLst>
            <pc:docMk/>
            <pc:sldMk cId="0" sldId="259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6:50:40.361" v="1163" actId="1076"/>
          <ac:spMkLst>
            <pc:docMk/>
            <pc:sldMk cId="0" sldId="259"/>
            <ac:spMk id="47" creationId="{C2A8F601-0CEF-4301-B8CF-267F267375C1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48" creationId="{8D1C8BD6-378E-4DEC-8D4D-F3E173DEE6E1}"/>
          </ac:spMkLst>
        </pc:spChg>
        <pc:spChg chg="del mod">
          <ac:chgData name="Bryan Krausen" userId="774916b2a9b30420" providerId="LiveId" clId="{4E5F2588-1EBD-43F6-B2DC-825B272B8ABC}" dt="2021-04-27T16:50:03.629" v="1150" actId="478"/>
          <ac:spMkLst>
            <pc:docMk/>
            <pc:sldMk cId="0" sldId="259"/>
            <ac:spMk id="50" creationId="{0AF15879-C4E8-4527-90C7-022E061BF299}"/>
          </ac:spMkLst>
        </pc:spChg>
        <pc:spChg chg="del mod">
          <ac:chgData name="Bryan Krausen" userId="774916b2a9b30420" providerId="LiveId" clId="{4E5F2588-1EBD-43F6-B2DC-825B272B8ABC}" dt="2021-04-27T16:50:11.711" v="1152" actId="478"/>
          <ac:spMkLst>
            <pc:docMk/>
            <pc:sldMk cId="0" sldId="259"/>
            <ac:spMk id="51" creationId="{4DBA5B06-D865-46FF-8572-96C6B1598767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2" creationId="{1F39AB8F-125E-45C3-96BB-0A1BF5CA0E5F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3" creationId="{92046801-2EF8-4CBE-B5A8-923CEA1E303F}"/>
          </ac:spMkLst>
        </pc:spChg>
        <pc:spChg chg="del mod">
          <ac:chgData name="Bryan Krausen" userId="774916b2a9b30420" providerId="LiveId" clId="{4E5F2588-1EBD-43F6-B2DC-825B272B8ABC}" dt="2021-04-27T16:50:16.952" v="1155" actId="478"/>
          <ac:spMkLst>
            <pc:docMk/>
            <pc:sldMk cId="0" sldId="259"/>
            <ac:spMk id="54" creationId="{11333E88-EFD6-4E84-BF75-48B41152DF6E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5" creationId="{6937F6D4-0E52-415E-BED4-0F718E79C32A}"/>
          </ac:spMkLst>
        </pc:spChg>
        <pc:spChg chg="del mod">
          <ac:chgData name="Bryan Krausen" userId="774916b2a9b30420" providerId="LiveId" clId="{4E5F2588-1EBD-43F6-B2DC-825B272B8ABC}" dt="2021-04-27T16:50:21.432" v="1156" actId="478"/>
          <ac:spMkLst>
            <pc:docMk/>
            <pc:sldMk cId="0" sldId="259"/>
            <ac:spMk id="56" creationId="{7E50C359-0344-4625-85FC-46F880A81599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7" creationId="{B379B84C-50C0-4113-8180-9BB003C7E0F4}"/>
          </ac:spMkLst>
        </pc:spChg>
        <pc:spChg chg="del mod topLvl">
          <ac:chgData name="Bryan Krausen" userId="774916b2a9b30420" providerId="LiveId" clId="{4E5F2588-1EBD-43F6-B2DC-825B272B8ABC}" dt="2021-04-27T16:50:34.363" v="1160" actId="478"/>
          <ac:spMkLst>
            <pc:docMk/>
            <pc:sldMk cId="0" sldId="259"/>
            <ac:spMk id="58" creationId="{D09D57AF-6E53-417C-9272-DDB64E49798F}"/>
          </ac:spMkLst>
        </pc:spChg>
        <pc:spChg chg="del mod">
          <ac:chgData name="Bryan Krausen" userId="774916b2a9b30420" providerId="LiveId" clId="{4E5F2588-1EBD-43F6-B2DC-825B272B8ABC}" dt="2021-04-27T16:50:15.158" v="1154" actId="478"/>
          <ac:spMkLst>
            <pc:docMk/>
            <pc:sldMk cId="0" sldId="259"/>
            <ac:spMk id="59" creationId="{F961047E-8223-439F-92FB-316253DADE5B}"/>
          </ac:spMkLst>
        </pc:spChg>
        <pc:spChg chg="del mod">
          <ac:chgData name="Bryan Krausen" userId="774916b2a9b30420" providerId="LiveId" clId="{4E5F2588-1EBD-43F6-B2DC-825B272B8ABC}" dt="2021-04-27T16:50:13.745" v="1153" actId="478"/>
          <ac:spMkLst>
            <pc:docMk/>
            <pc:sldMk cId="0" sldId="259"/>
            <ac:spMk id="60" creationId="{43B4D0BC-CAC1-42C4-9623-D4CC41AA677D}"/>
          </ac:spMkLst>
        </pc:spChg>
        <pc:spChg chg="del mod">
          <ac:chgData name="Bryan Krausen" userId="774916b2a9b30420" providerId="LiveId" clId="{4E5F2588-1EBD-43F6-B2DC-825B272B8ABC}" dt="2021-04-27T16:50:05.811" v="1151" actId="478"/>
          <ac:spMkLst>
            <pc:docMk/>
            <pc:sldMk cId="0" sldId="259"/>
            <ac:spMk id="61" creationId="{6ED24F5F-CC88-4349-9011-6BEAE42ED7C1}"/>
          </ac:spMkLst>
        </pc:spChg>
        <pc:spChg chg="del mod ord">
          <ac:chgData name="Bryan Krausen" userId="774916b2a9b30420" providerId="LiveId" clId="{4E5F2588-1EBD-43F6-B2DC-825B272B8ABC}" dt="2021-04-27T16:34:44.352" v="673" actId="478"/>
          <ac:spMkLst>
            <pc:docMk/>
            <pc:sldMk cId="0" sldId="259"/>
            <ac:spMk id="97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34:39.445" v="671" actId="478"/>
          <ac:spMkLst>
            <pc:docMk/>
            <pc:sldMk cId="0" sldId="259"/>
            <ac:spMk id="98" creationId="{00000000-0000-0000-0000-000000000000}"/>
          </ac:spMkLst>
        </pc:spChg>
        <pc:spChg chg="del mod ord">
          <ac:chgData name="Bryan Krausen" userId="774916b2a9b30420" providerId="LiveId" clId="{4E5F2588-1EBD-43F6-B2DC-825B272B8ABC}" dt="2021-04-27T16:47:09.811" v="1142" actId="478"/>
          <ac:spMkLst>
            <pc:docMk/>
            <pc:sldMk cId="0" sldId="259"/>
            <ac:spMk id="99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6:45:51.870" v="1086" actId="165"/>
          <ac:grpSpMkLst>
            <pc:docMk/>
            <pc:sldMk cId="0" sldId="259"/>
            <ac:grpSpMk id="6" creationId="{40134896-5415-4E5F-B284-D48014A519D2}"/>
          </ac:grpSpMkLst>
        </pc:grpChg>
        <pc:grpChg chg="add del mod">
          <ac:chgData name="Bryan Krausen" userId="774916b2a9b30420" providerId="LiveId" clId="{4E5F2588-1EBD-43F6-B2DC-825B272B8ABC}" dt="2021-04-27T16:35:48.215" v="712" actId="478"/>
          <ac:grpSpMkLst>
            <pc:docMk/>
            <pc:sldMk cId="0" sldId="259"/>
            <ac:grpSpMk id="11" creationId="{E04CE130-87E7-44D1-BBB9-719820DA1817}"/>
          </ac:grpSpMkLst>
        </pc:grpChg>
        <pc:grpChg chg="add del mod">
          <ac:chgData name="Bryan Krausen" userId="774916b2a9b30420" providerId="LiveId" clId="{4E5F2588-1EBD-43F6-B2DC-825B272B8ABC}" dt="2021-04-27T16:36:32.918" v="716" actId="165"/>
          <ac:grpSpMkLst>
            <pc:docMk/>
            <pc:sldMk cId="0" sldId="259"/>
            <ac:grpSpMk id="16" creationId="{4E4DADB9-37BC-4A6A-8833-A90ACA1F6910}"/>
          </ac:grpSpMkLst>
        </pc:grpChg>
        <pc:grpChg chg="add del mod">
          <ac:chgData name="Bryan Krausen" userId="774916b2a9b30420" providerId="LiveId" clId="{4E5F2588-1EBD-43F6-B2DC-825B272B8ABC}" dt="2021-04-27T16:50:31.855" v="1159" actId="165"/>
          <ac:grpSpMkLst>
            <pc:docMk/>
            <pc:sldMk cId="0" sldId="259"/>
            <ac:grpSpMk id="46" creationId="{CA854970-DC6A-4985-A0D8-7EFD30F18F2B}"/>
          </ac:grpSpMkLst>
        </pc:grpChg>
        <pc:picChg chg="add mod">
          <ac:chgData name="Bryan Krausen" userId="774916b2a9b30420" providerId="LiveId" clId="{4E5F2588-1EBD-43F6-B2DC-825B272B8ABC}" dt="2021-04-27T16:49:38.540" v="1148" actId="1035"/>
          <ac:picMkLst>
            <pc:docMk/>
            <pc:sldMk cId="0" sldId="259"/>
            <ac:picMk id="30" creationId="{F3A8F558-D305-4F4C-BBBD-F6D5D04CA8BB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7" creationId="{F3E5AA13-EDD0-46EF-97E5-A9E18C19EACF}"/>
          </ac:picMkLst>
        </pc:picChg>
        <pc:picChg chg="add mod">
          <ac:chgData name="Bryan Krausen" userId="774916b2a9b30420" providerId="LiveId" clId="{4E5F2588-1EBD-43F6-B2DC-825B272B8ABC}" dt="2021-04-27T16:46:34.320" v="1105" actId="207"/>
          <ac:picMkLst>
            <pc:docMk/>
            <pc:sldMk cId="0" sldId="259"/>
            <ac:picMk id="39" creationId="{DE333A7B-EE3F-480E-AE14-C332E1812679}"/>
          </ac:picMkLst>
        </pc:picChg>
        <pc:picChg chg="add del mod">
          <ac:chgData name="Bryan Krausen" userId="774916b2a9b30420" providerId="LiveId" clId="{4E5F2588-1EBD-43F6-B2DC-825B272B8ABC}" dt="2021-04-27T16:49:54.187" v="1149" actId="27803"/>
          <ac:picMkLst>
            <pc:docMk/>
            <pc:sldMk cId="0" sldId="259"/>
            <ac:picMk id="41" creationId="{CA854970-DC6A-4985-A0D8-7EFD30F18F2B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3" creationId="{8F88386F-201A-471D-8E5E-4B24E0D2091C}"/>
          </ac:picMkLst>
        </pc:picChg>
        <pc:picChg chg="add mod">
          <ac:chgData name="Bryan Krausen" userId="774916b2a9b30420" providerId="LiveId" clId="{4E5F2588-1EBD-43F6-B2DC-825B272B8ABC}" dt="2021-04-27T16:46:42.777" v="1106" actId="207"/>
          <ac:picMkLst>
            <pc:docMk/>
            <pc:sldMk cId="0" sldId="259"/>
            <ac:picMk id="45" creationId="{03C9A50C-EC84-42D6-B3A0-384516827A56}"/>
          </ac:picMkLst>
        </pc:picChg>
        <pc:picChg chg="add mod">
          <ac:chgData name="Bryan Krausen" userId="774916b2a9b30420" providerId="LiveId" clId="{4E5F2588-1EBD-43F6-B2DC-825B272B8ABC}" dt="2021-04-27T20:53:09.861" v="2362" actId="1076"/>
          <ac:picMkLst>
            <pc:docMk/>
            <pc:sldMk cId="0" sldId="259"/>
            <ac:picMk id="49" creationId="{906B12EB-1842-4EB4-8302-86291748FE0D}"/>
          </ac:picMkLst>
        </pc:picChg>
        <pc:picChg chg="add del mod">
          <ac:chgData name="Bryan Krausen" userId="774916b2a9b30420" providerId="LiveId" clId="{4E5F2588-1EBD-43F6-B2DC-825B272B8ABC}" dt="2021-04-27T17:31:08.021" v="1894" actId="21"/>
          <ac:picMkLst>
            <pc:docMk/>
            <pc:sldMk cId="0" sldId="259"/>
            <ac:picMk id="63" creationId="{D9266B12-F079-48FA-8DB8-98CEFA20795B}"/>
          </ac:picMkLst>
        </pc:picChg>
      </pc:sldChg>
      <pc:sldChg chg="addSp delSp modSp mod">
        <pc:chgData name="Bryan Krausen" userId="774916b2a9b30420" providerId="LiveId" clId="{4E5F2588-1EBD-43F6-B2DC-825B272B8ABC}" dt="2021-04-27T20:15:12.611" v="2345" actId="20577"/>
        <pc:sldMkLst>
          <pc:docMk/>
          <pc:sldMk cId="0" sldId="260"/>
        </pc:sldMkLst>
        <pc:spChg chg="add del mod">
          <ac:chgData name="Bryan Krausen" userId="774916b2a9b30420" providerId="LiveId" clId="{4E5F2588-1EBD-43F6-B2DC-825B272B8ABC}" dt="2021-04-27T17:02:19.681" v="1277" actId="478"/>
          <ac:spMkLst>
            <pc:docMk/>
            <pc:sldMk cId="0" sldId="260"/>
            <ac:spMk id="3" creationId="{4D5E137F-5C83-41DB-84EF-8201B656285B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" creationId="{7AC8C076-4AC0-4A5C-B757-38D0E958DD53}"/>
          </ac:spMkLst>
        </pc:spChg>
        <pc:spChg chg="add mod">
          <ac:chgData name="Bryan Krausen" userId="774916b2a9b30420" providerId="LiveId" clId="{4E5F2588-1EBD-43F6-B2DC-825B272B8ABC}" dt="2021-04-27T17:35:46.284" v="1997" actId="255"/>
          <ac:spMkLst>
            <pc:docMk/>
            <pc:sldMk cId="0" sldId="260"/>
            <ac:spMk id="5" creationId="{288CC502-B195-4A3F-9EFF-7F0F823C654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7" creationId="{C324B759-411C-4549-A9F4-AE99C9CF0E01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8" creationId="{80AF8842-1DA3-4DD2-804E-6D68214500C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9" creationId="{4B91BF35-277B-4C85-99CB-48068F7A088C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0" creationId="{963F2B6F-4FAE-4589-80FC-B68C02D7E34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1" creationId="{EC574C3B-8AE9-4EEB-B22E-A28B59D65C33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2" creationId="{78AD06BE-280E-41C3-B3CA-86FD0C1A3284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3" creationId="{208AE45B-68C7-4AEB-B0B8-CCA5674220D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4" creationId="{F20ADA5F-82C5-465B-BB31-38EAAD9DA82A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5" creationId="{F2CB5300-96FB-4DBA-A599-B7C0E86A8F1E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6" creationId="{889D911B-24F9-4300-AA7B-73F9B9C865FF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7" creationId="{64202244-37CF-4C80-B8B0-0FCBF05EF6E9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8" creationId="{93E3EC7F-CBF5-41E3-92AB-3A8BCE963897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19" creationId="{88243B49-3F89-4DAC-BC75-D481355420B8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0" creationId="{D9574809-CEF6-4253-88FB-FB9821E5F836}"/>
          </ac:spMkLst>
        </pc:spChg>
        <pc:spChg chg="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1" creationId="{EF76387F-48EE-445E-9DA2-CE64A3A8B791}"/>
          </ac:spMkLst>
        </pc:spChg>
        <pc:spChg chg="add mod">
          <ac:chgData name="Bryan Krausen" userId="774916b2a9b30420" providerId="LiveId" clId="{4E5F2588-1EBD-43F6-B2DC-825B272B8ABC}" dt="2021-04-27T17:18:14.659" v="1787" actId="1036"/>
          <ac:spMkLst>
            <pc:docMk/>
            <pc:sldMk cId="0" sldId="260"/>
            <ac:spMk id="22" creationId="{53A43A15-5458-49BA-9903-F68A62A89BC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4" creationId="{73F67647-6E54-4B6E-958A-65E93455D53C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5" creationId="{9B211E7E-BAE2-4128-859A-C72267B045CA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6" creationId="{61830238-0475-464C-8006-65AD06060995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7" creationId="{D92963F7-8C00-4F9A-BCE0-0758BB951998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8" creationId="{E49F6442-94FD-4BA9-8F89-CFB6F7CBC0F2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29" creationId="{03630A68-1F79-46AB-91A7-18B36055545D}"/>
          </ac:spMkLst>
        </pc:spChg>
        <pc:spChg chg="add mod topLvl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0" creationId="{679C882D-258C-44F1-A298-9F897A7ED0D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2" creationId="{78E45D8C-4184-4635-97CF-12C8C99EB222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3" creationId="{11C06605-E545-4D17-9156-F3C21B6E8947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4" creationId="{83F31557-F83A-44F9-B29A-DC10A71E483B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5" creationId="{3AF0A6B3-CACD-463A-8D3A-8E14716DC3B4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6" creationId="{7070F886-5DDB-420A-9E00-5BBA487D41E8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7" creationId="{3A575335-B7FF-472E-A1F6-6C88A81A1243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38" creationId="{2AB56597-2F83-49BF-8068-A3F4E26C7A35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0" creationId="{4C6DE7A7-D28E-4173-BCB4-CFC4AC22E4BC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1" creationId="{C5D3E5C9-C12D-4746-BDD1-4BE12D37A020}"/>
          </ac:spMkLst>
        </pc:spChg>
        <pc:spChg chg="add mod">
          <ac:chgData name="Bryan Krausen" userId="774916b2a9b30420" providerId="LiveId" clId="{4E5F2588-1EBD-43F6-B2DC-825B272B8ABC}" dt="2021-04-27T17:35:37.320" v="1996" actId="2711"/>
          <ac:spMkLst>
            <pc:docMk/>
            <pc:sldMk cId="0" sldId="260"/>
            <ac:spMk id="42" creationId="{233D50D3-E751-41CF-A42B-A18421A5AE57}"/>
          </ac:spMkLst>
        </pc:spChg>
        <pc:spChg chg="add mod">
          <ac:chgData name="Bryan Krausen" userId="774916b2a9b30420" providerId="LiveId" clId="{4E5F2588-1EBD-43F6-B2DC-825B272B8ABC}" dt="2021-04-27T20:15:12.611" v="2345" actId="20577"/>
          <ac:spMkLst>
            <pc:docMk/>
            <pc:sldMk cId="0" sldId="260"/>
            <ac:spMk id="43" creationId="{D0526C0F-BE24-4E88-A3AD-BD45668A9A20}"/>
          </ac:spMkLst>
        </pc:spChg>
        <pc:spChg chg="del">
          <ac:chgData name="Bryan Krausen" userId="774916b2a9b30420" providerId="LiveId" clId="{4E5F2588-1EBD-43F6-B2DC-825B272B8ABC}" dt="2021-04-27T17:02:16.997" v="1276" actId="478"/>
          <ac:spMkLst>
            <pc:docMk/>
            <pc:sldMk cId="0" sldId="260"/>
            <ac:spMk id="104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02:38.692" v="1283" actId="478"/>
          <ac:spMkLst>
            <pc:docMk/>
            <pc:sldMk cId="0" sldId="260"/>
            <ac:spMk id="105" creationId="{00000000-0000-0000-0000-000000000000}"/>
          </ac:spMkLst>
        </pc:spChg>
        <pc:grpChg chg="add del mod">
          <ac:chgData name="Bryan Krausen" userId="774916b2a9b30420" providerId="LiveId" clId="{4E5F2588-1EBD-43F6-B2DC-825B272B8ABC}" dt="2021-04-27T17:05:58.006" v="1340" actId="165"/>
          <ac:grpSpMkLst>
            <pc:docMk/>
            <pc:sldMk cId="0" sldId="260"/>
            <ac:grpSpMk id="6" creationId="{5E183BC1-8670-402B-B885-36D71C5385B4}"/>
          </ac:grpSpMkLst>
        </pc:grpChg>
        <pc:grpChg chg="add del mod">
          <ac:chgData name="Bryan Krausen" userId="774916b2a9b30420" providerId="LiveId" clId="{4E5F2588-1EBD-43F6-B2DC-825B272B8ABC}" dt="2021-04-27T17:12:31.252" v="1581" actId="165"/>
          <ac:grpSpMkLst>
            <pc:docMk/>
            <pc:sldMk cId="0" sldId="260"/>
            <ac:grpSpMk id="23" creationId="{F0060FDD-A9E4-40F7-B844-46E673C116D3}"/>
          </ac:grpSpMkLst>
        </pc:gr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1"/>
        </pc:sldMkLst>
      </pc:sldChg>
      <pc:sldChg chg="modSp mod ord">
        <pc:chgData name="Bryan Krausen" userId="774916b2a9b30420" providerId="LiveId" clId="{4E5F2588-1EBD-43F6-B2DC-825B272B8ABC}" dt="2021-04-27T17:51:55.455" v="2319" actId="20577"/>
        <pc:sldMkLst>
          <pc:docMk/>
          <pc:sldMk cId="0" sldId="262"/>
        </pc:sldMkLst>
        <pc:spChg chg="mod">
          <ac:chgData name="Bryan Krausen" userId="774916b2a9b30420" providerId="LiveId" clId="{4E5F2588-1EBD-43F6-B2DC-825B272B8ABC}" dt="2021-04-27T16:23:06.213" v="398" actId="20577"/>
          <ac:spMkLst>
            <pc:docMk/>
            <pc:sldMk cId="0" sldId="262"/>
            <ac:spMk id="118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7:51:55.455" v="2319" actId="20577"/>
          <ac:spMkLst>
            <pc:docMk/>
            <pc:sldMk cId="0" sldId="262"/>
            <ac:spMk id="119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4"/>
        </pc:sldMkLst>
      </pc:sldChg>
      <pc:sldChg chg="addSp delSp modSp mod ord">
        <pc:chgData name="Bryan Krausen" userId="774916b2a9b30420" providerId="LiveId" clId="{4E5F2588-1EBD-43F6-B2DC-825B272B8ABC}" dt="2021-04-27T17:46:30.347" v="2255" actId="14100"/>
        <pc:sldMkLst>
          <pc:docMk/>
          <pc:sldMk cId="0" sldId="265"/>
        </pc:sldMkLst>
        <pc:spChg chg="add del mod">
          <ac:chgData name="Bryan Krausen" userId="774916b2a9b30420" providerId="LiveId" clId="{4E5F2588-1EBD-43F6-B2DC-825B272B8ABC}" dt="2021-04-27T17:29:03.885" v="1836" actId="478"/>
          <ac:spMkLst>
            <pc:docMk/>
            <pc:sldMk cId="0" sldId="265"/>
            <ac:spMk id="3" creationId="{F551EC4D-D6FB-4C91-ACCB-37532F9A8B5A}"/>
          </ac:spMkLst>
        </pc:spChg>
        <pc:spChg chg="add del mod">
          <ac:chgData name="Bryan Krausen" userId="774916b2a9b30420" providerId="LiveId" clId="{4E5F2588-1EBD-43F6-B2DC-825B272B8ABC}" dt="2021-04-27T17:30:09.698" v="1847" actId="478"/>
          <ac:spMkLst>
            <pc:docMk/>
            <pc:sldMk cId="0" sldId="265"/>
            <ac:spMk id="5" creationId="{C719DC03-48EA-443D-AE68-125EC8661A59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6" creationId="{93723785-80EF-4F26-A417-CF4095989538}"/>
          </ac:spMkLst>
        </pc:spChg>
        <pc:spChg chg="add mod">
          <ac:chgData name="Bryan Krausen" userId="774916b2a9b30420" providerId="LiveId" clId="{4E5F2588-1EBD-43F6-B2DC-825B272B8ABC}" dt="2021-04-27T17:30:18.587" v="1856" actId="20577"/>
          <ac:spMkLst>
            <pc:docMk/>
            <pc:sldMk cId="0" sldId="265"/>
            <ac:spMk id="12" creationId="{D26320F8-CE2E-4D77-B57F-EB3CBF0562FB}"/>
          </ac:spMkLst>
        </pc:spChg>
        <pc:spChg chg="add mod">
          <ac:chgData name="Bryan Krausen" userId="774916b2a9b30420" providerId="LiveId" clId="{4E5F2588-1EBD-43F6-B2DC-825B272B8ABC}" dt="2021-04-27T17:34:46.871" v="1981" actId="1076"/>
          <ac:spMkLst>
            <pc:docMk/>
            <pc:sldMk cId="0" sldId="265"/>
            <ac:spMk id="22" creationId="{E2ED69C3-EB10-4A75-AE78-0A7CB9A22C3B}"/>
          </ac:spMkLst>
        </pc:spChg>
        <pc:spChg chg="mod ord">
          <ac:chgData name="Bryan Krausen" userId="774916b2a9b30420" providerId="LiveId" clId="{4E5F2588-1EBD-43F6-B2DC-825B272B8ABC}" dt="2021-04-27T17:46:11.237" v="2249" actId="166"/>
          <ac:spMkLst>
            <pc:docMk/>
            <pc:sldMk cId="0" sldId="265"/>
            <ac:spMk id="14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58.789" v="1834" actId="478"/>
          <ac:spMkLst>
            <pc:docMk/>
            <pc:sldMk cId="0" sldId="265"/>
            <ac:spMk id="15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30:07.900" v="1846" actId="478"/>
          <ac:spMkLst>
            <pc:docMk/>
            <pc:sldMk cId="0" sldId="265"/>
            <ac:spMk id="151" creationId="{00000000-0000-0000-0000-000000000000}"/>
          </ac:spMkLst>
        </pc:sp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8" creationId="{495E68D2-1EDD-4B18-92CA-EC558998D0F4}"/>
          </ac:picMkLst>
        </pc:picChg>
        <pc:picChg chg="add mod">
          <ac:chgData name="Bryan Krausen" userId="774916b2a9b30420" providerId="LiveId" clId="{4E5F2588-1EBD-43F6-B2DC-825B272B8ABC}" dt="2021-04-27T17:34:46.871" v="1981" actId="1076"/>
          <ac:picMkLst>
            <pc:docMk/>
            <pc:sldMk cId="0" sldId="265"/>
            <ac:picMk id="10" creationId="{84FAFA62-99D3-42E8-BD28-0DB5D0FFC6EC}"/>
          </ac:picMkLst>
        </pc:picChg>
        <pc:picChg chg="add del mod">
          <ac:chgData name="Bryan Krausen" userId="774916b2a9b30420" providerId="LiveId" clId="{4E5F2588-1EBD-43F6-B2DC-825B272B8ABC}" dt="2021-04-27T17:32:24.453" v="1901" actId="478"/>
          <ac:picMkLst>
            <pc:docMk/>
            <pc:sldMk cId="0" sldId="265"/>
            <ac:picMk id="17" creationId="{E8740466-7875-4E7A-9497-9473D1B1862C}"/>
          </ac:picMkLst>
        </pc:picChg>
        <pc:picChg chg="del">
          <ac:chgData name="Bryan Krausen" userId="774916b2a9b30420" providerId="LiveId" clId="{4E5F2588-1EBD-43F6-B2DC-825B272B8ABC}" dt="2021-04-27T17:29:06.795" v="1837" actId="478"/>
          <ac:picMkLst>
            <pc:docMk/>
            <pc:sldMk cId="0" sldId="265"/>
            <ac:picMk id="152" creationId="{00000000-0000-0000-0000-000000000000}"/>
          </ac:picMkLst>
        </pc:picChg>
        <pc:picChg chg="add mod">
          <ac:chgData name="Bryan Krausen" userId="774916b2a9b30420" providerId="LiveId" clId="{4E5F2588-1EBD-43F6-B2DC-825B272B8ABC}" dt="2021-04-27T17:46:30.347" v="2255" actId="14100"/>
          <ac:picMkLst>
            <pc:docMk/>
            <pc:sldMk cId="0" sldId="265"/>
            <ac:picMk id="2050" creationId="{616931BB-B328-4F6A-BDA7-2C0C1406F4AD}"/>
          </ac:picMkLst>
        </pc:pic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6"/>
        </pc:sldMkLst>
      </pc:sldChg>
      <pc:sldChg chg="addSp delSp modSp mod ord">
        <pc:chgData name="Bryan Krausen" userId="774916b2a9b30420" providerId="LiveId" clId="{4E5F2588-1EBD-43F6-B2DC-825B272B8ABC}" dt="2021-04-27T20:53:25.556" v="2363" actId="1076"/>
        <pc:sldMkLst>
          <pc:docMk/>
          <pc:sldMk cId="0" sldId="267"/>
        </pc:sldMkLst>
        <pc:spChg chg="add del mod">
          <ac:chgData name="Bryan Krausen" userId="774916b2a9b30420" providerId="LiveId" clId="{4E5F2588-1EBD-43F6-B2DC-825B272B8ABC}" dt="2021-04-27T17:26:48.348" v="1793" actId="478"/>
          <ac:spMkLst>
            <pc:docMk/>
            <pc:sldMk cId="0" sldId="267"/>
            <ac:spMk id="3" creationId="{9A935C82-394C-47BD-B649-821BC29F2D44}"/>
          </ac:spMkLst>
        </pc:spChg>
        <pc:spChg chg="add del mod">
          <ac:chgData name="Bryan Krausen" userId="774916b2a9b30420" providerId="LiveId" clId="{4E5F2588-1EBD-43F6-B2DC-825B272B8ABC}" dt="2021-04-27T17:36:57.603" v="2003" actId="478"/>
          <ac:spMkLst>
            <pc:docMk/>
            <pc:sldMk cId="0" sldId="267"/>
            <ac:spMk id="11" creationId="{BBA1E81E-B219-4536-89F0-9ED73346B32F}"/>
          </ac:spMkLst>
        </pc:spChg>
        <pc:spChg chg="add mod">
          <ac:chgData name="Bryan Krausen" userId="774916b2a9b30420" providerId="LiveId" clId="{4E5F2588-1EBD-43F6-B2DC-825B272B8ABC}" dt="2021-04-27T17:45:09.275" v="2241" actId="12"/>
          <ac:spMkLst>
            <pc:docMk/>
            <pc:sldMk cId="0" sldId="267"/>
            <ac:spMk id="14" creationId="{4246D554-9EA4-4D06-B21E-C3251A202113}"/>
          </ac:spMkLst>
        </pc:spChg>
        <pc:spChg chg="add mod">
          <ac:chgData name="Bryan Krausen" userId="774916b2a9b30420" providerId="LiveId" clId="{4E5F2588-1EBD-43F6-B2DC-825B272B8ABC}" dt="2021-04-27T17:37:09.989" v="2025" actId="20577"/>
          <ac:spMkLst>
            <pc:docMk/>
            <pc:sldMk cId="0" sldId="267"/>
            <ac:spMk id="15" creationId="{CA17DEDF-3CA4-4B42-8FE5-B86CA808CB2C}"/>
          </ac:spMkLst>
        </pc:spChg>
        <pc:spChg chg="add mod">
          <ac:chgData name="Bryan Krausen" userId="774916b2a9b30420" providerId="LiveId" clId="{4E5F2588-1EBD-43F6-B2DC-825B272B8ABC}" dt="2021-04-27T17:44:39.738" v="2239" actId="1076"/>
          <ac:spMkLst>
            <pc:docMk/>
            <pc:sldMk cId="0" sldId="267"/>
            <ac:spMk id="16" creationId="{07EBF56D-334B-48AF-954D-1D9E4E9C7000}"/>
          </ac:spMkLst>
        </pc:spChg>
        <pc:spChg chg="add mod">
          <ac:chgData name="Bryan Krausen" userId="774916b2a9b30420" providerId="LiveId" clId="{4E5F2588-1EBD-43F6-B2DC-825B272B8ABC}" dt="2021-04-27T20:53:25.556" v="2363" actId="1076"/>
          <ac:spMkLst>
            <pc:docMk/>
            <pc:sldMk cId="0" sldId="267"/>
            <ac:spMk id="21" creationId="{126F56E6-7D0E-42CC-A6D8-328473FBA0F2}"/>
          </ac:spMkLst>
        </pc:spChg>
        <pc:spChg chg="add mod">
          <ac:chgData name="Bryan Krausen" userId="774916b2a9b30420" providerId="LiveId" clId="{4E5F2588-1EBD-43F6-B2DC-825B272B8ABC}" dt="2021-04-27T17:44:29.789" v="2238" actId="1076"/>
          <ac:spMkLst>
            <pc:docMk/>
            <pc:sldMk cId="0" sldId="267"/>
            <ac:spMk id="23" creationId="{80818DD8-15D8-48B9-BED0-B02EC284774D}"/>
          </ac:spMkLst>
        </pc:spChg>
        <pc:spChg chg="del">
          <ac:chgData name="Bryan Krausen" userId="774916b2a9b30420" providerId="LiveId" clId="{4E5F2588-1EBD-43F6-B2DC-825B272B8ABC}" dt="2021-04-27T17:26:46.984" v="1792" actId="478"/>
          <ac:spMkLst>
            <pc:docMk/>
            <pc:sldMk cId="0" sldId="267"/>
            <ac:spMk id="167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8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69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6:44.741" v="1791" actId="478"/>
          <ac:spMkLst>
            <pc:docMk/>
            <pc:sldMk cId="0" sldId="267"/>
            <ac:spMk id="170" creationId="{00000000-0000-0000-0000-000000000000}"/>
          </ac:spMkLst>
        </pc:spChg>
        <pc:spChg chg="del">
          <ac:chgData name="Bryan Krausen" userId="774916b2a9b30420" providerId="LiveId" clId="{4E5F2588-1EBD-43F6-B2DC-825B272B8ABC}" dt="2021-04-27T17:28:22.056" v="1830" actId="478"/>
          <ac:spMkLst>
            <pc:docMk/>
            <pc:sldMk cId="0" sldId="267"/>
            <ac:spMk id="171" creationId="{00000000-0000-0000-0000-000000000000}"/>
          </ac:spMkLst>
        </pc:spChg>
        <pc:picChg chg="add del mod">
          <ac:chgData name="Bryan Krausen" userId="774916b2a9b30420" providerId="LiveId" clId="{4E5F2588-1EBD-43F6-B2DC-825B272B8ABC}" dt="2021-04-27T17:32:16.652" v="1898" actId="21"/>
          <ac:picMkLst>
            <pc:docMk/>
            <pc:sldMk cId="0" sldId="267"/>
            <ac:picMk id="5" creationId="{3A84E988-E94C-4EC2-8F6C-9C82B4F8447F}"/>
          </ac:picMkLst>
        </pc:picChg>
        <pc:picChg chg="add mod">
          <ac:chgData name="Bryan Krausen" userId="774916b2a9b30420" providerId="LiveId" clId="{4E5F2588-1EBD-43F6-B2DC-825B272B8ABC}" dt="2021-04-27T17:44:39.738" v="2239" actId="1076"/>
          <ac:picMkLst>
            <pc:docMk/>
            <pc:sldMk cId="0" sldId="267"/>
            <ac:picMk id="7" creationId="{6616DE70-E248-40F4-B60B-8C49302F54E9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9" creationId="{41B07067-FC0C-481B-85F6-2D6D28EC4FCD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0" creationId="{E0030416-A7AC-49F4-AFF1-2FEC6A95A2E6}"/>
          </ac:picMkLst>
        </pc:picChg>
        <pc:picChg chg="add del mod">
          <ac:chgData name="Bryan Krausen" userId="774916b2a9b30420" providerId="LiveId" clId="{4E5F2588-1EBD-43F6-B2DC-825B272B8ABC}" dt="2021-04-27T17:36:57.603" v="2003" actId="478"/>
          <ac:picMkLst>
            <pc:docMk/>
            <pc:sldMk cId="0" sldId="267"/>
            <ac:picMk id="12" creationId="{99C49461-8D5B-4459-A485-26BA7BA0F23B}"/>
          </ac:picMkLst>
        </pc:picChg>
        <pc:picChg chg="add mod">
          <ac:chgData name="Bryan Krausen" userId="774916b2a9b30420" providerId="LiveId" clId="{4E5F2588-1EBD-43F6-B2DC-825B272B8ABC}" dt="2021-04-27T17:44:29.789" v="2238" actId="1076"/>
          <ac:picMkLst>
            <pc:docMk/>
            <pc:sldMk cId="0" sldId="267"/>
            <ac:picMk id="13" creationId="{6AAFA896-8F87-4DBC-926D-5F0C15B8882C}"/>
          </ac:picMkLst>
        </pc:picChg>
        <pc:picChg chg="add mod">
          <ac:chgData name="Bryan Krausen" userId="774916b2a9b30420" providerId="LiveId" clId="{4E5F2588-1EBD-43F6-B2DC-825B272B8ABC}" dt="2021-04-27T17:45:35.059" v="2245" actId="1076"/>
          <ac:picMkLst>
            <pc:docMk/>
            <pc:sldMk cId="0" sldId="267"/>
            <ac:picMk id="24" creationId="{4A135245-30B9-4707-B9B0-B853D9BC5568}"/>
          </ac:picMkLst>
        </pc:picChg>
      </pc:sldChg>
      <pc:sldChg chg="addSp delSp modSp del mod">
        <pc:chgData name="Bryan Krausen" userId="774916b2a9b30420" providerId="LiveId" clId="{4E5F2588-1EBD-43F6-B2DC-825B272B8ABC}" dt="2021-04-27T17:46:49.504" v="2256" actId="47"/>
        <pc:sldMkLst>
          <pc:docMk/>
          <pc:sldMk cId="0" sldId="268"/>
        </pc:sldMkLst>
        <pc:spChg chg="add del mod">
          <ac:chgData name="Bryan Krausen" userId="774916b2a9b30420" providerId="LiveId" clId="{4E5F2588-1EBD-43F6-B2DC-825B272B8ABC}" dt="2021-04-27T17:00:20.221" v="1275" actId="478"/>
          <ac:spMkLst>
            <pc:docMk/>
            <pc:sldMk cId="0" sldId="268"/>
            <ac:spMk id="3" creationId="{A3D9C8EC-EEAF-4CD3-BFE2-5E87410A8FC9}"/>
          </ac:spMkLst>
        </pc:spChg>
        <pc:spChg chg="del">
          <ac:chgData name="Bryan Krausen" userId="774916b2a9b30420" providerId="LiveId" clId="{4E5F2588-1EBD-43F6-B2DC-825B272B8ABC}" dt="2021-04-27T17:00:18.786" v="1274" actId="478"/>
          <ac:spMkLst>
            <pc:docMk/>
            <pc:sldMk cId="0" sldId="268"/>
            <ac:spMk id="205" creationId="{00000000-0000-0000-0000-000000000000}"/>
          </ac:spMkLst>
        </pc:spChg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6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7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5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6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7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8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89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0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1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2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3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4"/>
        </pc:sldMkLst>
      </pc:sldChg>
      <pc:sldChg chg="del">
        <pc:chgData name="Bryan Krausen" userId="774916b2a9b30420" providerId="LiveId" clId="{4E5F2588-1EBD-43F6-B2DC-825B272B8ABC}" dt="2021-04-27T17:46:49.504" v="2256" actId="47"/>
        <pc:sldMkLst>
          <pc:docMk/>
          <pc:sldMk cId="0" sldId="295"/>
        </pc:sldMkLst>
      </pc:sldChg>
      <pc:sldChg chg="addSp delSp modSp add mod">
        <pc:chgData name="Bryan Krausen" userId="774916b2a9b30420" providerId="LiveId" clId="{4E5F2588-1EBD-43F6-B2DC-825B272B8ABC}" dt="2021-04-27T20:52:01.451" v="2356" actId="1076"/>
        <pc:sldMkLst>
          <pc:docMk/>
          <pc:sldMk cId="2434601691" sldId="296"/>
        </pc:sldMkLst>
        <pc:spChg chg="add mod">
          <ac:chgData name="Bryan Krausen" userId="774916b2a9b30420" providerId="LiveId" clId="{4E5F2588-1EBD-43F6-B2DC-825B272B8ABC}" dt="2021-04-27T16:22:26.371" v="384" actId="1076"/>
          <ac:spMkLst>
            <pc:docMk/>
            <pc:sldMk cId="2434601691" sldId="296"/>
            <ac:spMk id="2" creationId="{0DF94446-44E3-4CD0-9EEA-5476CCBB5E35}"/>
          </ac:spMkLst>
        </pc:spChg>
        <pc:spChg chg="mod">
          <ac:chgData name="Bryan Krausen" userId="774916b2a9b30420" providerId="LiveId" clId="{4E5F2588-1EBD-43F6-B2DC-825B272B8ABC}" dt="2021-04-27T16:21:47.606" v="324" actId="20577"/>
          <ac:spMkLst>
            <pc:docMk/>
            <pc:sldMk cId="2434601691" sldId="296"/>
            <ac:spMk id="86" creationId="{00000000-0000-0000-0000-000000000000}"/>
          </ac:spMkLst>
        </pc:spChg>
        <pc:spChg chg="mod">
          <ac:chgData name="Bryan Krausen" userId="774916b2a9b30420" providerId="LiveId" clId="{4E5F2588-1EBD-43F6-B2DC-825B272B8ABC}" dt="2021-04-27T16:22:02.147" v="355" actId="20577"/>
          <ac:spMkLst>
            <pc:docMk/>
            <pc:sldMk cId="2434601691" sldId="296"/>
            <ac:spMk id="87" creationId="{00000000-0000-0000-0000-000000000000}"/>
          </ac:spMkLst>
        </pc:s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3" creationId="{A539DD40-A577-48D7-A209-B6BB5DC58684}"/>
          </ac:grpSpMkLst>
        </pc:grpChg>
        <pc:grpChg chg="del">
          <ac:chgData name="Bryan Krausen" userId="774916b2a9b30420" providerId="LiveId" clId="{4E5F2588-1EBD-43F6-B2DC-825B272B8ABC}" dt="2021-04-27T16:22:29.976" v="385" actId="478"/>
          <ac:grpSpMkLst>
            <pc:docMk/>
            <pc:sldMk cId="2434601691" sldId="296"/>
            <ac:grpSpMk id="10" creationId="{0E086165-17A3-4C71-8D2B-EE0435A1CB2B}"/>
          </ac:grpSpMkLst>
        </pc:grpChg>
        <pc:grpChg chg="add mod">
          <ac:chgData name="Bryan Krausen" userId="774916b2a9b30420" providerId="LiveId" clId="{4E5F2588-1EBD-43F6-B2DC-825B272B8ABC}" dt="2021-04-27T20:51:53.567" v="2354" actId="1076"/>
          <ac:grpSpMkLst>
            <pc:docMk/>
            <pc:sldMk cId="2434601691" sldId="296"/>
            <ac:grpSpMk id="12" creationId="{E69ED95B-047F-40DD-BA34-197599547447}"/>
          </ac:grpSpMkLst>
        </pc:grpChg>
        <pc:picChg chg="del">
          <ac:chgData name="Bryan Krausen" userId="774916b2a9b30420" providerId="LiveId" clId="{4E5F2588-1EBD-43F6-B2DC-825B272B8ABC}" dt="2021-04-27T16:22:05.710" v="356" actId="478"/>
          <ac:picMkLst>
            <pc:docMk/>
            <pc:sldMk cId="2434601691" sldId="296"/>
            <ac:picMk id="3" creationId="{A09FE6D3-4766-48E5-BDCD-9C1CA47CEB51}"/>
          </ac:picMkLst>
        </pc:picChg>
        <pc:picChg chg="add 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1" creationId="{2F93F0CF-E84F-4FC6-9D50-E362823D14CD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3" creationId="{AA2167AE-CEDD-4D62-8357-0760004DA045}"/>
          </ac:picMkLst>
        </pc:picChg>
        <pc:picChg chg="mod">
          <ac:chgData name="Bryan Krausen" userId="774916b2a9b30420" providerId="LiveId" clId="{4E5F2588-1EBD-43F6-B2DC-825B272B8ABC}" dt="2021-04-27T20:51:53.567" v="2354" actId="1076"/>
          <ac:picMkLst>
            <pc:docMk/>
            <pc:sldMk cId="2434601691" sldId="296"/>
            <ac:picMk id="14" creationId="{8F9A041B-8EF1-492B-90E4-AC85EFDE0CE1}"/>
          </ac:picMkLst>
        </pc:picChg>
        <pc:picChg chg="mod">
          <ac:chgData name="Bryan Krausen" userId="774916b2a9b30420" providerId="LiveId" clId="{4E5F2588-1EBD-43F6-B2DC-825B272B8ABC}" dt="2021-04-27T20:52:01.451" v="2356" actId="1076"/>
          <ac:picMkLst>
            <pc:docMk/>
            <pc:sldMk cId="2434601691" sldId="296"/>
            <ac:picMk id="26" creationId="{51D0A623-0686-4364-A21D-D171AF02CD23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210532906" sldId="297"/>
        </pc:sldMkLst>
      </pc:sldChg>
      <pc:sldChg chg="addSp delSp modSp add del mod">
        <pc:chgData name="Bryan Krausen" userId="774916b2a9b30420" providerId="LiveId" clId="{4E5F2588-1EBD-43F6-B2DC-825B272B8ABC}" dt="2021-04-27T17:36:46.580" v="1999" actId="47"/>
        <pc:sldMkLst>
          <pc:docMk/>
          <pc:sldMk cId="304240821" sldId="298"/>
        </pc:sldMkLst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7" creationId="{DDED5D7E-65DE-4135-8973-FED9F326DE66}"/>
          </ac:spMkLst>
        </pc:spChg>
        <pc:spChg chg="mod">
          <ac:chgData name="Bryan Krausen" userId="774916b2a9b30420" providerId="LiveId" clId="{4E5F2588-1EBD-43F6-B2DC-825B272B8ABC}" dt="2021-04-27T16:51:54.755" v="1209" actId="20577"/>
          <ac:spMkLst>
            <pc:docMk/>
            <pc:sldMk cId="304240821" sldId="298"/>
            <ac:spMk id="9" creationId="{D3CCD1DF-EF73-48DD-B10A-159D4669ECCA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7" creationId="{E24171CE-C453-444A-B1CC-AE8741F03B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8" creationId="{9ACE92B4-E9EF-43D5-BCC9-5F4FDBD34465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19" creationId="{19262218-910E-46CD-B75E-11EBEF5E0958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0" creationId="{4D5BB0FB-6ADF-4CCC-ADC7-0DA9E023143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1" creationId="{4FB02C3B-7AAE-46D4-9742-073C6169BB6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2" creationId="{4F1A8E77-C488-45C8-B86F-ABBD9C92B20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3" creationId="{E036D8AF-EFA5-4335-B2D2-B25AA058FA6F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4" creationId="{E11A37EC-86B9-43CE-A8D9-A9BEE64CD19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5" creationId="{085A4804-23D2-462E-A3FE-C52FBFBBBE74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6" creationId="{0C535717-638B-4470-AD61-901BF597D6F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7" creationId="{6920D131-7EAE-4170-8C13-8E8F83139966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28" creationId="{306C5EF0-BD57-4B86-A1E7-DB5860040CE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1" creationId="{4650AF4B-03A8-4D1F-B854-3AC8322808C9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2" creationId="{C8921619-BFD0-42A4-9758-279AAE3FE582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3" creationId="{D14EE7A9-706E-4C2A-A901-61C24E61BEFC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4" creationId="{06E47D3B-2A7B-43B2-B1A8-8C4D6B01514E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35" creationId="{EEF3AE87-5579-4603-94D0-60A86705DA93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36" creationId="{2B23AB4D-4644-46F7-8ED7-C574B873CC6D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1" creationId="{E0717730-9B7E-4FCE-9432-A256FF2AAB78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6:51:49.296" v="1185" actId="478"/>
          <ac:spMkLst>
            <pc:docMk/>
            <pc:sldMk cId="304240821" sldId="298"/>
            <ac:spMk id="47" creationId="{C2A8F601-0CEF-4301-B8CF-267F267375C1}"/>
          </ac:spMkLst>
        </pc:spChg>
        <pc:spChg chg="mod">
          <ac:chgData name="Bryan Krausen" userId="774916b2a9b30420" providerId="LiveId" clId="{4E5F2588-1EBD-43F6-B2DC-825B272B8ABC}" dt="2021-04-27T16:52:03.535" v="1210"/>
          <ac:spMkLst>
            <pc:docMk/>
            <pc:sldMk cId="304240821" sldId="298"/>
            <ac:spMk id="51" creationId="{5842B936-4437-4840-90E5-EFE8B6B0C4D6}"/>
          </ac:spMkLst>
        </pc:spChg>
        <pc:spChg chg="mod topLvl">
          <ac:chgData name="Bryan Krausen" userId="774916b2a9b30420" providerId="LiveId" clId="{4E5F2588-1EBD-43F6-B2DC-825B272B8ABC}" dt="2021-04-27T17:35:23.085" v="1995" actId="1037"/>
          <ac:spMkLst>
            <pc:docMk/>
            <pc:sldMk cId="304240821" sldId="298"/>
            <ac:spMk id="55" creationId="{5809CF98-641D-4D3B-AF4C-55BE61C78E47}"/>
          </ac:spMkLst>
        </pc:s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29" creationId="{FA92C591-8B51-4ABF-88B3-6C956FD82622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0" creationId="{EBC55C6C-6DCE-4AF6-B1FF-6C01D886423D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44" creationId="{47EED3D7-53B4-4D87-B02F-69B54BFB158F}"/>
          </ac:grpSpMkLst>
        </pc:grpChg>
        <pc:grpChg chg="add del mod">
          <ac:chgData name="Bryan Krausen" userId="774916b2a9b30420" providerId="LiveId" clId="{4E5F2588-1EBD-43F6-B2DC-825B272B8ABC}" dt="2021-04-27T16:52:25.243" v="1215" actId="478"/>
          <ac:grpSpMkLst>
            <pc:docMk/>
            <pc:sldMk cId="304240821" sldId="298"/>
            <ac:grpSpMk id="50" creationId="{9D88D1DD-71B3-4F49-A60F-6ED4F07326AE}"/>
          </ac:grpSpMkLst>
        </pc:grpChg>
        <pc:grpChg chg="add del mod">
          <ac:chgData name="Bryan Krausen" userId="774916b2a9b30420" providerId="LiveId" clId="{4E5F2588-1EBD-43F6-B2DC-825B272B8ABC}" dt="2021-04-27T16:52:52.081" v="1219" actId="165"/>
          <ac:grpSpMkLst>
            <pc:docMk/>
            <pc:sldMk cId="304240821" sldId="298"/>
            <ac:grpSpMk id="53" creationId="{F1508A8D-EFB3-45D1-ADFC-71562A1B2B5C}"/>
          </ac:grpSpMkLst>
        </pc:grp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0" creationId="{F3A8F558-D305-4F4C-BBBD-F6D5D04CA8BB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7" creationId="{F3E5AA13-EDD0-46EF-97E5-A9E18C19EACF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39" creationId="{DE333A7B-EE3F-480E-AE14-C332E1812679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3" creationId="{8F88386F-201A-471D-8E5E-4B24E0D2091C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5" creationId="{03C9A50C-EC84-42D6-B3A0-384516827A56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6:51:49.296" v="1185" actId="478"/>
          <ac:picMkLst>
            <pc:docMk/>
            <pc:sldMk cId="304240821" sldId="298"/>
            <ac:picMk id="49" creationId="{906B12EB-1842-4EB4-8302-86291748FE0D}"/>
          </ac:picMkLst>
        </pc:picChg>
        <pc:picChg chg="mod">
          <ac:chgData name="Bryan Krausen" userId="774916b2a9b30420" providerId="LiveId" clId="{4E5F2588-1EBD-43F6-B2DC-825B272B8ABC}" dt="2021-04-27T16:52:03.535" v="1210"/>
          <ac:picMkLst>
            <pc:docMk/>
            <pc:sldMk cId="304240821" sldId="298"/>
            <ac:picMk id="52" creationId="{FBC58BDA-5905-4865-8674-150B4D60699B}"/>
          </ac:picMkLst>
        </pc:picChg>
        <pc:picChg chg="mod topLvl">
          <ac:chgData name="Bryan Krausen" userId="774916b2a9b30420" providerId="LiveId" clId="{4E5F2588-1EBD-43F6-B2DC-825B272B8ABC}" dt="2021-04-27T17:35:23.085" v="1995" actId="1037"/>
          <ac:picMkLst>
            <pc:docMk/>
            <pc:sldMk cId="304240821" sldId="298"/>
            <ac:picMk id="54" creationId="{2881A810-8066-4011-8CFF-3C2ABE37DE5E}"/>
          </ac:picMkLst>
        </pc:picChg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2580555299" sldId="299"/>
        </pc:sldMkLst>
      </pc:sldChg>
      <pc:sldChg chg="add del">
        <pc:chgData name="Bryan Krausen" userId="774916b2a9b30420" providerId="LiveId" clId="{4E5F2588-1EBD-43F6-B2DC-825B272B8ABC}" dt="2021-04-27T17:46:49.504" v="2256" actId="47"/>
        <pc:sldMkLst>
          <pc:docMk/>
          <pc:sldMk cId="3898222143" sldId="300"/>
        </pc:sldMkLst>
      </pc:sldChg>
      <pc:sldChg chg="add del">
        <pc:chgData name="Bryan Krausen" userId="774916b2a9b30420" providerId="LiveId" clId="{4E5F2588-1EBD-43F6-B2DC-825B272B8ABC}" dt="2021-04-27T17:31:14.594" v="1896" actId="47"/>
        <pc:sldMkLst>
          <pc:docMk/>
          <pc:sldMk cId="612324068" sldId="301"/>
        </pc:sldMkLst>
      </pc:sldChg>
      <pc:sldChg chg="add">
        <pc:chgData name="Bryan Krausen" userId="774916b2a9b30420" providerId="LiveId" clId="{4E5F2588-1EBD-43F6-B2DC-825B272B8ABC}" dt="2021-04-27T17:36:43.532" v="1998" actId="2890"/>
        <pc:sldMkLst>
          <pc:docMk/>
          <pc:sldMk cId="2982770366" sldId="301"/>
        </pc:sldMkLst>
      </pc:sldChg>
      <pc:sldChg chg="add">
        <pc:chgData name="Bryan Krausen" userId="774916b2a9b30420" providerId="LiveId" clId="{4E5F2588-1EBD-43F6-B2DC-825B272B8ABC}" dt="2021-04-27T17:36:53.134" v="2000" actId="2890"/>
        <pc:sldMkLst>
          <pc:docMk/>
          <pc:sldMk cId="1148015415" sldId="302"/>
        </pc:sldMkLst>
      </pc:sldChg>
      <pc:sldChg chg="addSp delSp modSp add mod ord">
        <pc:chgData name="Bryan Krausen" userId="774916b2a9b30420" providerId="LiveId" clId="{4E5F2588-1EBD-43F6-B2DC-825B272B8ABC}" dt="2021-04-27T17:47:31.027" v="2282" actId="1076"/>
        <pc:sldMkLst>
          <pc:docMk/>
          <pc:sldMk cId="4197693069" sldId="303"/>
        </pc:sldMkLst>
        <pc:spChg chg="add del mod">
          <ac:chgData name="Bryan Krausen" userId="774916b2a9b30420" providerId="LiveId" clId="{4E5F2588-1EBD-43F6-B2DC-825B272B8ABC}" dt="2021-04-27T17:47:11.910" v="2262" actId="478"/>
          <ac:spMkLst>
            <pc:docMk/>
            <pc:sldMk cId="4197693069" sldId="303"/>
            <ac:spMk id="3" creationId="{BCFB86A3-0762-400C-9805-C8E6F14A9894}"/>
          </ac:spMkLst>
        </pc:spChg>
        <pc:spChg chg="del">
          <ac:chgData name="Bryan Krausen" userId="774916b2a9b30420" providerId="LiveId" clId="{4E5F2588-1EBD-43F6-B2DC-825B272B8ABC}" dt="2021-04-27T17:47:09.645" v="2261" actId="478"/>
          <ac:spMkLst>
            <pc:docMk/>
            <pc:sldMk cId="4197693069" sldId="303"/>
            <ac:spMk id="9" creationId="{D3CCD1DF-EF73-48DD-B10A-159D4669ECCA}"/>
          </ac:spMkLst>
        </pc:spChg>
        <pc:spChg chg="add mod">
          <ac:chgData name="Bryan Krausen" userId="774916b2a9b30420" providerId="LiveId" clId="{4E5F2588-1EBD-43F6-B2DC-825B272B8ABC}" dt="2021-04-27T17:47:31.027" v="2282" actId="1076"/>
          <ac:spMkLst>
            <pc:docMk/>
            <pc:sldMk cId="4197693069" sldId="303"/>
            <ac:spMk id="13" creationId="{0BD0C7D1-2ECD-4F23-B509-3BCE0D56CC0C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36" creationId="{2B23AB4D-4644-46F7-8ED7-C574B873CC6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1" creationId="{E0717730-9B7E-4FCE-9432-A256FF2AAB78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46" creationId="{3C6DAAF4-3BC0-4CB8-AFFB-3361AAFFB0AD}"/>
          </ac:spMkLst>
        </pc:spChg>
        <pc:spChg chg="del">
          <ac:chgData name="Bryan Krausen" userId="774916b2a9b30420" providerId="LiveId" clId="{4E5F2588-1EBD-43F6-B2DC-825B272B8ABC}" dt="2021-04-27T17:47:07.320" v="2260" actId="478"/>
          <ac:spMkLst>
            <pc:docMk/>
            <pc:sldMk cId="4197693069" sldId="303"/>
            <ac:spMk id="55" creationId="{5809CF98-641D-4D3B-AF4C-55BE61C78E47}"/>
          </ac:spMkLst>
        </pc:sp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38" creationId="{91DD2589-85D9-4369-B73C-780D7A21183C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2" creationId="{A2B3DBF9-5AFA-4413-8A26-E6B5A4740CCA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48" creationId="{69868E90-D2C8-4094-A739-05694974FE66}"/>
          </ac:picMkLst>
        </pc:picChg>
        <pc:picChg chg="del">
          <ac:chgData name="Bryan Krausen" userId="774916b2a9b30420" providerId="LiveId" clId="{4E5F2588-1EBD-43F6-B2DC-825B272B8ABC}" dt="2021-04-27T17:47:07.320" v="2260" actId="478"/>
          <ac:picMkLst>
            <pc:docMk/>
            <pc:sldMk cId="4197693069" sldId="303"/>
            <ac:picMk id="54" creationId="{2881A810-8066-4011-8CFF-3C2ABE37DE5E}"/>
          </ac:picMkLst>
        </pc:picChg>
      </pc:sldChg>
      <pc:sldChg chg="addSp delSp modSp mod">
        <pc:chgData name="Bryan Krausen" userId="774916b2a9b30420" providerId="LiveId" clId="{4E5F2588-1EBD-43F6-B2DC-825B272B8ABC}" dt="2021-04-28T02:05:29.625" v="2397" actId="732"/>
        <pc:sldMkLst>
          <pc:docMk/>
          <pc:sldMk cId="0" sldId="304"/>
        </pc:sldMkLst>
        <pc:spChg chg="add ord">
          <ac:chgData name="Bryan Krausen" userId="774916b2a9b30420" providerId="LiveId" clId="{4E5F2588-1EBD-43F6-B2DC-825B272B8ABC}" dt="2021-04-28T02:04:43.863" v="2387" actId="167"/>
          <ac:spMkLst>
            <pc:docMk/>
            <pc:sldMk cId="0" sldId="304"/>
            <ac:spMk id="2" creationId="{6354C418-5021-441F-B188-11905F4B9F73}"/>
          </ac:spMkLst>
        </pc:spChg>
        <pc:grpChg chg="mod">
          <ac:chgData name="Bryan Krausen" userId="774916b2a9b30420" providerId="LiveId" clId="{4E5F2588-1EBD-43F6-B2DC-825B272B8ABC}" dt="2021-04-27T21:07:14.421" v="2377" actId="1076"/>
          <ac:grpSpMkLst>
            <pc:docMk/>
            <pc:sldMk cId="0" sldId="304"/>
            <ac:grpSpMk id="5" creationId="{BDFE21A9-124E-4189-A19B-437C73D9C540}"/>
          </ac:grpSpMkLst>
        </pc:grpChg>
        <pc:picChg chg="del mod">
          <ac:chgData name="Bryan Krausen" userId="774916b2a9b30420" providerId="LiveId" clId="{4E5F2588-1EBD-43F6-B2DC-825B272B8ABC}" dt="2021-04-28T02:04:57.526" v="2389" actId="478"/>
          <ac:picMkLst>
            <pc:docMk/>
            <pc:sldMk cId="0" sldId="304"/>
            <ac:picMk id="3" creationId="{F0855C16-D1DE-48B6-950F-5B16ADEEDFD3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6" creationId="{C0CD9790-C871-4C98-B2C5-4AACD8B79A9D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7" creationId="{37C6BC9F-1D85-458F-881A-A08BF30827C6}"/>
          </ac:picMkLst>
        </pc:picChg>
        <pc:picChg chg="add mod modCrop">
          <ac:chgData name="Bryan Krausen" userId="774916b2a9b30420" providerId="LiveId" clId="{4E5F2588-1EBD-43F6-B2DC-825B272B8ABC}" dt="2021-04-28T02:05:29.625" v="2397" actId="732"/>
          <ac:picMkLst>
            <pc:docMk/>
            <pc:sldMk cId="0" sldId="304"/>
            <ac:picMk id="8" creationId="{0FF7AA21-4BAB-45FB-A188-A42A3817684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4" creationId="{EDBF277D-E34B-4678-8D3F-4B5CDE900AA4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5" creationId="{D389AA27-B56C-46BC-93BE-019A737D72B7}"/>
          </ac:picMkLst>
        </pc:picChg>
        <pc:picChg chg="mod">
          <ac:chgData name="Bryan Krausen" userId="774916b2a9b30420" providerId="LiveId" clId="{4E5F2588-1EBD-43F6-B2DC-825B272B8ABC}" dt="2021-04-27T21:07:14.421" v="2377" actId="1076"/>
          <ac:picMkLst>
            <pc:docMk/>
            <pc:sldMk cId="0" sldId="304"/>
            <ac:picMk id="1028" creationId="{01947894-A6F0-476E-94FF-4557793BF80D}"/>
          </ac:picMkLst>
        </pc:picChg>
      </pc:sldChg>
      <pc:sldMasterChg chg="delSldLayout modSldLayout">
        <pc:chgData name="Bryan Krausen" userId="774916b2a9b30420" providerId="LiveId" clId="{4E5F2588-1EBD-43F6-B2DC-825B272B8ABC}" dt="2021-04-27T17:46:49.504" v="2256" actId="47"/>
        <pc:sldMasterMkLst>
          <pc:docMk/>
          <pc:sldMasterMk cId="0" sldId="2147483658"/>
        </pc:sldMasterMkLst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49"/>
          </pc:sldLayoutMkLst>
        </pc:sldLayoutChg>
        <pc:sldLayoutChg chg="addSp delSp modSp mod">
          <pc:chgData name="Bryan Krausen" userId="774916b2a9b30420" providerId="LiveId" clId="{4E5F2588-1EBD-43F6-B2DC-825B272B8ABC}" dt="2021-04-27T17:03:31.452" v="1293" actId="478"/>
          <pc:sldLayoutMkLst>
            <pc:docMk/>
            <pc:sldMasterMk cId="0" sldId="2147483658"/>
            <pc:sldLayoutMk cId="0" sldId="2147483650"/>
          </pc:sldLayoutMkLst>
          <pc:spChg chg="add del">
            <ac:chgData name="Bryan Krausen" userId="774916b2a9b30420" providerId="LiveId" clId="{4E5F2588-1EBD-43F6-B2DC-825B272B8ABC}" dt="2021-04-27T17:03:29.987" v="1292" actId="478"/>
            <ac:spMkLst>
              <pc:docMk/>
              <pc:sldMasterMk cId="0" sldId="2147483658"/>
              <pc:sldLayoutMk cId="0" sldId="2147483650"/>
              <ac:spMk id="39" creationId="{00000000-0000-0000-0000-000000000000}"/>
            </ac:spMkLst>
          </pc:spChg>
          <pc:grpChg chg="del">
            <ac:chgData name="Bryan Krausen" userId="774916b2a9b30420" providerId="LiveId" clId="{4E5F2588-1EBD-43F6-B2DC-825B272B8ABC}" dt="2021-04-27T17:03:01.672" v="1284" actId="478"/>
            <ac:grpSpMkLst>
              <pc:docMk/>
              <pc:sldMasterMk cId="0" sldId="2147483658"/>
              <pc:sldLayoutMk cId="0" sldId="2147483650"/>
              <ac:grpSpMk id="32" creationId="{00000000-0000-0000-0000-000000000000}"/>
            </ac:grpSpMkLst>
          </pc:grpChg>
          <pc:picChg chg="add del">
            <ac:chgData name="Bryan Krausen" userId="774916b2a9b30420" providerId="LiveId" clId="{4E5F2588-1EBD-43F6-B2DC-825B272B8ABC}" dt="2021-04-27T17:03:31.452" v="1293" actId="478"/>
            <ac:picMkLst>
              <pc:docMk/>
              <pc:sldMasterMk cId="0" sldId="2147483658"/>
              <pc:sldLayoutMk cId="0" sldId="2147483650"/>
              <ac:picMk id="30" creationId="{00000000-0000-0000-0000-000000000000}"/>
            </ac:picMkLst>
          </pc:picChg>
          <pc:cxnChg chg="del mod">
            <ac:chgData name="Bryan Krausen" userId="774916b2a9b30420" providerId="LiveId" clId="{4E5F2588-1EBD-43F6-B2DC-825B272B8ABC}" dt="2021-04-27T17:03:03.235" v="1285" actId="478"/>
            <ac:cxnSpMkLst>
              <pc:docMk/>
              <pc:sldMasterMk cId="0" sldId="2147483658"/>
              <pc:sldLayoutMk cId="0" sldId="2147483650"/>
              <ac:cxnSpMk id="36" creationId="{00000000-0000-0000-0000-000000000000}"/>
            </ac:cxnSpMkLst>
          </pc:cxnChg>
          <pc:cxnChg chg="del">
            <ac:chgData name="Bryan Krausen" userId="774916b2a9b30420" providerId="LiveId" clId="{4E5F2588-1EBD-43F6-B2DC-825B272B8ABC}" dt="2021-04-27T17:03:04.091" v="1286" actId="478"/>
            <ac:cxnSpMkLst>
              <pc:docMk/>
              <pc:sldMasterMk cId="0" sldId="2147483658"/>
              <pc:sldLayoutMk cId="0" sldId="2147483650"/>
              <ac:cxnSpMk id="37" creationId="{00000000-0000-0000-0000-000000000000}"/>
            </ac:cxnSpMkLst>
          </pc:cxnChg>
          <pc:cxnChg chg="add del">
            <ac:chgData name="Bryan Krausen" userId="774916b2a9b30420" providerId="LiveId" clId="{4E5F2588-1EBD-43F6-B2DC-825B272B8ABC}" dt="2021-04-27T17:03:12.995" v="1289" actId="478"/>
            <ac:cxnSpMkLst>
              <pc:docMk/>
              <pc:sldMasterMk cId="0" sldId="2147483658"/>
              <pc:sldLayoutMk cId="0" sldId="2147483650"/>
              <ac:cxnSpMk id="38" creationId="{00000000-0000-0000-0000-000000000000}"/>
            </ac:cxnSpMkLst>
          </pc:cxnChg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Bryan Krausen" userId="774916b2a9b30420" providerId="LiveId" clId="{4E5F2588-1EBD-43F6-B2DC-825B272B8ABC}" dt="2021-04-27T17:46:49.504" v="2256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Bryan Krausen" userId="774916b2a9b30420" providerId="LiveId" clId="{B61086B7-3775-457C-B6F8-44F0B8B67CC1}"/>
    <pc:docChg chg="custSel addSld delSld modSld sldOrd">
      <pc:chgData name="Bryan Krausen" userId="774916b2a9b30420" providerId="LiveId" clId="{B61086B7-3775-457C-B6F8-44F0B8B67CC1}" dt="2021-06-09T01:26:38.458" v="423" actId="20577"/>
      <pc:docMkLst>
        <pc:docMk/>
      </pc:docMkLst>
      <pc:sldChg chg="addSp delSp modSp mod">
        <pc:chgData name="Bryan Krausen" userId="774916b2a9b30420" providerId="LiveId" clId="{B61086B7-3775-457C-B6F8-44F0B8B67CC1}" dt="2021-05-12T20:42:44.817" v="162" actId="403"/>
        <pc:sldMkLst>
          <pc:docMk/>
          <pc:sldMk cId="1759598485" sldId="312"/>
        </pc:sldMkLst>
        <pc:spChg chg="mod">
          <ac:chgData name="Bryan Krausen" userId="774916b2a9b30420" providerId="LiveId" clId="{B61086B7-3775-457C-B6F8-44F0B8B67CC1}" dt="2021-05-12T20:42:44.817" v="162" actId="403"/>
          <ac:spMkLst>
            <pc:docMk/>
            <pc:sldMk cId="1759598485" sldId="312"/>
            <ac:spMk id="70" creationId="{00000000-0000-0000-0000-000000000000}"/>
          </ac:spMkLst>
        </pc:spChg>
        <pc:grpChg chg="add mod">
          <ac:chgData name="Bryan Krausen" userId="774916b2a9b30420" providerId="LiveId" clId="{B61086B7-3775-457C-B6F8-44F0B8B67CC1}" dt="2021-05-12T18:54:10.611" v="62" actId="1038"/>
          <ac:grpSpMkLst>
            <pc:docMk/>
            <pc:sldMk cId="1759598485" sldId="312"/>
            <ac:grpSpMk id="2" creationId="{8D3D638F-6DEE-4E70-8DA1-C4C94C69869D}"/>
          </ac:grpSpMkLst>
        </pc:grpChg>
        <pc:grpChg chg="add mod">
          <ac:chgData name="Bryan Krausen" userId="774916b2a9b30420" providerId="LiveId" clId="{B61086B7-3775-457C-B6F8-44F0B8B67CC1}" dt="2021-05-12T18:54:10.611" v="62" actId="1038"/>
          <ac:grpSpMkLst>
            <pc:docMk/>
            <pc:sldMk cId="1759598485" sldId="312"/>
            <ac:grpSpMk id="3" creationId="{EDC5DAD1-5136-4A17-B959-CAF6A7F83A89}"/>
          </ac:grpSpMkLst>
        </pc:grpChg>
        <pc:grpChg chg="del mod">
          <ac:chgData name="Bryan Krausen" userId="774916b2a9b30420" providerId="LiveId" clId="{B61086B7-3775-457C-B6F8-44F0B8B67CC1}" dt="2021-05-12T18:53:44.004" v="56" actId="165"/>
          <ac:grpSpMkLst>
            <pc:docMk/>
            <pc:sldMk cId="1759598485" sldId="312"/>
            <ac:grpSpMk id="12" creationId="{2BB5BF10-2ED8-4504-86F9-E27242531DC2}"/>
          </ac:grpSpMkLst>
        </pc:grpChg>
        <pc:grpChg chg="mod topLvl">
          <ac:chgData name="Bryan Krausen" userId="774916b2a9b30420" providerId="LiveId" clId="{B61086B7-3775-457C-B6F8-44F0B8B67CC1}" dt="2021-05-12T18:54:10.611" v="62" actId="1038"/>
          <ac:grpSpMkLst>
            <pc:docMk/>
            <pc:sldMk cId="1759598485" sldId="312"/>
            <ac:grpSpMk id="13" creationId="{B57BFB89-FFFA-4412-B949-CF9A24DF09EF}"/>
          </ac:grpSpMkLst>
        </pc:grpChg>
        <pc:grpChg chg="del mod topLvl">
          <ac:chgData name="Bryan Krausen" userId="774916b2a9b30420" providerId="LiveId" clId="{B61086B7-3775-457C-B6F8-44F0B8B67CC1}" dt="2021-05-12T18:53:52.763" v="57" actId="165"/>
          <ac:grpSpMkLst>
            <pc:docMk/>
            <pc:sldMk cId="1759598485" sldId="312"/>
            <ac:grpSpMk id="14" creationId="{1D546F0E-FAD1-4C4F-B155-622177D1D121}"/>
          </ac:grpSpMkLst>
        </pc:grpChg>
        <pc:grpChg chg="mod topLvl">
          <ac:chgData name="Bryan Krausen" userId="774916b2a9b30420" providerId="LiveId" clId="{B61086B7-3775-457C-B6F8-44F0B8B67CC1}" dt="2021-05-12T18:54:10.611" v="62" actId="1038"/>
          <ac:grpSpMkLst>
            <pc:docMk/>
            <pc:sldMk cId="1759598485" sldId="312"/>
            <ac:grpSpMk id="16" creationId="{D0CD5EB0-D4AC-4A87-AA3B-4E66C1D6AD62}"/>
          </ac:grpSpMkLst>
        </pc:grpChg>
        <pc:picChg chg="mod topLvl">
          <ac:chgData name="Bryan Krausen" userId="774916b2a9b30420" providerId="LiveId" clId="{B61086B7-3775-457C-B6F8-44F0B8B67CC1}" dt="2021-05-12T18:54:10.611" v="62" actId="1038"/>
          <ac:picMkLst>
            <pc:docMk/>
            <pc:sldMk cId="1759598485" sldId="312"/>
            <ac:picMk id="15" creationId="{7BB3A95D-F35A-4C4C-84F0-5295F90231F5}"/>
          </ac:picMkLst>
        </pc:picChg>
        <pc:picChg chg="mod">
          <ac:chgData name="Bryan Krausen" userId="774916b2a9b30420" providerId="LiveId" clId="{B61086B7-3775-457C-B6F8-44F0B8B67CC1}" dt="2021-05-12T18:54:10.611" v="62" actId="1038"/>
          <ac:picMkLst>
            <pc:docMk/>
            <pc:sldMk cId="1759598485" sldId="312"/>
            <ac:picMk id="17" creationId="{4AF355B3-E862-434F-A9F6-FA3BC3D20320}"/>
          </ac:picMkLst>
        </pc:picChg>
        <pc:picChg chg="mod">
          <ac:chgData name="Bryan Krausen" userId="774916b2a9b30420" providerId="LiveId" clId="{B61086B7-3775-457C-B6F8-44F0B8B67CC1}" dt="2021-05-12T18:54:10.611" v="62" actId="1038"/>
          <ac:picMkLst>
            <pc:docMk/>
            <pc:sldMk cId="1759598485" sldId="312"/>
            <ac:picMk id="18" creationId="{9BB1B164-56B3-47D8-8426-A51992FB0D68}"/>
          </ac:picMkLst>
        </pc:picChg>
        <pc:picChg chg="mod">
          <ac:chgData name="Bryan Krausen" userId="774916b2a9b30420" providerId="LiveId" clId="{B61086B7-3775-457C-B6F8-44F0B8B67CC1}" dt="2021-05-12T18:54:10.611" v="62" actId="1038"/>
          <ac:picMkLst>
            <pc:docMk/>
            <pc:sldMk cId="1759598485" sldId="312"/>
            <ac:picMk id="19" creationId="{1E43F7CB-E675-4074-9797-6396F41AC732}"/>
          </ac:picMkLst>
        </pc:picChg>
        <pc:picChg chg="mod">
          <ac:chgData name="Bryan Krausen" userId="774916b2a9b30420" providerId="LiveId" clId="{B61086B7-3775-457C-B6F8-44F0B8B67CC1}" dt="2021-05-12T18:54:10.611" v="62" actId="1038"/>
          <ac:picMkLst>
            <pc:docMk/>
            <pc:sldMk cId="1759598485" sldId="312"/>
            <ac:picMk id="20" creationId="{E1A71F7C-552D-4BB8-8209-06CCEB81DC07}"/>
          </ac:picMkLst>
        </pc:picChg>
      </pc:sldChg>
      <pc:sldChg chg="modSp add mod">
        <pc:chgData name="Bryan Krausen" userId="774916b2a9b30420" providerId="LiveId" clId="{B61086B7-3775-457C-B6F8-44F0B8B67CC1}" dt="2021-06-09T01:25:53.876" v="398" actId="20577"/>
        <pc:sldMkLst>
          <pc:docMk/>
          <pc:sldMk cId="2220007753" sldId="316"/>
        </pc:sldMkLst>
        <pc:spChg chg="mod">
          <ac:chgData name="Bryan Krausen" userId="774916b2a9b30420" providerId="LiveId" clId="{B61086B7-3775-457C-B6F8-44F0B8B67CC1}" dt="2021-06-09T01:25:53.876" v="398" actId="20577"/>
          <ac:spMkLst>
            <pc:docMk/>
            <pc:sldMk cId="2220007753" sldId="316"/>
            <ac:spMk id="70" creationId="{00000000-0000-0000-0000-000000000000}"/>
          </ac:spMkLst>
        </pc:spChg>
      </pc:sldChg>
      <pc:sldChg chg="del">
        <pc:chgData name="Bryan Krausen" userId="774916b2a9b30420" providerId="LiveId" clId="{B61086B7-3775-457C-B6F8-44F0B8B67CC1}" dt="2021-05-12T18:51:44.166" v="2" actId="47"/>
        <pc:sldMkLst>
          <pc:docMk/>
          <pc:sldMk cId="2403733872" sldId="328"/>
        </pc:sldMkLst>
      </pc:sldChg>
      <pc:sldChg chg="del">
        <pc:chgData name="Bryan Krausen" userId="774916b2a9b30420" providerId="LiveId" clId="{B61086B7-3775-457C-B6F8-44F0B8B67CC1}" dt="2021-05-12T18:52:05.596" v="5" actId="47"/>
        <pc:sldMkLst>
          <pc:docMk/>
          <pc:sldMk cId="1834742221" sldId="329"/>
        </pc:sldMkLst>
      </pc:sldChg>
      <pc:sldChg chg="del">
        <pc:chgData name="Bryan Krausen" userId="774916b2a9b30420" providerId="LiveId" clId="{B61086B7-3775-457C-B6F8-44F0B8B67CC1}" dt="2021-05-12T18:52:12.393" v="6" actId="47"/>
        <pc:sldMkLst>
          <pc:docMk/>
          <pc:sldMk cId="2488679772" sldId="331"/>
        </pc:sldMkLst>
      </pc:sldChg>
      <pc:sldChg chg="del">
        <pc:chgData name="Bryan Krausen" userId="774916b2a9b30420" providerId="LiveId" clId="{B61086B7-3775-457C-B6F8-44F0B8B67CC1}" dt="2021-05-12T18:52:12.393" v="6" actId="47"/>
        <pc:sldMkLst>
          <pc:docMk/>
          <pc:sldMk cId="3861654878" sldId="332"/>
        </pc:sldMkLst>
      </pc:sldChg>
      <pc:sldChg chg="del">
        <pc:chgData name="Bryan Krausen" userId="774916b2a9b30420" providerId="LiveId" clId="{B61086B7-3775-457C-B6F8-44F0B8B67CC1}" dt="2021-05-12T18:52:12.393" v="6" actId="47"/>
        <pc:sldMkLst>
          <pc:docMk/>
          <pc:sldMk cId="3889367770" sldId="334"/>
        </pc:sldMkLst>
      </pc:sldChg>
      <pc:sldChg chg="del">
        <pc:chgData name="Bryan Krausen" userId="774916b2a9b30420" providerId="LiveId" clId="{B61086B7-3775-457C-B6F8-44F0B8B67CC1}" dt="2021-05-12T18:52:05.596" v="5" actId="47"/>
        <pc:sldMkLst>
          <pc:docMk/>
          <pc:sldMk cId="760672974" sldId="336"/>
        </pc:sldMkLst>
      </pc:sldChg>
      <pc:sldChg chg="del">
        <pc:chgData name="Bryan Krausen" userId="774916b2a9b30420" providerId="LiveId" clId="{B61086B7-3775-457C-B6F8-44F0B8B67CC1}" dt="2021-05-12T18:51:56.849" v="4" actId="47"/>
        <pc:sldMkLst>
          <pc:docMk/>
          <pc:sldMk cId="2779851417" sldId="340"/>
        </pc:sldMkLst>
      </pc:sldChg>
      <pc:sldChg chg="del">
        <pc:chgData name="Bryan Krausen" userId="774916b2a9b30420" providerId="LiveId" clId="{B61086B7-3775-457C-B6F8-44F0B8B67CC1}" dt="2021-05-12T18:51:44.166" v="2" actId="47"/>
        <pc:sldMkLst>
          <pc:docMk/>
          <pc:sldMk cId="2263973418" sldId="342"/>
        </pc:sldMkLst>
      </pc:sldChg>
      <pc:sldChg chg="addSp delSp modSp del">
        <pc:chgData name="Bryan Krausen" userId="774916b2a9b30420" providerId="LiveId" clId="{B61086B7-3775-457C-B6F8-44F0B8B67CC1}" dt="2021-05-14T01:24:25.887" v="386" actId="47"/>
        <pc:sldMkLst>
          <pc:docMk/>
          <pc:sldMk cId="61226956" sldId="344"/>
        </pc:sldMkLst>
        <pc:grpChg chg="add mod">
          <ac:chgData name="Bryan Krausen" userId="774916b2a9b30420" providerId="LiveId" clId="{B61086B7-3775-457C-B6F8-44F0B8B67CC1}" dt="2021-05-12T18:54:19.850" v="64"/>
          <ac:grpSpMkLst>
            <pc:docMk/>
            <pc:sldMk cId="61226956" sldId="344"/>
            <ac:grpSpMk id="13" creationId="{06507416-5AD7-465F-A7CC-C4CFDC869098}"/>
          </ac:grpSpMkLst>
        </pc:grpChg>
        <pc:grpChg chg="mod">
          <ac:chgData name="Bryan Krausen" userId="774916b2a9b30420" providerId="LiveId" clId="{B61086B7-3775-457C-B6F8-44F0B8B67CC1}" dt="2021-05-12T18:54:19.850" v="64"/>
          <ac:grpSpMkLst>
            <pc:docMk/>
            <pc:sldMk cId="61226956" sldId="344"/>
            <ac:grpSpMk id="14" creationId="{321A218F-1D54-447B-B14A-645763868B7A}"/>
          </ac:grpSpMkLst>
        </pc:grpChg>
        <pc:grpChg chg="mod">
          <ac:chgData name="Bryan Krausen" userId="774916b2a9b30420" providerId="LiveId" clId="{B61086B7-3775-457C-B6F8-44F0B8B67CC1}" dt="2021-05-12T18:54:19.850" v="64"/>
          <ac:grpSpMkLst>
            <pc:docMk/>
            <pc:sldMk cId="61226956" sldId="344"/>
            <ac:grpSpMk id="15" creationId="{353559CD-B879-46BB-BA9F-C3C9211A39F7}"/>
          </ac:grpSpMkLst>
        </pc:grpChg>
        <pc:grpChg chg="mod">
          <ac:chgData name="Bryan Krausen" userId="774916b2a9b30420" providerId="LiveId" clId="{B61086B7-3775-457C-B6F8-44F0B8B67CC1}" dt="2021-05-12T18:54:19.850" v="64"/>
          <ac:grpSpMkLst>
            <pc:docMk/>
            <pc:sldMk cId="61226956" sldId="344"/>
            <ac:grpSpMk id="18" creationId="{8A03616C-4F6B-4579-AF81-B2C289EAD70E}"/>
          </ac:grpSpMkLst>
        </pc:grpChg>
        <pc:grpChg chg="del">
          <ac:chgData name="Bryan Krausen" userId="774916b2a9b30420" providerId="LiveId" clId="{B61086B7-3775-457C-B6F8-44F0B8B67CC1}" dt="2021-05-12T18:54:19.564" v="63" actId="478"/>
          <ac:grpSpMkLst>
            <pc:docMk/>
            <pc:sldMk cId="61226956" sldId="344"/>
            <ac:grpSpMk id="42" creationId="{F7EE36A0-3927-4E2D-B4FC-652966142512}"/>
          </ac:grpSpMkLst>
        </pc:grpChg>
        <pc:picChg chg="mod">
          <ac:chgData name="Bryan Krausen" userId="774916b2a9b30420" providerId="LiveId" clId="{B61086B7-3775-457C-B6F8-44F0B8B67CC1}" dt="2021-05-12T18:54:19.850" v="64"/>
          <ac:picMkLst>
            <pc:docMk/>
            <pc:sldMk cId="61226956" sldId="344"/>
            <ac:picMk id="16" creationId="{E8050149-DE04-4780-81C0-AA772DA5FBAF}"/>
          </ac:picMkLst>
        </pc:picChg>
        <pc:picChg chg="mod">
          <ac:chgData name="Bryan Krausen" userId="774916b2a9b30420" providerId="LiveId" clId="{B61086B7-3775-457C-B6F8-44F0B8B67CC1}" dt="2021-05-12T18:54:19.850" v="64"/>
          <ac:picMkLst>
            <pc:docMk/>
            <pc:sldMk cId="61226956" sldId="344"/>
            <ac:picMk id="19" creationId="{40979D85-5F9D-47C4-9FFF-1DEFBE96E97B}"/>
          </ac:picMkLst>
        </pc:picChg>
        <pc:picChg chg="mod">
          <ac:chgData name="Bryan Krausen" userId="774916b2a9b30420" providerId="LiveId" clId="{B61086B7-3775-457C-B6F8-44F0B8B67CC1}" dt="2021-05-12T18:54:19.850" v="64"/>
          <ac:picMkLst>
            <pc:docMk/>
            <pc:sldMk cId="61226956" sldId="344"/>
            <ac:picMk id="20" creationId="{4571627C-BBAD-4EA1-A22B-76B2816DB22A}"/>
          </ac:picMkLst>
        </pc:picChg>
        <pc:picChg chg="mod">
          <ac:chgData name="Bryan Krausen" userId="774916b2a9b30420" providerId="LiveId" clId="{B61086B7-3775-457C-B6F8-44F0B8B67CC1}" dt="2021-05-12T18:54:19.850" v="64"/>
          <ac:picMkLst>
            <pc:docMk/>
            <pc:sldMk cId="61226956" sldId="344"/>
            <ac:picMk id="21" creationId="{A4EDE4AE-495D-41C4-8BFB-904AB4788F12}"/>
          </ac:picMkLst>
        </pc:picChg>
        <pc:picChg chg="mod">
          <ac:chgData name="Bryan Krausen" userId="774916b2a9b30420" providerId="LiveId" clId="{B61086B7-3775-457C-B6F8-44F0B8B67CC1}" dt="2021-05-12T18:54:19.850" v="64"/>
          <ac:picMkLst>
            <pc:docMk/>
            <pc:sldMk cId="61226956" sldId="344"/>
            <ac:picMk id="22" creationId="{00CF669F-28FD-450B-9298-EC77A5B7501F}"/>
          </ac:picMkLst>
        </pc:picChg>
      </pc:sldChg>
      <pc:sldChg chg="del">
        <pc:chgData name="Bryan Krausen" userId="774916b2a9b30420" providerId="LiveId" clId="{B61086B7-3775-457C-B6F8-44F0B8B67CC1}" dt="2021-05-12T18:51:56.849" v="4" actId="47"/>
        <pc:sldMkLst>
          <pc:docMk/>
          <pc:sldMk cId="516620482" sldId="345"/>
        </pc:sldMkLst>
      </pc:sldChg>
      <pc:sldChg chg="del">
        <pc:chgData name="Bryan Krausen" userId="774916b2a9b30420" providerId="LiveId" clId="{B61086B7-3775-457C-B6F8-44F0B8B67CC1}" dt="2021-05-12T18:51:51.378" v="3" actId="47"/>
        <pc:sldMkLst>
          <pc:docMk/>
          <pc:sldMk cId="2606757938" sldId="346"/>
        </pc:sldMkLst>
      </pc:sldChg>
      <pc:sldChg chg="del">
        <pc:chgData name="Bryan Krausen" userId="774916b2a9b30420" providerId="LiveId" clId="{B61086B7-3775-457C-B6F8-44F0B8B67CC1}" dt="2021-05-12T18:52:05.596" v="5" actId="47"/>
        <pc:sldMkLst>
          <pc:docMk/>
          <pc:sldMk cId="2901348066" sldId="348"/>
        </pc:sldMkLst>
      </pc:sldChg>
      <pc:sldChg chg="del">
        <pc:chgData name="Bryan Krausen" userId="774916b2a9b30420" providerId="LiveId" clId="{B61086B7-3775-457C-B6F8-44F0B8B67CC1}" dt="2021-05-12T18:52:05.596" v="5" actId="47"/>
        <pc:sldMkLst>
          <pc:docMk/>
          <pc:sldMk cId="677604919" sldId="349"/>
        </pc:sldMkLst>
      </pc:sldChg>
      <pc:sldChg chg="addSp delSp modSp">
        <pc:chgData name="Bryan Krausen" userId="774916b2a9b30420" providerId="LiveId" clId="{B61086B7-3775-457C-B6F8-44F0B8B67CC1}" dt="2021-05-12T18:54:25.850" v="68"/>
        <pc:sldMkLst>
          <pc:docMk/>
          <pc:sldMk cId="113717260" sldId="351"/>
        </pc:sldMkLst>
        <pc:grpChg chg="del">
          <ac:chgData name="Bryan Krausen" userId="774916b2a9b30420" providerId="LiveId" clId="{B61086B7-3775-457C-B6F8-44F0B8B67CC1}" dt="2021-05-12T18:54:25.650" v="67" actId="478"/>
          <ac:grpSpMkLst>
            <pc:docMk/>
            <pc:sldMk cId="113717260" sldId="351"/>
            <ac:grpSpMk id="42" creationId="{F7EE36A0-3927-4E2D-B4FC-652966142512}"/>
          </ac:grpSpMkLst>
        </pc:grpChg>
        <pc:grpChg chg="add mod">
          <ac:chgData name="Bryan Krausen" userId="774916b2a9b30420" providerId="LiveId" clId="{B61086B7-3775-457C-B6F8-44F0B8B67CC1}" dt="2021-05-12T18:54:25.850" v="68"/>
          <ac:grpSpMkLst>
            <pc:docMk/>
            <pc:sldMk cId="113717260" sldId="351"/>
            <ac:grpSpMk id="65" creationId="{39063FB0-3DD4-46F2-9D72-BF95FC34CA36}"/>
          </ac:grpSpMkLst>
        </pc:grpChg>
        <pc:grpChg chg="mod">
          <ac:chgData name="Bryan Krausen" userId="774916b2a9b30420" providerId="LiveId" clId="{B61086B7-3775-457C-B6F8-44F0B8B67CC1}" dt="2021-05-12T18:54:25.850" v="68"/>
          <ac:grpSpMkLst>
            <pc:docMk/>
            <pc:sldMk cId="113717260" sldId="351"/>
            <ac:grpSpMk id="67" creationId="{D4F03258-E90E-408D-A8B1-842D0989C33E}"/>
          </ac:grpSpMkLst>
        </pc:grpChg>
        <pc:grpChg chg="mod">
          <ac:chgData name="Bryan Krausen" userId="774916b2a9b30420" providerId="LiveId" clId="{B61086B7-3775-457C-B6F8-44F0B8B67CC1}" dt="2021-05-12T18:54:25.850" v="68"/>
          <ac:grpSpMkLst>
            <pc:docMk/>
            <pc:sldMk cId="113717260" sldId="351"/>
            <ac:grpSpMk id="69" creationId="{2E15EE91-2A6B-49BF-9818-1A6AEFC51784}"/>
          </ac:grpSpMkLst>
        </pc:grpChg>
        <pc:grpChg chg="mod">
          <ac:chgData name="Bryan Krausen" userId="774916b2a9b30420" providerId="LiveId" clId="{B61086B7-3775-457C-B6F8-44F0B8B67CC1}" dt="2021-05-12T18:54:25.850" v="68"/>
          <ac:grpSpMkLst>
            <pc:docMk/>
            <pc:sldMk cId="113717260" sldId="351"/>
            <ac:grpSpMk id="73" creationId="{1983B063-3726-4EE4-A0C7-C9298EDB0FB8}"/>
          </ac:grpSpMkLst>
        </pc:grpChg>
        <pc:picChg chg="mod">
          <ac:chgData name="Bryan Krausen" userId="774916b2a9b30420" providerId="LiveId" clId="{B61086B7-3775-457C-B6F8-44F0B8B67CC1}" dt="2021-05-12T18:54:25.850" v="68"/>
          <ac:picMkLst>
            <pc:docMk/>
            <pc:sldMk cId="113717260" sldId="351"/>
            <ac:picMk id="71" creationId="{381E8B20-06D3-42E8-9710-2185C0A71A24}"/>
          </ac:picMkLst>
        </pc:picChg>
        <pc:picChg chg="mod">
          <ac:chgData name="Bryan Krausen" userId="774916b2a9b30420" providerId="LiveId" clId="{B61086B7-3775-457C-B6F8-44F0B8B67CC1}" dt="2021-05-12T18:54:25.850" v="68"/>
          <ac:picMkLst>
            <pc:docMk/>
            <pc:sldMk cId="113717260" sldId="351"/>
            <ac:picMk id="75" creationId="{CB6DF64E-DDAB-4B92-BA63-F81CF6F35ACA}"/>
          </ac:picMkLst>
        </pc:picChg>
        <pc:picChg chg="mod">
          <ac:chgData name="Bryan Krausen" userId="774916b2a9b30420" providerId="LiveId" clId="{B61086B7-3775-457C-B6F8-44F0B8B67CC1}" dt="2021-05-12T18:54:25.850" v="68"/>
          <ac:picMkLst>
            <pc:docMk/>
            <pc:sldMk cId="113717260" sldId="351"/>
            <ac:picMk id="77" creationId="{267D1DA4-9DD2-47C6-88A7-CF1EBECB6A22}"/>
          </ac:picMkLst>
        </pc:picChg>
        <pc:picChg chg="mod">
          <ac:chgData name="Bryan Krausen" userId="774916b2a9b30420" providerId="LiveId" clId="{B61086B7-3775-457C-B6F8-44F0B8B67CC1}" dt="2021-05-12T18:54:25.850" v="68"/>
          <ac:picMkLst>
            <pc:docMk/>
            <pc:sldMk cId="113717260" sldId="351"/>
            <ac:picMk id="79" creationId="{6B8F4423-DD5C-41F4-9F98-CF1502D33B5D}"/>
          </ac:picMkLst>
        </pc:picChg>
        <pc:picChg chg="mod">
          <ac:chgData name="Bryan Krausen" userId="774916b2a9b30420" providerId="LiveId" clId="{B61086B7-3775-457C-B6F8-44F0B8B67CC1}" dt="2021-05-12T18:54:25.850" v="68"/>
          <ac:picMkLst>
            <pc:docMk/>
            <pc:sldMk cId="113717260" sldId="351"/>
            <ac:picMk id="81" creationId="{449A9321-72EA-4BA4-9318-679573F3B517}"/>
          </ac:picMkLst>
        </pc:picChg>
      </pc:sldChg>
      <pc:sldChg chg="del">
        <pc:chgData name="Bryan Krausen" userId="774916b2a9b30420" providerId="LiveId" clId="{B61086B7-3775-457C-B6F8-44F0B8B67CC1}" dt="2021-05-12T18:52:12.393" v="6" actId="47"/>
        <pc:sldMkLst>
          <pc:docMk/>
          <pc:sldMk cId="2053490509" sldId="352"/>
        </pc:sldMkLst>
      </pc:sldChg>
      <pc:sldChg chg="addSp delSp modSp del mod modShow">
        <pc:chgData name="Bryan Krausen" userId="774916b2a9b30420" providerId="LiveId" clId="{B61086B7-3775-457C-B6F8-44F0B8B67CC1}" dt="2021-05-14T01:24:31.323" v="388" actId="33524"/>
        <pc:sldMkLst>
          <pc:docMk/>
          <pc:sldMk cId="43564944" sldId="354"/>
        </pc:sldMkLst>
        <pc:spChg chg="del">
          <ac:chgData name="Bryan Krausen" userId="774916b2a9b30420" providerId="LiveId" clId="{B61086B7-3775-457C-B6F8-44F0B8B67CC1}" dt="2021-05-12T20:41:08.360" v="95" actId="478"/>
          <ac:spMkLst>
            <pc:docMk/>
            <pc:sldMk cId="43564944" sldId="354"/>
            <ac:spMk id="3" creationId="{C0D546E8-B973-4B9D-A116-8C357EB671F5}"/>
          </ac:spMkLst>
        </pc:spChg>
        <pc:spChg chg="mod">
          <ac:chgData name="Bryan Krausen" userId="774916b2a9b30420" providerId="LiveId" clId="{B61086B7-3775-457C-B6F8-44F0B8B67CC1}" dt="2021-05-14T01:24:31.323" v="388" actId="33524"/>
          <ac:spMkLst>
            <pc:docMk/>
            <pc:sldMk cId="43564944" sldId="354"/>
            <ac:spMk id="14" creationId="{D25EE957-A675-4E79-B0C0-0F3F777A082C}"/>
          </ac:spMkLst>
        </pc:spChg>
        <pc:spChg chg="add mod">
          <ac:chgData name="Bryan Krausen" userId="774916b2a9b30420" providerId="LiveId" clId="{B61086B7-3775-457C-B6F8-44F0B8B67CC1}" dt="2021-05-14T01:24:27.131" v="387"/>
          <ac:spMkLst>
            <pc:docMk/>
            <pc:sldMk cId="43564944" sldId="354"/>
            <ac:spMk id="26" creationId="{611E7D33-99FF-4B2F-B4BA-D4F030CEF0C7}"/>
          </ac:spMkLst>
        </pc:spChg>
      </pc:sldChg>
      <pc:sldChg chg="modSp add mod ord">
        <pc:chgData name="Bryan Krausen" userId="774916b2a9b30420" providerId="LiveId" clId="{B61086B7-3775-457C-B6F8-44F0B8B67CC1}" dt="2021-05-14T01:15:48.293" v="368" actId="207"/>
        <pc:sldMkLst>
          <pc:docMk/>
          <pc:sldMk cId="2113642198" sldId="356"/>
        </pc:sldMkLst>
        <pc:spChg chg="mod">
          <ac:chgData name="Bryan Krausen" userId="774916b2a9b30420" providerId="LiveId" clId="{B61086B7-3775-457C-B6F8-44F0B8B67CC1}" dt="2021-05-14T01:15:41.725" v="367" actId="1076"/>
          <ac:spMkLst>
            <pc:docMk/>
            <pc:sldMk cId="2113642198" sldId="356"/>
            <ac:spMk id="12" creationId="{1BBBF0F9-C1EB-412F-904F-720D06173241}"/>
          </ac:spMkLst>
        </pc:spChg>
        <pc:spChg chg="mod">
          <ac:chgData name="Bryan Krausen" userId="774916b2a9b30420" providerId="LiveId" clId="{B61086B7-3775-457C-B6F8-44F0B8B67CC1}" dt="2021-05-14T01:15:48.293" v="368" actId="207"/>
          <ac:spMkLst>
            <pc:docMk/>
            <pc:sldMk cId="2113642198" sldId="356"/>
            <ac:spMk id="13" creationId="{371B2FC2-C596-47AD-B043-5DBE00C54860}"/>
          </ac:spMkLst>
        </pc:spChg>
        <pc:spChg chg="mod">
          <ac:chgData name="Bryan Krausen" userId="774916b2a9b30420" providerId="LiveId" clId="{B61086B7-3775-457C-B6F8-44F0B8B67CC1}" dt="2021-05-14T01:12:25.550" v="299" actId="6549"/>
          <ac:spMkLst>
            <pc:docMk/>
            <pc:sldMk cId="2113642198" sldId="356"/>
            <ac:spMk id="70" creationId="{00000000-0000-0000-0000-000000000000}"/>
          </ac:spMkLst>
        </pc:spChg>
      </pc:sldChg>
      <pc:sldChg chg="del">
        <pc:chgData name="Bryan Krausen" userId="774916b2a9b30420" providerId="LiveId" clId="{B61086B7-3775-457C-B6F8-44F0B8B67CC1}" dt="2021-05-12T18:51:44.166" v="2" actId="47"/>
        <pc:sldMkLst>
          <pc:docMk/>
          <pc:sldMk cId="407560511" sldId="359"/>
        </pc:sldMkLst>
      </pc:sldChg>
      <pc:sldChg chg="del">
        <pc:chgData name="Bryan Krausen" userId="774916b2a9b30420" providerId="LiveId" clId="{B61086B7-3775-457C-B6F8-44F0B8B67CC1}" dt="2021-05-12T18:51:44.166" v="2" actId="47"/>
        <pc:sldMkLst>
          <pc:docMk/>
          <pc:sldMk cId="336617458" sldId="360"/>
        </pc:sldMkLst>
      </pc:sldChg>
      <pc:sldChg chg="del">
        <pc:chgData name="Bryan Krausen" userId="774916b2a9b30420" providerId="LiveId" clId="{B61086B7-3775-457C-B6F8-44F0B8B67CC1}" dt="2021-05-12T18:51:44.166" v="2" actId="47"/>
        <pc:sldMkLst>
          <pc:docMk/>
          <pc:sldMk cId="3395337714" sldId="362"/>
        </pc:sldMkLst>
      </pc:sldChg>
      <pc:sldChg chg="del">
        <pc:chgData name="Bryan Krausen" userId="774916b2a9b30420" providerId="LiveId" clId="{B61086B7-3775-457C-B6F8-44F0B8B67CC1}" dt="2021-05-12T18:51:51.378" v="3" actId="47"/>
        <pc:sldMkLst>
          <pc:docMk/>
          <pc:sldMk cId="2275293117" sldId="363"/>
        </pc:sldMkLst>
      </pc:sldChg>
      <pc:sldChg chg="del">
        <pc:chgData name="Bryan Krausen" userId="774916b2a9b30420" providerId="LiveId" clId="{B61086B7-3775-457C-B6F8-44F0B8B67CC1}" dt="2021-05-12T18:51:51.378" v="3" actId="47"/>
        <pc:sldMkLst>
          <pc:docMk/>
          <pc:sldMk cId="2571365518" sldId="364"/>
        </pc:sldMkLst>
      </pc:sldChg>
      <pc:sldChg chg="del">
        <pc:chgData name="Bryan Krausen" userId="774916b2a9b30420" providerId="LiveId" clId="{B61086B7-3775-457C-B6F8-44F0B8B67CC1}" dt="2021-05-12T18:52:05.596" v="5" actId="47"/>
        <pc:sldMkLst>
          <pc:docMk/>
          <pc:sldMk cId="2101712395" sldId="365"/>
        </pc:sldMkLst>
      </pc:sldChg>
      <pc:sldChg chg="modSp mod ord">
        <pc:chgData name="Bryan Krausen" userId="774916b2a9b30420" providerId="LiveId" clId="{B61086B7-3775-457C-B6F8-44F0B8B67CC1}" dt="2021-05-12T18:53:09.834" v="50" actId="20577"/>
        <pc:sldMkLst>
          <pc:docMk/>
          <pc:sldMk cId="3101543273" sldId="366"/>
        </pc:sldMkLst>
        <pc:spChg chg="mod">
          <ac:chgData name="Bryan Krausen" userId="774916b2a9b30420" providerId="LiveId" clId="{B61086B7-3775-457C-B6F8-44F0B8B67CC1}" dt="2021-05-12T18:53:09.834" v="50" actId="20577"/>
          <ac:spMkLst>
            <pc:docMk/>
            <pc:sldMk cId="3101543273" sldId="366"/>
            <ac:spMk id="70" creationId="{00000000-0000-0000-0000-000000000000}"/>
          </ac:spMkLst>
        </pc:spChg>
      </pc:sldChg>
      <pc:sldChg chg="del">
        <pc:chgData name="Bryan Krausen" userId="774916b2a9b30420" providerId="LiveId" clId="{B61086B7-3775-457C-B6F8-44F0B8B67CC1}" dt="2021-05-12T18:51:56.849" v="4" actId="47"/>
        <pc:sldMkLst>
          <pc:docMk/>
          <pc:sldMk cId="963824399" sldId="367"/>
        </pc:sldMkLst>
      </pc:sldChg>
      <pc:sldChg chg="del">
        <pc:chgData name="Bryan Krausen" userId="774916b2a9b30420" providerId="LiveId" clId="{B61086B7-3775-457C-B6F8-44F0B8B67CC1}" dt="2021-05-12T18:51:56.849" v="4" actId="47"/>
        <pc:sldMkLst>
          <pc:docMk/>
          <pc:sldMk cId="719173074" sldId="368"/>
        </pc:sldMkLst>
      </pc:sldChg>
      <pc:sldChg chg="del">
        <pc:chgData name="Bryan Krausen" userId="774916b2a9b30420" providerId="LiveId" clId="{B61086B7-3775-457C-B6F8-44F0B8B67CC1}" dt="2021-05-12T18:51:56.849" v="4" actId="47"/>
        <pc:sldMkLst>
          <pc:docMk/>
          <pc:sldMk cId="4180079021" sldId="369"/>
        </pc:sldMkLst>
      </pc:sldChg>
      <pc:sldChg chg="delSp del mod ord">
        <pc:chgData name="Bryan Krausen" userId="774916b2a9b30420" providerId="LiveId" clId="{B61086B7-3775-457C-B6F8-44F0B8B67CC1}" dt="2021-05-14T01:12:13.377" v="298"/>
        <pc:sldMkLst>
          <pc:docMk/>
          <pc:sldMk cId="3307634541" sldId="370"/>
        </pc:sldMkLst>
        <pc:spChg chg="del">
          <ac:chgData name="Bryan Krausen" userId="774916b2a9b30420" providerId="LiveId" clId="{B61086B7-3775-457C-B6F8-44F0B8B67CC1}" dt="2021-05-13T13:03:48.966" v="296" actId="478"/>
          <ac:spMkLst>
            <pc:docMk/>
            <pc:sldMk cId="3307634541" sldId="370"/>
            <ac:spMk id="4" creationId="{A3BE10EB-3B35-7947-8ACE-E7996E2A84FE}"/>
          </ac:spMkLst>
        </pc:spChg>
      </pc:sldChg>
      <pc:sldChg chg="del">
        <pc:chgData name="Bryan Krausen" userId="774916b2a9b30420" providerId="LiveId" clId="{B61086B7-3775-457C-B6F8-44F0B8B67CC1}" dt="2021-05-12T18:52:12.393" v="6" actId="47"/>
        <pc:sldMkLst>
          <pc:docMk/>
          <pc:sldMk cId="1340665254" sldId="371"/>
        </pc:sldMkLst>
      </pc:sldChg>
      <pc:sldChg chg="del">
        <pc:chgData name="Bryan Krausen" userId="774916b2a9b30420" providerId="LiveId" clId="{B61086B7-3775-457C-B6F8-44F0B8B67CC1}" dt="2021-05-12T18:52:12.393" v="6" actId="47"/>
        <pc:sldMkLst>
          <pc:docMk/>
          <pc:sldMk cId="406363646" sldId="372"/>
        </pc:sldMkLst>
      </pc:sldChg>
      <pc:sldChg chg="del">
        <pc:chgData name="Bryan Krausen" userId="774916b2a9b30420" providerId="LiveId" clId="{B61086B7-3775-457C-B6F8-44F0B8B67CC1}" dt="2021-05-12T18:52:12.393" v="6" actId="47"/>
        <pc:sldMkLst>
          <pc:docMk/>
          <pc:sldMk cId="2018060507" sldId="373"/>
        </pc:sldMkLst>
      </pc:sldChg>
      <pc:sldChg chg="del">
        <pc:chgData name="Bryan Krausen" userId="774916b2a9b30420" providerId="LiveId" clId="{B61086B7-3775-457C-B6F8-44F0B8B67CC1}" dt="2021-05-12T18:52:12.393" v="6" actId="47"/>
        <pc:sldMkLst>
          <pc:docMk/>
          <pc:sldMk cId="2338313298" sldId="374"/>
        </pc:sldMkLst>
      </pc:sldChg>
      <pc:sldChg chg="addSp delSp modSp">
        <pc:chgData name="Bryan Krausen" userId="774916b2a9b30420" providerId="LiveId" clId="{B61086B7-3775-457C-B6F8-44F0B8B67CC1}" dt="2021-05-12T18:54:23.126" v="66"/>
        <pc:sldMkLst>
          <pc:docMk/>
          <pc:sldMk cId="2386495723" sldId="375"/>
        </pc:sldMkLst>
        <pc:grpChg chg="add mod">
          <ac:chgData name="Bryan Krausen" userId="774916b2a9b30420" providerId="LiveId" clId="{B61086B7-3775-457C-B6F8-44F0B8B67CC1}" dt="2021-05-12T18:54:23.126" v="66"/>
          <ac:grpSpMkLst>
            <pc:docMk/>
            <pc:sldMk cId="2386495723" sldId="375"/>
            <ac:grpSpMk id="22" creationId="{8DCA8C3C-23C8-4D2E-86A4-F1E8683E2DEB}"/>
          </ac:grpSpMkLst>
        </pc:grpChg>
        <pc:grpChg chg="mod">
          <ac:chgData name="Bryan Krausen" userId="774916b2a9b30420" providerId="LiveId" clId="{B61086B7-3775-457C-B6F8-44F0B8B67CC1}" dt="2021-05-12T18:54:23.126" v="66"/>
          <ac:grpSpMkLst>
            <pc:docMk/>
            <pc:sldMk cId="2386495723" sldId="375"/>
            <ac:grpSpMk id="23" creationId="{C24F452E-B2EE-4C4A-ADF8-003596439E1A}"/>
          </ac:grpSpMkLst>
        </pc:grpChg>
        <pc:grpChg chg="mod">
          <ac:chgData name="Bryan Krausen" userId="774916b2a9b30420" providerId="LiveId" clId="{B61086B7-3775-457C-B6F8-44F0B8B67CC1}" dt="2021-05-12T18:54:23.126" v="66"/>
          <ac:grpSpMkLst>
            <pc:docMk/>
            <pc:sldMk cId="2386495723" sldId="375"/>
            <ac:grpSpMk id="24" creationId="{E57D2B8D-C1C3-4726-A586-E2D55B0F9500}"/>
          </ac:grpSpMkLst>
        </pc:grpChg>
        <pc:grpChg chg="mod">
          <ac:chgData name="Bryan Krausen" userId="774916b2a9b30420" providerId="LiveId" clId="{B61086B7-3775-457C-B6F8-44F0B8B67CC1}" dt="2021-05-12T18:54:23.126" v="66"/>
          <ac:grpSpMkLst>
            <pc:docMk/>
            <pc:sldMk cId="2386495723" sldId="375"/>
            <ac:grpSpMk id="26" creationId="{0FE32B02-851D-43D1-A7AE-60EEB76E1245}"/>
          </ac:grpSpMkLst>
        </pc:grpChg>
        <pc:grpChg chg="del">
          <ac:chgData name="Bryan Krausen" userId="774916b2a9b30420" providerId="LiveId" clId="{B61086B7-3775-457C-B6F8-44F0B8B67CC1}" dt="2021-05-12T18:54:22.841" v="65" actId="478"/>
          <ac:grpSpMkLst>
            <pc:docMk/>
            <pc:sldMk cId="2386495723" sldId="375"/>
            <ac:grpSpMk id="42" creationId="{F7EE36A0-3927-4E2D-B4FC-652966142512}"/>
          </ac:grpSpMkLst>
        </pc:grpChg>
        <pc:picChg chg="mod">
          <ac:chgData name="Bryan Krausen" userId="774916b2a9b30420" providerId="LiveId" clId="{B61086B7-3775-457C-B6F8-44F0B8B67CC1}" dt="2021-05-12T18:54:23.126" v="66"/>
          <ac:picMkLst>
            <pc:docMk/>
            <pc:sldMk cId="2386495723" sldId="375"/>
            <ac:picMk id="25" creationId="{E101540A-8A80-4C55-92E0-CFCEB1CC70AD}"/>
          </ac:picMkLst>
        </pc:picChg>
        <pc:picChg chg="mod">
          <ac:chgData name="Bryan Krausen" userId="774916b2a9b30420" providerId="LiveId" clId="{B61086B7-3775-457C-B6F8-44F0B8B67CC1}" dt="2021-05-12T18:54:23.126" v="66"/>
          <ac:picMkLst>
            <pc:docMk/>
            <pc:sldMk cId="2386495723" sldId="375"/>
            <ac:picMk id="27" creationId="{EBF90876-43CC-470F-BDD6-93922D583279}"/>
          </ac:picMkLst>
        </pc:picChg>
        <pc:picChg chg="mod">
          <ac:chgData name="Bryan Krausen" userId="774916b2a9b30420" providerId="LiveId" clId="{B61086B7-3775-457C-B6F8-44F0B8B67CC1}" dt="2021-05-12T18:54:23.126" v="66"/>
          <ac:picMkLst>
            <pc:docMk/>
            <pc:sldMk cId="2386495723" sldId="375"/>
            <ac:picMk id="28" creationId="{97E03236-91C9-4122-8A96-AF671E4760EA}"/>
          </ac:picMkLst>
        </pc:picChg>
        <pc:picChg chg="mod">
          <ac:chgData name="Bryan Krausen" userId="774916b2a9b30420" providerId="LiveId" clId="{B61086B7-3775-457C-B6F8-44F0B8B67CC1}" dt="2021-05-12T18:54:23.126" v="66"/>
          <ac:picMkLst>
            <pc:docMk/>
            <pc:sldMk cId="2386495723" sldId="375"/>
            <ac:picMk id="29" creationId="{7A6DAC36-E7EB-4181-BA9C-CF78F616976C}"/>
          </ac:picMkLst>
        </pc:picChg>
        <pc:picChg chg="mod">
          <ac:chgData name="Bryan Krausen" userId="774916b2a9b30420" providerId="LiveId" clId="{B61086B7-3775-457C-B6F8-44F0B8B67CC1}" dt="2021-05-12T18:54:23.126" v="66"/>
          <ac:picMkLst>
            <pc:docMk/>
            <pc:sldMk cId="2386495723" sldId="375"/>
            <ac:picMk id="30" creationId="{D9E2A510-AA3F-4734-A89F-34F04571CA06}"/>
          </ac:picMkLst>
        </pc:picChg>
      </pc:sldChg>
      <pc:sldChg chg="addSp modSp new del">
        <pc:chgData name="Bryan Krausen" userId="774916b2a9b30420" providerId="LiveId" clId="{B61086B7-3775-457C-B6F8-44F0B8B67CC1}" dt="2021-05-14T01:14:46.371" v="362" actId="47"/>
        <pc:sldMkLst>
          <pc:docMk/>
          <pc:sldMk cId="2640048573" sldId="376"/>
        </pc:sldMkLst>
        <pc:grpChg chg="add mod">
          <ac:chgData name="Bryan Krausen" userId="774916b2a9b30420" providerId="LiveId" clId="{B61086B7-3775-457C-B6F8-44F0B8B67CC1}" dt="2021-05-12T18:54:29.591" v="70"/>
          <ac:grpSpMkLst>
            <pc:docMk/>
            <pc:sldMk cId="2640048573" sldId="376"/>
            <ac:grpSpMk id="3" creationId="{5E63F649-DB91-44BA-9100-AB6BD04A33A7}"/>
          </ac:grpSpMkLst>
        </pc:grpChg>
        <pc:grpChg chg="mod">
          <ac:chgData name="Bryan Krausen" userId="774916b2a9b30420" providerId="LiveId" clId="{B61086B7-3775-457C-B6F8-44F0B8B67CC1}" dt="2021-05-12T18:54:29.591" v="70"/>
          <ac:grpSpMkLst>
            <pc:docMk/>
            <pc:sldMk cId="2640048573" sldId="376"/>
            <ac:grpSpMk id="4" creationId="{8AFD20BD-4807-4617-835F-6B4943F985DA}"/>
          </ac:grpSpMkLst>
        </pc:grpChg>
        <pc:grpChg chg="mod">
          <ac:chgData name="Bryan Krausen" userId="774916b2a9b30420" providerId="LiveId" clId="{B61086B7-3775-457C-B6F8-44F0B8B67CC1}" dt="2021-05-12T18:54:29.591" v="70"/>
          <ac:grpSpMkLst>
            <pc:docMk/>
            <pc:sldMk cId="2640048573" sldId="376"/>
            <ac:grpSpMk id="5" creationId="{F962386F-BEFB-4FC1-8D72-A98250FB1B4E}"/>
          </ac:grpSpMkLst>
        </pc:grpChg>
        <pc:grpChg chg="mod">
          <ac:chgData name="Bryan Krausen" userId="774916b2a9b30420" providerId="LiveId" clId="{B61086B7-3775-457C-B6F8-44F0B8B67CC1}" dt="2021-05-12T18:54:29.591" v="70"/>
          <ac:grpSpMkLst>
            <pc:docMk/>
            <pc:sldMk cId="2640048573" sldId="376"/>
            <ac:grpSpMk id="7" creationId="{1553A04C-6705-46A5-918A-239D3C152D3D}"/>
          </ac:grpSpMkLst>
        </pc:grpChg>
        <pc:picChg chg="mod">
          <ac:chgData name="Bryan Krausen" userId="774916b2a9b30420" providerId="LiveId" clId="{B61086B7-3775-457C-B6F8-44F0B8B67CC1}" dt="2021-05-12T18:54:29.591" v="70"/>
          <ac:picMkLst>
            <pc:docMk/>
            <pc:sldMk cId="2640048573" sldId="376"/>
            <ac:picMk id="6" creationId="{6A9B48FF-2143-4AC1-BDDF-F47FFDB1F81F}"/>
          </ac:picMkLst>
        </pc:picChg>
        <pc:picChg chg="mod">
          <ac:chgData name="Bryan Krausen" userId="774916b2a9b30420" providerId="LiveId" clId="{B61086B7-3775-457C-B6F8-44F0B8B67CC1}" dt="2021-05-12T18:54:29.591" v="70"/>
          <ac:picMkLst>
            <pc:docMk/>
            <pc:sldMk cId="2640048573" sldId="376"/>
            <ac:picMk id="8" creationId="{B2A68A9D-F9BD-4E31-9E23-E96C0B9264D5}"/>
          </ac:picMkLst>
        </pc:picChg>
        <pc:picChg chg="mod">
          <ac:chgData name="Bryan Krausen" userId="774916b2a9b30420" providerId="LiveId" clId="{B61086B7-3775-457C-B6F8-44F0B8B67CC1}" dt="2021-05-12T18:54:29.591" v="70"/>
          <ac:picMkLst>
            <pc:docMk/>
            <pc:sldMk cId="2640048573" sldId="376"/>
            <ac:picMk id="9" creationId="{D81E0BBE-99C9-43A4-A1EE-EA062EBB30E1}"/>
          </ac:picMkLst>
        </pc:picChg>
        <pc:picChg chg="mod">
          <ac:chgData name="Bryan Krausen" userId="774916b2a9b30420" providerId="LiveId" clId="{B61086B7-3775-457C-B6F8-44F0B8B67CC1}" dt="2021-05-12T18:54:29.591" v="70"/>
          <ac:picMkLst>
            <pc:docMk/>
            <pc:sldMk cId="2640048573" sldId="376"/>
            <ac:picMk id="10" creationId="{558DFF97-F329-48D9-9023-0C5AB8778162}"/>
          </ac:picMkLst>
        </pc:picChg>
        <pc:picChg chg="mod">
          <ac:chgData name="Bryan Krausen" userId="774916b2a9b30420" providerId="LiveId" clId="{B61086B7-3775-457C-B6F8-44F0B8B67CC1}" dt="2021-05-12T18:54:29.591" v="70"/>
          <ac:picMkLst>
            <pc:docMk/>
            <pc:sldMk cId="2640048573" sldId="376"/>
            <ac:picMk id="11" creationId="{B3A1612B-C9E1-4EB4-B41B-28352ABC507C}"/>
          </ac:picMkLst>
        </pc:picChg>
      </pc:sldChg>
      <pc:sldChg chg="addSp modSp new del mod">
        <pc:chgData name="Bryan Krausen" userId="774916b2a9b30420" providerId="LiveId" clId="{B61086B7-3775-457C-B6F8-44F0B8B67CC1}" dt="2021-05-14T01:14:46.371" v="362" actId="47"/>
        <pc:sldMkLst>
          <pc:docMk/>
          <pc:sldMk cId="2452684354" sldId="377"/>
        </pc:sldMkLst>
        <pc:spChg chg="add mod">
          <ac:chgData name="Bryan Krausen" userId="774916b2a9b30420" providerId="LiveId" clId="{B61086B7-3775-457C-B6F8-44F0B8B67CC1}" dt="2021-05-12T20:39:29.705" v="94" actId="20577"/>
          <ac:spMkLst>
            <pc:docMk/>
            <pc:sldMk cId="2452684354" sldId="377"/>
            <ac:spMk id="12" creationId="{38DFE43B-59A5-41FE-9CE8-C6FF74113CA4}"/>
          </ac:spMkLst>
        </pc:spChg>
        <pc:grpChg chg="add mod">
          <ac:chgData name="Bryan Krausen" userId="774916b2a9b30420" providerId="LiveId" clId="{B61086B7-3775-457C-B6F8-44F0B8B67CC1}" dt="2021-05-12T18:54:29.153" v="69"/>
          <ac:grpSpMkLst>
            <pc:docMk/>
            <pc:sldMk cId="2452684354" sldId="377"/>
            <ac:grpSpMk id="3" creationId="{1A15F645-97D2-4802-88E9-499C4D246725}"/>
          </ac:grpSpMkLst>
        </pc:grpChg>
        <pc:grpChg chg="mod">
          <ac:chgData name="Bryan Krausen" userId="774916b2a9b30420" providerId="LiveId" clId="{B61086B7-3775-457C-B6F8-44F0B8B67CC1}" dt="2021-05-12T18:54:29.153" v="69"/>
          <ac:grpSpMkLst>
            <pc:docMk/>
            <pc:sldMk cId="2452684354" sldId="377"/>
            <ac:grpSpMk id="4" creationId="{0EEDA238-5462-4CCD-84B9-B984798FB50B}"/>
          </ac:grpSpMkLst>
        </pc:grpChg>
        <pc:grpChg chg="mod">
          <ac:chgData name="Bryan Krausen" userId="774916b2a9b30420" providerId="LiveId" clId="{B61086B7-3775-457C-B6F8-44F0B8B67CC1}" dt="2021-05-12T18:54:29.153" v="69"/>
          <ac:grpSpMkLst>
            <pc:docMk/>
            <pc:sldMk cId="2452684354" sldId="377"/>
            <ac:grpSpMk id="5" creationId="{9A6069A9-D170-4A90-8AD7-472E0DD823D6}"/>
          </ac:grpSpMkLst>
        </pc:grpChg>
        <pc:grpChg chg="mod">
          <ac:chgData name="Bryan Krausen" userId="774916b2a9b30420" providerId="LiveId" clId="{B61086B7-3775-457C-B6F8-44F0B8B67CC1}" dt="2021-05-12T18:54:29.153" v="69"/>
          <ac:grpSpMkLst>
            <pc:docMk/>
            <pc:sldMk cId="2452684354" sldId="377"/>
            <ac:grpSpMk id="7" creationId="{0BEA9862-B62B-4C71-BB35-F0B9D527932E}"/>
          </ac:grpSpMkLst>
        </pc:grpChg>
        <pc:picChg chg="mod">
          <ac:chgData name="Bryan Krausen" userId="774916b2a9b30420" providerId="LiveId" clId="{B61086B7-3775-457C-B6F8-44F0B8B67CC1}" dt="2021-05-12T18:54:29.153" v="69"/>
          <ac:picMkLst>
            <pc:docMk/>
            <pc:sldMk cId="2452684354" sldId="377"/>
            <ac:picMk id="6" creationId="{6A1908E6-4C84-4C21-B145-6A60761ABA08}"/>
          </ac:picMkLst>
        </pc:picChg>
        <pc:picChg chg="mod">
          <ac:chgData name="Bryan Krausen" userId="774916b2a9b30420" providerId="LiveId" clId="{B61086B7-3775-457C-B6F8-44F0B8B67CC1}" dt="2021-05-12T18:54:29.153" v="69"/>
          <ac:picMkLst>
            <pc:docMk/>
            <pc:sldMk cId="2452684354" sldId="377"/>
            <ac:picMk id="8" creationId="{C1B74E82-FAF2-48DE-967D-40648CED7A4F}"/>
          </ac:picMkLst>
        </pc:picChg>
        <pc:picChg chg="mod">
          <ac:chgData name="Bryan Krausen" userId="774916b2a9b30420" providerId="LiveId" clId="{B61086B7-3775-457C-B6F8-44F0B8B67CC1}" dt="2021-05-12T18:54:29.153" v="69"/>
          <ac:picMkLst>
            <pc:docMk/>
            <pc:sldMk cId="2452684354" sldId="377"/>
            <ac:picMk id="9" creationId="{09228287-E63C-4077-8D7F-695D5184316D}"/>
          </ac:picMkLst>
        </pc:picChg>
        <pc:picChg chg="mod">
          <ac:chgData name="Bryan Krausen" userId="774916b2a9b30420" providerId="LiveId" clId="{B61086B7-3775-457C-B6F8-44F0B8B67CC1}" dt="2021-05-12T18:54:29.153" v="69"/>
          <ac:picMkLst>
            <pc:docMk/>
            <pc:sldMk cId="2452684354" sldId="377"/>
            <ac:picMk id="10" creationId="{BB19B793-70D8-482F-ADC1-39606B330B2C}"/>
          </ac:picMkLst>
        </pc:picChg>
        <pc:picChg chg="mod">
          <ac:chgData name="Bryan Krausen" userId="774916b2a9b30420" providerId="LiveId" clId="{B61086B7-3775-457C-B6F8-44F0B8B67CC1}" dt="2021-05-12T18:54:29.153" v="69"/>
          <ac:picMkLst>
            <pc:docMk/>
            <pc:sldMk cId="2452684354" sldId="377"/>
            <ac:picMk id="11" creationId="{FEB1E7F5-84A1-415C-B421-0957A32CF058}"/>
          </ac:picMkLst>
        </pc:picChg>
      </pc:sldChg>
      <pc:sldChg chg="modSp add mod ord">
        <pc:chgData name="Bryan Krausen" userId="774916b2a9b30420" providerId="LiveId" clId="{B61086B7-3775-457C-B6F8-44F0B8B67CC1}" dt="2021-05-14T01:16:05.881" v="384" actId="1076"/>
        <pc:sldMkLst>
          <pc:docMk/>
          <pc:sldMk cId="3750001583" sldId="378"/>
        </pc:sldMkLst>
        <pc:spChg chg="mod">
          <ac:chgData name="Bryan Krausen" userId="774916b2a9b30420" providerId="LiveId" clId="{B61086B7-3775-457C-B6F8-44F0B8B67CC1}" dt="2021-05-14T01:16:05.881" v="384" actId="1076"/>
          <ac:spMkLst>
            <pc:docMk/>
            <pc:sldMk cId="3750001583" sldId="378"/>
            <ac:spMk id="12" creationId="{1BBBF0F9-C1EB-412F-904F-720D06173241}"/>
          </ac:spMkLst>
        </pc:spChg>
        <pc:spChg chg="mod">
          <ac:chgData name="Bryan Krausen" userId="774916b2a9b30420" providerId="LiveId" clId="{B61086B7-3775-457C-B6F8-44F0B8B67CC1}" dt="2021-05-14T01:16:02.075" v="379" actId="207"/>
          <ac:spMkLst>
            <pc:docMk/>
            <pc:sldMk cId="3750001583" sldId="378"/>
            <ac:spMk id="13" creationId="{371B2FC2-C596-47AD-B043-5DBE00C54860}"/>
          </ac:spMkLst>
        </pc:spChg>
        <pc:spChg chg="mod">
          <ac:chgData name="Bryan Krausen" userId="774916b2a9b30420" providerId="LiveId" clId="{B61086B7-3775-457C-B6F8-44F0B8B67CC1}" dt="2021-05-13T12:38:21.946" v="186" actId="1076"/>
          <ac:spMkLst>
            <pc:docMk/>
            <pc:sldMk cId="3750001583" sldId="378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B61086B7-3775-457C-B6F8-44F0B8B67CC1}" dt="2021-05-14T01:15:53.716" v="373" actId="207"/>
        <pc:sldMkLst>
          <pc:docMk/>
          <pc:sldMk cId="1124048864" sldId="379"/>
        </pc:sldMkLst>
        <pc:spChg chg="mod">
          <ac:chgData name="Bryan Krausen" userId="774916b2a9b30420" providerId="LiveId" clId="{B61086B7-3775-457C-B6F8-44F0B8B67CC1}" dt="2021-05-14T01:15:51.804" v="372" actId="20577"/>
          <ac:spMkLst>
            <pc:docMk/>
            <pc:sldMk cId="1124048864" sldId="379"/>
            <ac:spMk id="12" creationId="{1BBBF0F9-C1EB-412F-904F-720D06173241}"/>
          </ac:spMkLst>
        </pc:spChg>
        <pc:spChg chg="mod">
          <ac:chgData name="Bryan Krausen" userId="774916b2a9b30420" providerId="LiveId" clId="{B61086B7-3775-457C-B6F8-44F0B8B67CC1}" dt="2021-05-14T01:15:53.716" v="373" actId="207"/>
          <ac:spMkLst>
            <pc:docMk/>
            <pc:sldMk cId="1124048864" sldId="379"/>
            <ac:spMk id="13" creationId="{371B2FC2-C596-47AD-B043-5DBE00C54860}"/>
          </ac:spMkLst>
        </pc:spChg>
        <pc:spChg chg="mod">
          <ac:chgData name="Bryan Krausen" userId="774916b2a9b30420" providerId="LiveId" clId="{B61086B7-3775-457C-B6F8-44F0B8B67CC1}" dt="2021-05-14T01:12:37.689" v="321" actId="1076"/>
          <ac:spMkLst>
            <pc:docMk/>
            <pc:sldMk cId="1124048864" sldId="379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B61086B7-3775-457C-B6F8-44F0B8B67CC1}" dt="2021-05-14T01:15:59.526" v="378" actId="207"/>
        <pc:sldMkLst>
          <pc:docMk/>
          <pc:sldMk cId="2555142454" sldId="380"/>
        </pc:sldMkLst>
        <pc:spChg chg="mod">
          <ac:chgData name="Bryan Krausen" userId="774916b2a9b30420" providerId="LiveId" clId="{B61086B7-3775-457C-B6F8-44F0B8B67CC1}" dt="2021-05-14T01:15:56.867" v="377" actId="20577"/>
          <ac:spMkLst>
            <pc:docMk/>
            <pc:sldMk cId="2555142454" sldId="380"/>
            <ac:spMk id="12" creationId="{1BBBF0F9-C1EB-412F-904F-720D06173241}"/>
          </ac:spMkLst>
        </pc:spChg>
        <pc:spChg chg="mod">
          <ac:chgData name="Bryan Krausen" userId="774916b2a9b30420" providerId="LiveId" clId="{B61086B7-3775-457C-B6F8-44F0B8B67CC1}" dt="2021-05-14T01:15:59.526" v="378" actId="207"/>
          <ac:spMkLst>
            <pc:docMk/>
            <pc:sldMk cId="2555142454" sldId="380"/>
            <ac:spMk id="13" creationId="{371B2FC2-C596-47AD-B043-5DBE00C54860}"/>
          </ac:spMkLst>
        </pc:spChg>
        <pc:spChg chg="mod">
          <ac:chgData name="Bryan Krausen" userId="774916b2a9b30420" providerId="LiveId" clId="{B61086B7-3775-457C-B6F8-44F0B8B67CC1}" dt="2021-05-14T01:14:26.439" v="361" actId="1076"/>
          <ac:spMkLst>
            <pc:docMk/>
            <pc:sldMk cId="2555142454" sldId="380"/>
            <ac:spMk id="70" creationId="{00000000-0000-0000-0000-000000000000}"/>
          </ac:spMkLst>
        </pc:spChg>
      </pc:sldChg>
      <pc:sldChg chg="delSp modSp add mod ord">
        <pc:chgData name="Bryan Krausen" userId="774916b2a9b30420" providerId="LiveId" clId="{B61086B7-3775-457C-B6F8-44F0B8B67CC1}" dt="2021-05-14T01:12:13.377" v="298"/>
        <pc:sldMkLst>
          <pc:docMk/>
          <pc:sldMk cId="2170115847" sldId="381"/>
        </pc:sldMkLst>
        <pc:spChg chg="mod">
          <ac:chgData name="Bryan Krausen" userId="774916b2a9b30420" providerId="LiveId" clId="{B61086B7-3775-457C-B6F8-44F0B8B67CC1}" dt="2021-05-13T12:38:40.665" v="219" actId="1076"/>
          <ac:spMkLst>
            <pc:docMk/>
            <pc:sldMk cId="2170115847" sldId="381"/>
            <ac:spMk id="2" creationId="{37B5CBA2-A710-4FC6-8147-003B882C7C6C}"/>
          </ac:spMkLst>
        </pc:spChg>
        <pc:spChg chg="del">
          <ac:chgData name="Bryan Krausen" userId="774916b2a9b30420" providerId="LiveId" clId="{B61086B7-3775-457C-B6F8-44F0B8B67CC1}" dt="2021-05-13T13:02:12.369" v="233" actId="478"/>
          <ac:spMkLst>
            <pc:docMk/>
            <pc:sldMk cId="2170115847" sldId="381"/>
            <ac:spMk id="4" creationId="{A3BE10EB-3B35-7947-8ACE-E7996E2A84FE}"/>
          </ac:spMkLst>
        </pc:spChg>
        <pc:spChg chg="mod">
          <ac:chgData name="Bryan Krausen" userId="774916b2a9b30420" providerId="LiveId" clId="{B61086B7-3775-457C-B6F8-44F0B8B67CC1}" dt="2021-05-13T13:03:41.504" v="295" actId="1076"/>
          <ac:spMkLst>
            <pc:docMk/>
            <pc:sldMk cId="2170115847" sldId="381"/>
            <ac:spMk id="14" creationId="{2F8D8AAF-3A55-47D1-A8E6-92974D16D71D}"/>
          </ac:spMkLst>
        </pc:spChg>
        <pc:spChg chg="mod">
          <ac:chgData name="Bryan Krausen" userId="774916b2a9b30420" providerId="LiveId" clId="{B61086B7-3775-457C-B6F8-44F0B8B67CC1}" dt="2021-05-13T13:03:41.504" v="295" actId="1076"/>
          <ac:spMkLst>
            <pc:docMk/>
            <pc:sldMk cId="2170115847" sldId="381"/>
            <ac:spMk id="15" creationId="{83CC68E9-9847-4DED-806E-BA6F9B6A1220}"/>
          </ac:spMkLst>
        </pc:spChg>
        <pc:spChg chg="mod">
          <ac:chgData name="Bryan Krausen" userId="774916b2a9b30420" providerId="LiveId" clId="{B61086B7-3775-457C-B6F8-44F0B8B67CC1}" dt="2021-05-13T13:03:41.504" v="295" actId="1076"/>
          <ac:spMkLst>
            <pc:docMk/>
            <pc:sldMk cId="2170115847" sldId="381"/>
            <ac:spMk id="16" creationId="{13547F77-BB00-468F-991D-3D56DD5892F0}"/>
          </ac:spMkLst>
        </pc:spChg>
        <pc:spChg chg="mod">
          <ac:chgData name="Bryan Krausen" userId="774916b2a9b30420" providerId="LiveId" clId="{B61086B7-3775-457C-B6F8-44F0B8B67CC1}" dt="2021-05-13T13:03:41.504" v="295" actId="1076"/>
          <ac:spMkLst>
            <pc:docMk/>
            <pc:sldMk cId="2170115847" sldId="381"/>
            <ac:spMk id="18" creationId="{7E65823A-C8EC-4B8E-A66C-978688400E51}"/>
          </ac:spMkLst>
        </pc:spChg>
        <pc:spChg chg="mod">
          <ac:chgData name="Bryan Krausen" userId="774916b2a9b30420" providerId="LiveId" clId="{B61086B7-3775-457C-B6F8-44F0B8B67CC1}" dt="2021-05-13T13:03:41.504" v="295" actId="1076"/>
          <ac:spMkLst>
            <pc:docMk/>
            <pc:sldMk cId="2170115847" sldId="381"/>
            <ac:spMk id="19" creationId="{35A0B054-8954-4420-B487-620EA3F2D0AD}"/>
          </ac:spMkLst>
        </pc:spChg>
        <pc:spChg chg="mod">
          <ac:chgData name="Bryan Krausen" userId="774916b2a9b30420" providerId="LiveId" clId="{B61086B7-3775-457C-B6F8-44F0B8B67CC1}" dt="2021-05-13T13:03:41.504" v="295" actId="1076"/>
          <ac:spMkLst>
            <pc:docMk/>
            <pc:sldMk cId="2170115847" sldId="381"/>
            <ac:spMk id="20" creationId="{1915749C-BA1D-45FA-8C59-E35BD6C5AEA6}"/>
          </ac:spMkLst>
        </pc:spChg>
        <pc:spChg chg="mod">
          <ac:chgData name="Bryan Krausen" userId="774916b2a9b30420" providerId="LiveId" clId="{B61086B7-3775-457C-B6F8-44F0B8B67CC1}" dt="2021-05-13T13:03:41.504" v="295" actId="1076"/>
          <ac:spMkLst>
            <pc:docMk/>
            <pc:sldMk cId="2170115847" sldId="381"/>
            <ac:spMk id="21" creationId="{1A7AAE3C-F436-411A-825E-0BCE7480154C}"/>
          </ac:spMkLst>
        </pc:spChg>
      </pc:sldChg>
      <pc:sldChg chg="modSp add del mod">
        <pc:chgData name="Bryan Krausen" userId="774916b2a9b30420" providerId="LiveId" clId="{B61086B7-3775-457C-B6F8-44F0B8B67CC1}" dt="2021-06-09T01:26:04.811" v="407" actId="47"/>
        <pc:sldMkLst>
          <pc:docMk/>
          <pc:sldMk cId="1359111539" sldId="382"/>
        </pc:sldMkLst>
        <pc:spChg chg="mod">
          <ac:chgData name="Bryan Krausen" userId="774916b2a9b30420" providerId="LiveId" clId="{B61086B7-3775-457C-B6F8-44F0B8B67CC1}" dt="2021-06-09T01:25:58.738" v="406" actId="20577"/>
          <ac:spMkLst>
            <pc:docMk/>
            <pc:sldMk cId="1359111539" sldId="382"/>
            <ac:spMk id="70" creationId="{00000000-0000-0000-0000-000000000000}"/>
          </ac:spMkLst>
        </pc:spChg>
      </pc:sldChg>
      <pc:sldChg chg="modSp add mod ord">
        <pc:chgData name="Bryan Krausen" userId="774916b2a9b30420" providerId="LiveId" clId="{B61086B7-3775-457C-B6F8-44F0B8B67CC1}" dt="2021-06-09T01:26:38.458" v="423" actId="20577"/>
        <pc:sldMkLst>
          <pc:docMk/>
          <pc:sldMk cId="1951749028" sldId="382"/>
        </pc:sldMkLst>
        <pc:spChg chg="mod">
          <ac:chgData name="Bryan Krausen" userId="774916b2a9b30420" providerId="LiveId" clId="{B61086B7-3775-457C-B6F8-44F0B8B67CC1}" dt="2021-06-09T01:26:38.458" v="423" actId="20577"/>
          <ac:spMkLst>
            <pc:docMk/>
            <pc:sldMk cId="1951749028" sldId="382"/>
            <ac:spMk id="70" creationId="{00000000-0000-0000-0000-000000000000}"/>
          </ac:spMkLst>
        </pc:spChg>
      </pc:sldChg>
    </pc:docChg>
  </pc:docChgLst>
  <pc:docChgLst>
    <pc:chgData name="Gabe Maentz" userId="69fd8aa6ee97e450" providerId="LiveId" clId="{5859D653-F93E-BA40-BF03-498F61993D92}"/>
    <pc:docChg chg="undo custSel addSld delSld modSld sldOrd">
      <pc:chgData name="Gabe Maentz" userId="69fd8aa6ee97e450" providerId="LiveId" clId="{5859D653-F93E-BA40-BF03-498F61993D92}" dt="2021-05-05T02:16:13.622" v="2105" actId="20577"/>
      <pc:docMkLst>
        <pc:docMk/>
      </pc:docMkLst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0" sldId="256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0" sldId="259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0" sldId="267"/>
        </pc:sldMkLst>
      </pc:sldChg>
      <pc:sldChg chg="modSp add del mod">
        <pc:chgData name="Gabe Maentz" userId="69fd8aa6ee97e450" providerId="LiveId" clId="{5859D653-F93E-BA40-BF03-498F61993D92}" dt="2021-05-05T01:41:54.695" v="639" actId="2696"/>
        <pc:sldMkLst>
          <pc:docMk/>
          <pc:sldMk cId="0" sldId="269"/>
        </pc:sldMkLst>
        <pc:spChg chg="mod">
          <ac:chgData name="Gabe Maentz" userId="69fd8aa6ee97e450" providerId="LiveId" clId="{5859D653-F93E-BA40-BF03-498F61993D92}" dt="2021-05-05T01:41:04.216" v="590" actId="20577"/>
          <ac:spMkLst>
            <pc:docMk/>
            <pc:sldMk cId="0" sldId="269"/>
            <ac:spMk id="379" creationId="{00000000-0000-0000-0000-000000000000}"/>
          </ac:spMkLst>
        </pc:spChg>
        <pc:graphicFrameChg chg="mod modGraphic">
          <ac:chgData name="Gabe Maentz" userId="69fd8aa6ee97e450" providerId="LiveId" clId="{5859D653-F93E-BA40-BF03-498F61993D92}" dt="2021-05-05T01:41:40.174" v="636" actId="20577"/>
          <ac:graphicFrameMkLst>
            <pc:docMk/>
            <pc:sldMk cId="0" sldId="269"/>
            <ac:graphicFrameMk id="380" creationId="{00000000-0000-0000-0000-000000000000}"/>
          </ac:graphicFrameMkLst>
        </pc:graphicFrameChg>
      </pc:sldChg>
      <pc:sldChg chg="add del">
        <pc:chgData name="Gabe Maentz" userId="69fd8aa6ee97e450" providerId="LiveId" clId="{5859D653-F93E-BA40-BF03-498F61993D92}" dt="2021-05-05T01:40:09.790" v="514"/>
        <pc:sldMkLst>
          <pc:docMk/>
          <pc:sldMk cId="0" sldId="280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2982770366" sldId="301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1723936818" sldId="306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686720663" sldId="307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447746569" sldId="309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525747895" sldId="310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438645376" sldId="311"/>
        </pc:sldMkLst>
      </pc:sldChg>
      <pc:sldChg chg="modSp add del mod">
        <pc:chgData name="Gabe Maentz" userId="69fd8aa6ee97e450" providerId="LiveId" clId="{5859D653-F93E-BA40-BF03-498F61993D92}" dt="2021-05-05T01:27:05.297" v="67" actId="20577"/>
        <pc:sldMkLst>
          <pc:docMk/>
          <pc:sldMk cId="1759598485" sldId="312"/>
        </pc:sldMkLst>
        <pc:spChg chg="mod">
          <ac:chgData name="Gabe Maentz" userId="69fd8aa6ee97e450" providerId="LiveId" clId="{5859D653-F93E-BA40-BF03-498F61993D92}" dt="2021-05-05T01:27:05.297" v="67" actId="20577"/>
          <ac:spMkLst>
            <pc:docMk/>
            <pc:sldMk cId="1759598485" sldId="312"/>
            <ac:spMk id="70" creationId="{00000000-0000-0000-0000-000000000000}"/>
          </ac:spMkLst>
        </pc:spChg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2220299635" sldId="313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3345580604" sldId="314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2653113502" sldId="315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2220007753" sldId="316"/>
        </pc:sldMkLst>
      </pc:sldChg>
      <pc:sldChg chg="del">
        <pc:chgData name="Gabe Maentz" userId="69fd8aa6ee97e450" providerId="LiveId" clId="{5859D653-F93E-BA40-BF03-498F61993D92}" dt="2021-05-05T01:25:42.370" v="0" actId="2696"/>
        <pc:sldMkLst>
          <pc:docMk/>
          <pc:sldMk cId="1051862447" sldId="317"/>
        </pc:sldMkLst>
      </pc:sldChg>
      <pc:sldChg chg="del">
        <pc:chgData name="Gabe Maentz" userId="69fd8aa6ee97e450" providerId="LiveId" clId="{5859D653-F93E-BA40-BF03-498F61993D92}" dt="2021-05-05T01:27:08.936" v="68" actId="2696"/>
        <pc:sldMkLst>
          <pc:docMk/>
          <pc:sldMk cId="4092803394" sldId="319"/>
        </pc:sldMkLst>
      </pc:sldChg>
      <pc:sldChg chg="del">
        <pc:chgData name="Gabe Maentz" userId="69fd8aa6ee97e450" providerId="LiveId" clId="{5859D653-F93E-BA40-BF03-498F61993D92}" dt="2021-05-05T01:27:44.156" v="70" actId="2696"/>
        <pc:sldMkLst>
          <pc:docMk/>
          <pc:sldMk cId="684528625" sldId="320"/>
        </pc:sldMkLst>
      </pc:sldChg>
      <pc:sldChg chg="del">
        <pc:chgData name="Gabe Maentz" userId="69fd8aa6ee97e450" providerId="LiveId" clId="{5859D653-F93E-BA40-BF03-498F61993D92}" dt="2021-05-05T01:27:44.573" v="71" actId="2696"/>
        <pc:sldMkLst>
          <pc:docMk/>
          <pc:sldMk cId="4036327166" sldId="321"/>
        </pc:sldMkLst>
      </pc:sldChg>
      <pc:sldChg chg="del">
        <pc:chgData name="Gabe Maentz" userId="69fd8aa6ee97e450" providerId="LiveId" clId="{5859D653-F93E-BA40-BF03-498F61993D92}" dt="2021-05-05T01:27:45.002" v="72" actId="2696"/>
        <pc:sldMkLst>
          <pc:docMk/>
          <pc:sldMk cId="105493525" sldId="322"/>
        </pc:sldMkLst>
      </pc:sldChg>
      <pc:sldChg chg="del">
        <pc:chgData name="Gabe Maentz" userId="69fd8aa6ee97e450" providerId="LiveId" clId="{5859D653-F93E-BA40-BF03-498F61993D92}" dt="2021-05-05T01:27:45.730" v="73" actId="2696"/>
        <pc:sldMkLst>
          <pc:docMk/>
          <pc:sldMk cId="169784719" sldId="323"/>
        </pc:sldMkLst>
      </pc:sldChg>
      <pc:sldChg chg="del">
        <pc:chgData name="Gabe Maentz" userId="69fd8aa6ee97e450" providerId="LiveId" clId="{5859D653-F93E-BA40-BF03-498F61993D92}" dt="2021-05-05T01:27:46.292" v="74" actId="2696"/>
        <pc:sldMkLst>
          <pc:docMk/>
          <pc:sldMk cId="551854302" sldId="324"/>
        </pc:sldMkLst>
      </pc:sldChg>
      <pc:sldChg chg="del">
        <pc:chgData name="Gabe Maentz" userId="69fd8aa6ee97e450" providerId="LiveId" clId="{5859D653-F93E-BA40-BF03-498F61993D92}" dt="2021-05-05T01:27:46.993" v="75" actId="2696"/>
        <pc:sldMkLst>
          <pc:docMk/>
          <pc:sldMk cId="3075318145" sldId="325"/>
        </pc:sldMkLst>
      </pc:sldChg>
      <pc:sldChg chg="del">
        <pc:chgData name="Gabe Maentz" userId="69fd8aa6ee97e450" providerId="LiveId" clId="{5859D653-F93E-BA40-BF03-498F61993D92}" dt="2021-05-05T01:27:47.572" v="76" actId="2696"/>
        <pc:sldMkLst>
          <pc:docMk/>
          <pc:sldMk cId="3144353939" sldId="326"/>
        </pc:sldMkLst>
      </pc:sldChg>
      <pc:sldChg chg="del">
        <pc:chgData name="Gabe Maentz" userId="69fd8aa6ee97e450" providerId="LiveId" clId="{5859D653-F93E-BA40-BF03-498F61993D92}" dt="2021-05-05T01:27:43.635" v="69" actId="2696"/>
        <pc:sldMkLst>
          <pc:docMk/>
          <pc:sldMk cId="886621355" sldId="327"/>
        </pc:sldMkLst>
      </pc:sldChg>
      <pc:sldChg chg="ord">
        <pc:chgData name="Gabe Maentz" userId="69fd8aa6ee97e450" providerId="LiveId" clId="{5859D653-F93E-BA40-BF03-498F61993D92}" dt="2021-05-05T01:41:53.696" v="638" actId="20578"/>
        <pc:sldMkLst>
          <pc:docMk/>
          <pc:sldMk cId="1834742221" sldId="329"/>
        </pc:sldMkLst>
      </pc:sldChg>
      <pc:sldChg chg="ord">
        <pc:chgData name="Gabe Maentz" userId="69fd8aa6ee97e450" providerId="LiveId" clId="{5859D653-F93E-BA40-BF03-498F61993D92}" dt="2021-05-05T01:41:13.450" v="598" actId="20578"/>
        <pc:sldMkLst>
          <pc:docMk/>
          <pc:sldMk cId="298456796" sldId="330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2488679772" sldId="331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3861654878" sldId="332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1684594420" sldId="333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3889367770" sldId="334"/>
        </pc:sldMkLst>
      </pc:sldChg>
      <pc:sldChg chg="ord">
        <pc:chgData name="Gabe Maentz" userId="69fd8aa6ee97e450" providerId="LiveId" clId="{5859D653-F93E-BA40-BF03-498F61993D92}" dt="2021-05-05T01:39:20.033" v="484" actId="20578"/>
        <pc:sldMkLst>
          <pc:docMk/>
          <pc:sldMk cId="2532591562" sldId="335"/>
        </pc:sldMkLst>
      </pc:sldChg>
      <pc:sldChg chg="addSp delSp modSp mod ord">
        <pc:chgData name="Gabe Maentz" userId="69fd8aa6ee97e450" providerId="LiveId" clId="{5859D653-F93E-BA40-BF03-498F61993D92}" dt="2021-05-05T02:00:52.628" v="1243" actId="1076"/>
        <pc:sldMkLst>
          <pc:docMk/>
          <pc:sldMk cId="760672974" sldId="336"/>
        </pc:sldMkLst>
        <pc:spChg chg="add mod">
          <ac:chgData name="Gabe Maentz" userId="69fd8aa6ee97e450" providerId="LiveId" clId="{5859D653-F93E-BA40-BF03-498F61993D92}" dt="2021-05-05T01:56:43.324" v="1138" actId="20577"/>
          <ac:spMkLst>
            <pc:docMk/>
            <pc:sldMk cId="760672974" sldId="336"/>
            <ac:spMk id="2" creationId="{012425CB-0796-FF4A-83FC-A902A952DFD0}"/>
          </ac:spMkLst>
        </pc:spChg>
        <pc:spChg chg="add del mod">
          <ac:chgData name="Gabe Maentz" userId="69fd8aa6ee97e450" providerId="LiveId" clId="{5859D653-F93E-BA40-BF03-498F61993D92}" dt="2021-05-05T01:58:46.641" v="1140"/>
          <ac:spMkLst>
            <pc:docMk/>
            <pc:sldMk cId="760672974" sldId="336"/>
            <ac:spMk id="13" creationId="{30033EA7-DFA1-8C44-AAA7-5500A6EAA6D2}"/>
          </ac:spMkLst>
        </pc:spChg>
        <pc:spChg chg="add mod">
          <ac:chgData name="Gabe Maentz" userId="69fd8aa6ee97e450" providerId="LiveId" clId="{5859D653-F93E-BA40-BF03-498F61993D92}" dt="2021-05-05T02:00:52.628" v="1243" actId="1076"/>
          <ac:spMkLst>
            <pc:docMk/>
            <pc:sldMk cId="760672974" sldId="336"/>
            <ac:spMk id="14" creationId="{E6BFA6E1-D4C2-B24D-804D-BB81289D116A}"/>
          </ac:spMkLst>
        </pc:spChg>
      </pc:sldChg>
      <pc:sldChg chg="del">
        <pc:chgData name="Gabe Maentz" userId="69fd8aa6ee97e450" providerId="LiveId" clId="{5859D653-F93E-BA40-BF03-498F61993D92}" dt="2021-05-05T01:27:48.146" v="77" actId="2696"/>
        <pc:sldMkLst>
          <pc:docMk/>
          <pc:sldMk cId="3878962953" sldId="338"/>
        </pc:sldMkLst>
      </pc:sldChg>
      <pc:sldChg chg="del">
        <pc:chgData name="Gabe Maentz" userId="69fd8aa6ee97e450" providerId="LiveId" clId="{5859D653-F93E-BA40-BF03-498F61993D92}" dt="2021-05-05T01:27:48.743" v="78" actId="2696"/>
        <pc:sldMkLst>
          <pc:docMk/>
          <pc:sldMk cId="703861106" sldId="339"/>
        </pc:sldMkLst>
      </pc:sldChg>
      <pc:sldChg chg="modSp new mod">
        <pc:chgData name="Gabe Maentz" userId="69fd8aa6ee97e450" providerId="LiveId" clId="{5859D653-F93E-BA40-BF03-498F61993D92}" dt="2021-05-05T02:16:13.622" v="2105" actId="20577"/>
        <pc:sldMkLst>
          <pc:docMk/>
          <pc:sldMk cId="8113427" sldId="341"/>
        </pc:sldMkLst>
        <pc:spChg chg="mod">
          <ac:chgData name="Gabe Maentz" userId="69fd8aa6ee97e450" providerId="LiveId" clId="{5859D653-F93E-BA40-BF03-498F61993D92}" dt="2021-05-05T02:16:13.622" v="2105" actId="20577"/>
          <ac:spMkLst>
            <pc:docMk/>
            <pc:sldMk cId="8113427" sldId="341"/>
            <ac:spMk id="3" creationId="{B6E9B330-A281-E44A-A1B6-6931B56D28FA}"/>
          </ac:spMkLst>
        </pc:spChg>
      </pc:sldChg>
      <pc:sldChg chg="addSp delSp modSp new mod">
        <pc:chgData name="Gabe Maentz" userId="69fd8aa6ee97e450" providerId="LiveId" clId="{5859D653-F93E-BA40-BF03-498F61993D92}" dt="2021-05-05T01:37:05.111" v="342" actId="20577"/>
        <pc:sldMkLst>
          <pc:docMk/>
          <pc:sldMk cId="2263973418" sldId="342"/>
        </pc:sldMkLst>
        <pc:spChg chg="mod">
          <ac:chgData name="Gabe Maentz" userId="69fd8aa6ee97e450" providerId="LiveId" clId="{5859D653-F93E-BA40-BF03-498F61993D92}" dt="2021-05-05T01:31:10.240" v="211" actId="20577"/>
          <ac:spMkLst>
            <pc:docMk/>
            <pc:sldMk cId="2263973418" sldId="342"/>
            <ac:spMk id="2" creationId="{D3CE433A-C841-1D4B-A24C-72077DBDAA4D}"/>
          </ac:spMkLst>
        </pc:spChg>
        <pc:spChg chg="del mod">
          <ac:chgData name="Gabe Maentz" userId="69fd8aa6ee97e450" providerId="LiveId" clId="{5859D653-F93E-BA40-BF03-498F61993D92}" dt="2021-05-05T01:31:29.993" v="214"/>
          <ac:spMkLst>
            <pc:docMk/>
            <pc:sldMk cId="2263973418" sldId="342"/>
            <ac:spMk id="3" creationId="{BC463375-CBD2-2E41-BC0D-9CD03738CE7C}"/>
          </ac:spMkLst>
        </pc:spChg>
        <pc:spChg chg="add mod">
          <ac:chgData name="Gabe Maentz" userId="69fd8aa6ee97e450" providerId="LiveId" clId="{5859D653-F93E-BA40-BF03-498F61993D92}" dt="2021-05-05T01:37:05.111" v="342" actId="20577"/>
          <ac:spMkLst>
            <pc:docMk/>
            <pc:sldMk cId="2263973418" sldId="342"/>
            <ac:spMk id="4" creationId="{04CF1B86-CD3E-E141-9D65-2E92BF4B6796}"/>
          </ac:spMkLst>
        </pc:spChg>
      </pc:sldChg>
      <pc:sldChg chg="addSp delSp modSp new mod ord">
        <pc:chgData name="Gabe Maentz" userId="69fd8aa6ee97e450" providerId="LiveId" clId="{5859D653-F93E-BA40-BF03-498F61993D92}" dt="2021-05-05T01:48:10.938" v="750" actId="20577"/>
        <pc:sldMkLst>
          <pc:docMk/>
          <pc:sldMk cId="3243886916" sldId="343"/>
        </pc:sldMkLst>
        <pc:spChg chg="mod">
          <ac:chgData name="Gabe Maentz" userId="69fd8aa6ee97e450" providerId="LiveId" clId="{5859D653-F93E-BA40-BF03-498F61993D92}" dt="2021-05-05T01:38:05.820" v="387" actId="20577"/>
          <ac:spMkLst>
            <pc:docMk/>
            <pc:sldMk cId="3243886916" sldId="343"/>
            <ac:spMk id="2" creationId="{93E2F998-57D1-1743-A6CF-B5206EDD28C0}"/>
          </ac:spMkLst>
        </pc:spChg>
        <pc:spChg chg="del">
          <ac:chgData name="Gabe Maentz" userId="69fd8aa6ee97e450" providerId="LiveId" clId="{5859D653-F93E-BA40-BF03-498F61993D92}" dt="2021-05-05T01:37:49.922" v="344"/>
          <ac:spMkLst>
            <pc:docMk/>
            <pc:sldMk cId="3243886916" sldId="343"/>
            <ac:spMk id="3" creationId="{A0FBAEBD-34FB-824E-B0CC-63187A53BA19}"/>
          </ac:spMkLst>
        </pc:spChg>
        <pc:spChg chg="add mod">
          <ac:chgData name="Gabe Maentz" userId="69fd8aa6ee97e450" providerId="LiveId" clId="{5859D653-F93E-BA40-BF03-498F61993D92}" dt="2021-05-05T01:48:10.938" v="750" actId="20577"/>
          <ac:spMkLst>
            <pc:docMk/>
            <pc:sldMk cId="3243886916" sldId="343"/>
            <ac:spMk id="4" creationId="{7A11A210-267D-284C-B198-480FF07B098E}"/>
          </ac:spMkLst>
        </pc:spChg>
      </pc:sldChg>
      <pc:sldChg chg="addSp modSp new mod addCm">
        <pc:chgData name="Gabe Maentz" userId="69fd8aa6ee97e450" providerId="LiveId" clId="{5859D653-F93E-BA40-BF03-498F61993D92}" dt="2021-05-05T01:51:10.570" v="882" actId="20577"/>
        <pc:sldMkLst>
          <pc:docMk/>
          <pc:sldMk cId="1149861124" sldId="344"/>
        </pc:sldMkLst>
        <pc:spChg chg="mod">
          <ac:chgData name="Gabe Maentz" userId="69fd8aa6ee97e450" providerId="LiveId" clId="{5859D653-F93E-BA40-BF03-498F61993D92}" dt="2021-05-05T01:38:41.377" v="483" actId="20577"/>
          <ac:spMkLst>
            <pc:docMk/>
            <pc:sldMk cId="1149861124" sldId="344"/>
            <ac:spMk id="2" creationId="{62425915-36E6-AF48-93B1-F9CF5DC58478}"/>
          </ac:spMkLst>
        </pc:spChg>
        <pc:spChg chg="mod">
          <ac:chgData name="Gabe Maentz" userId="69fd8aa6ee97e450" providerId="LiveId" clId="{5859D653-F93E-BA40-BF03-498F61993D92}" dt="2021-05-05T01:50:05.815" v="755"/>
          <ac:spMkLst>
            <pc:docMk/>
            <pc:sldMk cId="1149861124" sldId="344"/>
            <ac:spMk id="3" creationId="{093C2AC3-A78B-EA4D-B782-0FC9D35B90C8}"/>
          </ac:spMkLst>
        </pc:spChg>
        <pc:spChg chg="add mod">
          <ac:chgData name="Gabe Maentz" userId="69fd8aa6ee97e450" providerId="LiveId" clId="{5859D653-F93E-BA40-BF03-498F61993D92}" dt="2021-05-05T01:51:10.570" v="882" actId="20577"/>
          <ac:spMkLst>
            <pc:docMk/>
            <pc:sldMk cId="1149861124" sldId="344"/>
            <ac:spMk id="5" creationId="{443BA404-BD97-B549-B6A4-A81326D5D461}"/>
          </ac:spMkLst>
        </pc:spChg>
        <pc:picChg chg="add mod">
          <ac:chgData name="Gabe Maentz" userId="69fd8aa6ee97e450" providerId="LiveId" clId="{5859D653-F93E-BA40-BF03-498F61993D92}" dt="2021-05-05T01:50:25.195" v="760" actId="1076"/>
          <ac:picMkLst>
            <pc:docMk/>
            <pc:sldMk cId="1149861124" sldId="344"/>
            <ac:picMk id="4" creationId="{40FE7B8D-B746-7C40-A07C-C97A052C00EA}"/>
          </ac:picMkLst>
        </pc:picChg>
      </pc:sldChg>
      <pc:sldChg chg="modSp new mod">
        <pc:chgData name="Gabe Maentz" userId="69fd8aa6ee97e450" providerId="LiveId" clId="{5859D653-F93E-BA40-BF03-498F61993D92}" dt="2021-05-05T01:40:34.897" v="567" actId="20577"/>
        <pc:sldMkLst>
          <pc:docMk/>
          <pc:sldMk cId="516620482" sldId="345"/>
        </pc:sldMkLst>
        <pc:spChg chg="mod">
          <ac:chgData name="Gabe Maentz" userId="69fd8aa6ee97e450" providerId="LiveId" clId="{5859D653-F93E-BA40-BF03-498F61993D92}" dt="2021-05-05T01:40:06.487" v="512" actId="20577"/>
          <ac:spMkLst>
            <pc:docMk/>
            <pc:sldMk cId="516620482" sldId="345"/>
            <ac:spMk id="2" creationId="{D6927837-1D52-A44C-87AF-C617BD8F3A01}"/>
          </ac:spMkLst>
        </pc:spChg>
        <pc:spChg chg="mod">
          <ac:chgData name="Gabe Maentz" userId="69fd8aa6ee97e450" providerId="LiveId" clId="{5859D653-F93E-BA40-BF03-498F61993D92}" dt="2021-05-05T01:40:34.897" v="567" actId="20577"/>
          <ac:spMkLst>
            <pc:docMk/>
            <pc:sldMk cId="516620482" sldId="345"/>
            <ac:spMk id="3" creationId="{483303DA-B32C-E347-ABE8-A386C6920F0B}"/>
          </ac:spMkLst>
        </pc:spChg>
      </pc:sldChg>
      <pc:sldChg chg="addSp delSp modSp add mod">
        <pc:chgData name="Gabe Maentz" userId="69fd8aa6ee97e450" providerId="LiveId" clId="{5859D653-F93E-BA40-BF03-498F61993D92}" dt="2021-05-05T01:53:30.167" v="934" actId="20577"/>
        <pc:sldMkLst>
          <pc:docMk/>
          <pc:sldMk cId="2606757938" sldId="346"/>
        </pc:sldMkLst>
        <pc:spChg chg="mod">
          <ac:chgData name="Gabe Maentz" userId="69fd8aa6ee97e450" providerId="LiveId" clId="{5859D653-F93E-BA40-BF03-498F61993D92}" dt="2021-05-05T01:43:51.146" v="644" actId="20577"/>
          <ac:spMkLst>
            <pc:docMk/>
            <pc:sldMk cId="2606757938" sldId="346"/>
            <ac:spMk id="2" creationId="{62425915-36E6-AF48-93B1-F9CF5DC58478}"/>
          </ac:spMkLst>
        </pc:spChg>
        <pc:spChg chg="del mod">
          <ac:chgData name="Gabe Maentz" userId="69fd8aa6ee97e450" providerId="LiveId" clId="{5859D653-F93E-BA40-BF03-498F61993D92}" dt="2021-05-05T01:53:01.128" v="886" actId="478"/>
          <ac:spMkLst>
            <pc:docMk/>
            <pc:sldMk cId="2606757938" sldId="346"/>
            <ac:spMk id="3" creationId="{093C2AC3-A78B-EA4D-B782-0FC9D35B90C8}"/>
          </ac:spMkLst>
        </pc:spChg>
        <pc:spChg chg="add mod">
          <ac:chgData name="Gabe Maentz" userId="69fd8aa6ee97e450" providerId="LiveId" clId="{5859D653-F93E-BA40-BF03-498F61993D92}" dt="2021-05-05T01:53:30.167" v="934" actId="20577"/>
          <ac:spMkLst>
            <pc:docMk/>
            <pc:sldMk cId="2606757938" sldId="346"/>
            <ac:spMk id="6" creationId="{8825DD72-C106-1447-BCB0-14AD6A58DDF4}"/>
          </ac:spMkLst>
        </pc:spChg>
        <pc:picChg chg="add mod">
          <ac:chgData name="Gabe Maentz" userId="69fd8aa6ee97e450" providerId="LiveId" clId="{5859D653-F93E-BA40-BF03-498F61993D92}" dt="2021-05-05T01:53:02.769" v="887" actId="1076"/>
          <ac:picMkLst>
            <pc:docMk/>
            <pc:sldMk cId="2606757938" sldId="346"/>
            <ac:picMk id="4" creationId="{2FFBE8E4-1FC1-9641-8E7C-4A8CBDC6BDB2}"/>
          </ac:picMkLst>
        </pc:picChg>
        <pc:picChg chg="add del">
          <ac:chgData name="Gabe Maentz" userId="69fd8aa6ee97e450" providerId="LiveId" clId="{5859D653-F93E-BA40-BF03-498F61993D92}" dt="2021-05-05T01:53:09.572" v="889"/>
          <ac:picMkLst>
            <pc:docMk/>
            <pc:sldMk cId="2606757938" sldId="346"/>
            <ac:picMk id="5" creationId="{2B0E7CF4-4977-9B4D-89E3-91CA33301B7E}"/>
          </ac:picMkLst>
        </pc:picChg>
      </pc:sldChg>
      <pc:sldChg chg="new del">
        <pc:chgData name="Gabe Maentz" userId="69fd8aa6ee97e450" providerId="LiveId" clId="{5859D653-F93E-BA40-BF03-498F61993D92}" dt="2021-05-05T01:41:06.064" v="591" actId="2696"/>
        <pc:sldMkLst>
          <pc:docMk/>
          <pc:sldMk cId="3720109805" sldId="346"/>
        </pc:sldMkLst>
      </pc:sldChg>
      <pc:sldChg chg="modSp new mod">
        <pc:chgData name="Gabe Maentz" userId="69fd8aa6ee97e450" providerId="LiveId" clId="{5859D653-F93E-BA40-BF03-498F61993D92}" dt="2021-05-05T01:45:55.275" v="672" actId="20577"/>
        <pc:sldMkLst>
          <pc:docMk/>
          <pc:sldMk cId="2052028662" sldId="347"/>
        </pc:sldMkLst>
        <pc:spChg chg="mod">
          <ac:chgData name="Gabe Maentz" userId="69fd8aa6ee97e450" providerId="LiveId" clId="{5859D653-F93E-BA40-BF03-498F61993D92}" dt="2021-05-05T01:45:55.275" v="672" actId="20577"/>
          <ac:spMkLst>
            <pc:docMk/>
            <pc:sldMk cId="2052028662" sldId="347"/>
            <ac:spMk id="2" creationId="{6713294E-DB73-4A41-A3AB-F47F3989F7AA}"/>
          </ac:spMkLst>
        </pc:spChg>
        <pc:spChg chg="mod">
          <ac:chgData name="Gabe Maentz" userId="69fd8aa6ee97e450" providerId="LiveId" clId="{5859D653-F93E-BA40-BF03-498F61993D92}" dt="2021-05-05T01:45:50.609" v="653"/>
          <ac:spMkLst>
            <pc:docMk/>
            <pc:sldMk cId="2052028662" sldId="347"/>
            <ac:spMk id="3" creationId="{491B6D50-1E3B-F243-B874-CD39D4470DD4}"/>
          </ac:spMkLst>
        </pc:spChg>
      </pc:sldChg>
      <pc:sldChg chg="modSp add mod">
        <pc:chgData name="Gabe Maentz" userId="69fd8aa6ee97e450" providerId="LiveId" clId="{5859D653-F93E-BA40-BF03-498F61993D92}" dt="2021-05-05T02:10:38.133" v="1742" actId="20577"/>
        <pc:sldMkLst>
          <pc:docMk/>
          <pc:sldMk cId="2901348066" sldId="348"/>
        </pc:sldMkLst>
        <pc:spChg chg="mod">
          <ac:chgData name="Gabe Maentz" userId="69fd8aa6ee97e450" providerId="LiveId" clId="{5859D653-F93E-BA40-BF03-498F61993D92}" dt="2021-05-05T02:06:46.276" v="1546" actId="14100"/>
          <ac:spMkLst>
            <pc:docMk/>
            <pc:sldMk cId="2901348066" sldId="348"/>
            <ac:spMk id="2" creationId="{012425CB-0796-FF4A-83FC-A902A952DFD0}"/>
          </ac:spMkLst>
        </pc:spChg>
        <pc:spChg chg="mod">
          <ac:chgData name="Gabe Maentz" userId="69fd8aa6ee97e450" providerId="LiveId" clId="{5859D653-F93E-BA40-BF03-498F61993D92}" dt="2021-05-05T02:10:38.133" v="1742" actId="20577"/>
          <ac:spMkLst>
            <pc:docMk/>
            <pc:sldMk cId="2901348066" sldId="348"/>
            <ac:spMk id="14" creationId="{E6BFA6E1-D4C2-B24D-804D-BB81289D116A}"/>
          </ac:spMkLst>
        </pc:spChg>
        <pc:spChg chg="mod">
          <ac:chgData name="Gabe Maentz" userId="69fd8aa6ee97e450" providerId="LiveId" clId="{5859D653-F93E-BA40-BF03-498F61993D92}" dt="2021-05-05T02:01:54.190" v="1272" actId="20577"/>
          <ac:spMkLst>
            <pc:docMk/>
            <pc:sldMk cId="2901348066" sldId="348"/>
            <ac:spMk id="17" creationId="{23E09767-3FF2-4AB0-B724-668A818E215B}"/>
          </ac:spMkLst>
        </pc:spChg>
        <pc:spChg chg="mod">
          <ac:chgData name="Gabe Maentz" userId="69fd8aa6ee97e450" providerId="LiveId" clId="{5859D653-F93E-BA40-BF03-498F61993D92}" dt="2021-05-05T02:08:34.234" v="1626" actId="20577"/>
          <ac:spMkLst>
            <pc:docMk/>
            <pc:sldMk cId="2901348066" sldId="348"/>
            <ac:spMk id="31" creationId="{4C86DBA3-C901-41B1-8862-08E16FADE1DF}"/>
          </ac:spMkLst>
        </pc:spChg>
      </pc:sldChg>
      <pc:sldChg chg="addSp delSp modSp add mod">
        <pc:chgData name="Gabe Maentz" userId="69fd8aa6ee97e450" providerId="LiveId" clId="{5859D653-F93E-BA40-BF03-498F61993D92}" dt="2021-05-05T02:12:55.860" v="1935" actId="20577"/>
        <pc:sldMkLst>
          <pc:docMk/>
          <pc:sldMk cId="677604919" sldId="349"/>
        </pc:sldMkLst>
        <pc:spChg chg="del mod">
          <ac:chgData name="Gabe Maentz" userId="69fd8aa6ee97e450" providerId="LiveId" clId="{5859D653-F93E-BA40-BF03-498F61993D92}" dt="2021-05-05T02:08:12.424" v="1600"/>
          <ac:spMkLst>
            <pc:docMk/>
            <pc:sldMk cId="677604919" sldId="349"/>
            <ac:spMk id="2" creationId="{012425CB-0796-FF4A-83FC-A902A952DFD0}"/>
          </ac:spMkLst>
        </pc:spChg>
        <pc:spChg chg="del mod">
          <ac:chgData name="Gabe Maentz" userId="69fd8aa6ee97e450" providerId="LiveId" clId="{5859D653-F93E-BA40-BF03-498F61993D92}" dt="2021-05-05T02:11:09.404" v="1777" actId="478"/>
          <ac:spMkLst>
            <pc:docMk/>
            <pc:sldMk cId="677604919" sldId="349"/>
            <ac:spMk id="14" creationId="{E6BFA6E1-D4C2-B24D-804D-BB81289D116A}"/>
          </ac:spMkLst>
        </pc:spChg>
        <pc:spChg chg="add mod">
          <ac:chgData name="Gabe Maentz" userId="69fd8aa6ee97e450" providerId="LiveId" clId="{5859D653-F93E-BA40-BF03-498F61993D92}" dt="2021-05-05T02:11:34.675" v="1811" actId="20577"/>
          <ac:spMkLst>
            <pc:docMk/>
            <pc:sldMk cId="677604919" sldId="349"/>
            <ac:spMk id="15" creationId="{1FE96951-E7D8-E84C-8367-B5E447C3FDDF}"/>
          </ac:spMkLst>
        </pc:spChg>
        <pc:spChg chg="add mod">
          <ac:chgData name="Gabe Maentz" userId="69fd8aa6ee97e450" providerId="LiveId" clId="{5859D653-F93E-BA40-BF03-498F61993D92}" dt="2021-05-05T02:12:55.860" v="1935" actId="20577"/>
          <ac:spMkLst>
            <pc:docMk/>
            <pc:sldMk cId="677604919" sldId="349"/>
            <ac:spMk id="16" creationId="{77471B75-0DC8-7F46-9364-D233C1E9CE6C}"/>
          </ac:spMkLst>
        </pc:spChg>
        <pc:spChg chg="mod">
          <ac:chgData name="Gabe Maentz" userId="69fd8aa6ee97e450" providerId="LiveId" clId="{5859D653-F93E-BA40-BF03-498F61993D92}" dt="2021-05-05T02:10:56.276" v="1775" actId="20577"/>
          <ac:spMkLst>
            <pc:docMk/>
            <pc:sldMk cId="677604919" sldId="349"/>
            <ac:spMk id="31" creationId="{4C86DBA3-C901-41B1-8862-08E16FADE1DF}"/>
          </ac:spMkLst>
        </pc:spChg>
      </pc:sldChg>
      <pc:sldChg chg="new del">
        <pc:chgData name="Gabe Maentz" userId="69fd8aa6ee97e450" providerId="LiveId" clId="{5859D653-F93E-BA40-BF03-498F61993D92}" dt="2021-05-05T02:13:19.666" v="1938" actId="2696"/>
        <pc:sldMkLst>
          <pc:docMk/>
          <pc:sldMk cId="1162754550" sldId="350"/>
        </pc:sldMkLst>
      </pc:sldChg>
      <pc:sldChg chg="add">
        <pc:chgData name="Gabe Maentz" userId="69fd8aa6ee97e450" providerId="LiveId" clId="{5859D653-F93E-BA40-BF03-498F61993D92}" dt="2021-05-05T02:13:17.743" v="1937"/>
        <pc:sldMkLst>
          <pc:docMk/>
          <pc:sldMk cId="725228915" sldId="351"/>
        </pc:sldMkLst>
      </pc:sldChg>
      <pc:sldMasterChg chg="delSldLayout">
        <pc:chgData name="Gabe Maentz" userId="69fd8aa6ee97e450" providerId="LiveId" clId="{5859D653-F93E-BA40-BF03-498F61993D92}" dt="2021-05-05T01:41:54.695" v="639" actId="2696"/>
        <pc:sldMasterMkLst>
          <pc:docMk/>
          <pc:sldMasterMk cId="0" sldId="2147483658"/>
        </pc:sldMasterMkLst>
        <pc:sldLayoutChg chg="del">
          <pc:chgData name="Gabe Maentz" userId="69fd8aa6ee97e450" providerId="LiveId" clId="{5859D653-F93E-BA40-BF03-498F61993D92}" dt="2021-05-05T01:27:44.573" v="71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Gabe Maentz" userId="69fd8aa6ee97e450" providerId="LiveId" clId="{5859D653-F93E-BA40-BF03-498F61993D92}" dt="2021-05-05T01:41:54.695" v="639" actId="2696"/>
          <pc:sldLayoutMkLst>
            <pc:docMk/>
            <pc:sldMasterMk cId="0" sldId="2147483658"/>
            <pc:sldLayoutMk cId="118627611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267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05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76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255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845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323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976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410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75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57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2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78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267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08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73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38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7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24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microsoft.com/office/2007/relationships/hdphoto" Target="../media/hdphoto1.wdp"/><Relationship Id="rId4" Type="http://schemas.openxmlformats.org/officeDocument/2006/relationships/image" Target="../media/image39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1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1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jpeg"/><Relationship Id="rId26" Type="http://schemas.openxmlformats.org/officeDocument/2006/relationships/image" Target="../media/image33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34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24" Type="http://schemas.openxmlformats.org/officeDocument/2006/relationships/image" Target="../media/image31.png"/><Relationship Id="rId32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sv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svg"/><Relationship Id="rId35" Type="http://schemas.microsoft.com/office/2007/relationships/hdphoto" Target="../media/hdphoto1.wdp"/><Relationship Id="rId8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8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4294967295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Builders</a:t>
            </a:r>
            <a:endParaRPr sz="480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222000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173411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ea typeface="Roboto Slab"/>
                <a:sym typeface="Roboto Slab"/>
              </a:rPr>
              <a:t>Builders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8D8AAF-3A55-47D1-A8E6-92974D16D71D}"/>
              </a:ext>
            </a:extLst>
          </p:cNvPr>
          <p:cNvSpPr/>
          <p:nvPr/>
        </p:nvSpPr>
        <p:spPr>
          <a:xfrm>
            <a:off x="2558415" y="427471"/>
            <a:ext cx="5718809" cy="4621732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C68E9-9847-4DED-806E-BA6F9B6A1220}"/>
              </a:ext>
            </a:extLst>
          </p:cNvPr>
          <p:cNvSpPr/>
          <p:nvPr/>
        </p:nvSpPr>
        <p:spPr>
          <a:xfrm>
            <a:off x="2560639" y="427474"/>
            <a:ext cx="5711824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547F77-BB00-468F-991D-3D56DD5892F0}"/>
              </a:ext>
            </a:extLst>
          </p:cNvPr>
          <p:cNvSpPr/>
          <p:nvPr/>
        </p:nvSpPr>
        <p:spPr>
          <a:xfrm>
            <a:off x="2630144" y="467758"/>
            <a:ext cx="100144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65823A-C8EC-4B8E-A66C-978688400E51}"/>
              </a:ext>
            </a:extLst>
          </p:cNvPr>
          <p:cNvSpPr/>
          <p:nvPr/>
        </p:nvSpPr>
        <p:spPr>
          <a:xfrm>
            <a:off x="2749206" y="467758"/>
            <a:ext cx="100144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0B054-8954-4420-B487-620EA3F2D0AD}"/>
              </a:ext>
            </a:extLst>
          </p:cNvPr>
          <p:cNvSpPr/>
          <p:nvPr/>
        </p:nvSpPr>
        <p:spPr>
          <a:xfrm>
            <a:off x="2868268" y="467758"/>
            <a:ext cx="100144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749C-BA1D-45FA-8C59-E35BD6C5AEA6}"/>
              </a:ext>
            </a:extLst>
          </p:cNvPr>
          <p:cNvSpPr txBox="1"/>
          <p:nvPr/>
        </p:nvSpPr>
        <p:spPr>
          <a:xfrm>
            <a:off x="7349874" y="393651"/>
            <a:ext cx="10340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azure.pkr.hcl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" name="resource &quot;aws_instance&quot; &quot;web&quot; {…">
            <a:extLst>
              <a:ext uri="{FF2B5EF4-FFF2-40B4-BE49-F238E27FC236}">
                <a16:creationId xmlns:a16="http://schemas.microsoft.com/office/drawing/2014/main" id="{1A7AAE3C-F436-411A-825E-0BCE7480154C}"/>
              </a:ext>
            </a:extLst>
          </p:cNvPr>
          <p:cNvSpPr txBox="1">
            <a:spLocks/>
          </p:cNvSpPr>
          <p:nvPr/>
        </p:nvSpPr>
        <p:spPr>
          <a:xfrm>
            <a:off x="2580321" y="730569"/>
            <a:ext cx="5673091" cy="1904999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"azure-arm"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"azure-arm-centos-7"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azure_tags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=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App-Version =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app_version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OS             =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"centos"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OS-Version     =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"7"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Owner          =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owner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image_offer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                 =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"CentOS"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image_publisher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             =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OpenLogic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image_sku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                   =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"7.7"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location                          =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azure_region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managed_image_name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          =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"is-azure-immutable-vault-centos7"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managed_image_resource_group_name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=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azure_resource_group_name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os_type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                     =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"Linux"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subscription_id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             =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azure_subscription_id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vm_size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                     =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"Standard_D2_v3"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build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sources = [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"source.azure-arm.azure-arm-centos-7"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provisioner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"file"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destination = 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"/tmp/app.zip"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source      = 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app_zip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</a:b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22" name="Picture 4" descr="Microsoft Azure Icon new update">
            <a:extLst>
              <a:ext uri="{FF2B5EF4-FFF2-40B4-BE49-F238E27FC236}">
                <a16:creationId xmlns:a16="http://schemas.microsoft.com/office/drawing/2014/main" id="{E9AB6804-5811-422D-B8B8-7873E8738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557" y1="52432" x2="49557" y2="52432"/>
                        <a14:backgroundMark x1="49951" y1="47748" x2="49951" y2="47748"/>
                        <a14:backgroundMark x1="45222" y1="30631" x2="45222" y2="30631"/>
                        <a14:backgroundMark x1="42857" y1="43243" x2="42857" y2="43243"/>
                        <a14:backgroundMark x1="39310" y1="62342" x2="39310" y2="62342"/>
                        <a14:backgroundMark x1="47586" y1="62523" x2="47586" y2="62523"/>
                        <a14:backgroundMark x1="48473" y1="64144" x2="48473" y2="64144"/>
                        <a14:backgroundMark x1="60197" y1="59459" x2="60197" y2="59459"/>
                        <a14:backgroundMark x1="57931" y1="47928" x2="57931" y2="47928"/>
                        <a14:backgroundMark x1="57143" y1="42703" x2="57143" y2="42703"/>
                        <a14:backgroundMark x1="59409" y1="56396" x2="59409" y2="56396"/>
                        <a14:backgroundMark x1="58621" y1="69910" x2="58621" y2="69910"/>
                        <a14:backgroundMark x1="53793" y1="69550" x2="53793" y2="69550"/>
                        <a14:backgroundMark x1="50443" y1="66847" x2="50443" y2="66847"/>
                        <a14:backgroundMark x1="51429" y1="68829" x2="51429" y2="68829"/>
                        <a14:backgroundMark x1="46207" y1="67748" x2="46207" y2="67748"/>
                        <a14:backgroundMark x1="46601" y1="65586" x2="46601" y2="65586"/>
                        <a14:backgroundMark x1="49951" y1="47207" x2="49951" y2="47207"/>
                        <a14:backgroundMark x1="49655" y1="65766" x2="49655" y2="65766"/>
                        <a14:backgroundMark x1="49261" y1="65045" x2="49261" y2="650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57" t="28039" r="38014" b="28572"/>
          <a:stretch/>
        </p:blipFill>
        <p:spPr bwMode="auto">
          <a:xfrm>
            <a:off x="200472" y="2431844"/>
            <a:ext cx="587582" cy="5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6158D7-A584-4F63-90EF-FBC4D0D0A30F}"/>
              </a:ext>
            </a:extLst>
          </p:cNvPr>
          <p:cNvSpPr txBox="1"/>
          <p:nvPr/>
        </p:nvSpPr>
        <p:spPr>
          <a:xfrm>
            <a:off x="790576" y="2390774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6B8E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Microsoft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6B8E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Azure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F6983-B13C-459C-9184-6C8A75F113D0}"/>
              </a:ext>
            </a:extLst>
          </p:cNvPr>
          <p:cNvSpPr txBox="1"/>
          <p:nvPr/>
        </p:nvSpPr>
        <p:spPr>
          <a:xfrm>
            <a:off x="723900" y="3133725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ARM Builder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4D3B6B-5FB2-44FF-A1C8-F3B04AE1D01F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B09E00-52B4-495F-94A5-16C2DA800F3D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95063AC9-9CD5-4932-BE84-85D24D53A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5518148-4911-45AB-8496-F96B572C79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4365BD8-BF40-43F4-8540-70DC8F03CD85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00FD9437-EC6B-4D03-9C43-A40A28408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56C28A-1905-408B-8E44-BE3B8D2D2228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8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00AFB239-D0FF-42E9-8DE1-D040CA3780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F9CF41E-FE12-433A-9656-D1392C71F7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34066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44625" y="2632132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Building Azure Machine Images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776505" y="1437752"/>
            <a:ext cx="182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404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173411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ea typeface="Roboto Slab"/>
                <a:sym typeface="Roboto Slab"/>
              </a:rPr>
              <a:t>Builders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8D8AAF-3A55-47D1-A8E6-92974D16D71D}"/>
              </a:ext>
            </a:extLst>
          </p:cNvPr>
          <p:cNvSpPr/>
          <p:nvPr/>
        </p:nvSpPr>
        <p:spPr>
          <a:xfrm>
            <a:off x="2584982" y="1218999"/>
            <a:ext cx="5880232" cy="3062488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C68E9-9847-4DED-806E-BA6F9B6A1220}"/>
              </a:ext>
            </a:extLst>
          </p:cNvPr>
          <p:cNvSpPr/>
          <p:nvPr/>
        </p:nvSpPr>
        <p:spPr>
          <a:xfrm>
            <a:off x="2590267" y="1219001"/>
            <a:ext cx="5882222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547F77-BB00-468F-991D-3D56DD5892F0}"/>
              </a:ext>
            </a:extLst>
          </p:cNvPr>
          <p:cNvSpPr/>
          <p:nvPr/>
        </p:nvSpPr>
        <p:spPr>
          <a:xfrm>
            <a:off x="2652181" y="1259285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65823A-C8EC-4B8E-A66C-978688400E51}"/>
              </a:ext>
            </a:extLst>
          </p:cNvPr>
          <p:cNvSpPr/>
          <p:nvPr/>
        </p:nvSpPr>
        <p:spPr>
          <a:xfrm>
            <a:off x="2771243" y="1259285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0B054-8954-4420-B487-620EA3F2D0AD}"/>
              </a:ext>
            </a:extLst>
          </p:cNvPr>
          <p:cNvSpPr/>
          <p:nvPr/>
        </p:nvSpPr>
        <p:spPr>
          <a:xfrm>
            <a:off x="2890305" y="1259285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749C-BA1D-45FA-8C59-E35BD6C5AEA6}"/>
              </a:ext>
            </a:extLst>
          </p:cNvPr>
          <p:cNvSpPr txBox="1"/>
          <p:nvPr/>
        </p:nvSpPr>
        <p:spPr>
          <a:xfrm>
            <a:off x="7592209" y="1189941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gcp.pkr.hcl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" name="resource &quot;aws_instance&quot; &quot;web&quot; {…">
            <a:extLst>
              <a:ext uri="{FF2B5EF4-FFF2-40B4-BE49-F238E27FC236}">
                <a16:creationId xmlns:a16="http://schemas.microsoft.com/office/drawing/2014/main" id="{1A7AAE3C-F436-411A-825E-0BCE7480154C}"/>
              </a:ext>
            </a:extLst>
          </p:cNvPr>
          <p:cNvSpPr txBox="1">
            <a:spLocks/>
          </p:cNvSpPr>
          <p:nvPr/>
        </p:nvSpPr>
        <p:spPr>
          <a:xfrm>
            <a:off x="2638425" y="1495425"/>
            <a:ext cx="5805488" cy="1904999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googlecompute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debian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-build"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project_id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= 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"my project"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source_image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= 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"debian-9-stretch-v20200805"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ssh_username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= 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"packer"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zone = 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"us-central1-a"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build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sources = [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sources.googlecompute.debian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-build"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provisioner 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"shell"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script = 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"scripts/setup.sh"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5CBA2-A710-4FC6-8147-003B882C7C6C}"/>
              </a:ext>
            </a:extLst>
          </p:cNvPr>
          <p:cNvSpPr txBox="1"/>
          <p:nvPr/>
        </p:nvSpPr>
        <p:spPr>
          <a:xfrm>
            <a:off x="376237" y="3152776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Google Cloud Builder</a:t>
            </a:r>
          </a:p>
        </p:txBody>
      </p:sp>
      <p:pic>
        <p:nvPicPr>
          <p:cNvPr id="22" name="Picture 6" descr="Google Cloud Platform Tutorial: From Zero to Hero with GCP">
            <a:extLst>
              <a:ext uri="{FF2B5EF4-FFF2-40B4-BE49-F238E27FC236}">
                <a16:creationId xmlns:a16="http://schemas.microsoft.com/office/drawing/2014/main" id="{6C7217BE-3736-43DE-85FA-E159447C8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t="7911" r="33166" b="40817"/>
          <a:stretch/>
        </p:blipFill>
        <p:spPr bwMode="auto">
          <a:xfrm>
            <a:off x="696199" y="1900198"/>
            <a:ext cx="1123557" cy="103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306E925-1CD0-487E-8AE3-12C7E89469D4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A8AB83-1588-4BF5-B438-7B7113AA4173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2E4C849F-6137-49D2-A76B-DC02EF4B6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726760B-E68E-4BBF-BA35-DFC2112528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BF3E28A-D324-4B5D-BA2B-E955C3218F7A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373BD345-6FB3-440D-8936-C16A0AD9E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8E224AA-3D1E-4EB6-8772-CE52FAD61617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8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4D5D75A6-EE94-4B13-9F16-C1C32DE808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1FBF4AA3-4C48-4644-B1F3-95898FAA3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636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2913" y="2874448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Building Google Compute Machine Images 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776505" y="1437752"/>
            <a:ext cx="182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514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173411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ea typeface="Roboto Slab"/>
                <a:sym typeface="Roboto Slab"/>
              </a:rPr>
              <a:t>Builders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8D8AAF-3A55-47D1-A8E6-92974D16D71D}"/>
              </a:ext>
            </a:extLst>
          </p:cNvPr>
          <p:cNvSpPr/>
          <p:nvPr/>
        </p:nvSpPr>
        <p:spPr>
          <a:xfrm>
            <a:off x="2584982" y="1471412"/>
            <a:ext cx="5880232" cy="2362401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C68E9-9847-4DED-806E-BA6F9B6A1220}"/>
              </a:ext>
            </a:extLst>
          </p:cNvPr>
          <p:cNvSpPr/>
          <p:nvPr/>
        </p:nvSpPr>
        <p:spPr>
          <a:xfrm>
            <a:off x="2590267" y="1471414"/>
            <a:ext cx="5882222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547F77-BB00-468F-991D-3D56DD5892F0}"/>
              </a:ext>
            </a:extLst>
          </p:cNvPr>
          <p:cNvSpPr/>
          <p:nvPr/>
        </p:nvSpPr>
        <p:spPr>
          <a:xfrm>
            <a:off x="2652181" y="151169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65823A-C8EC-4B8E-A66C-978688400E51}"/>
              </a:ext>
            </a:extLst>
          </p:cNvPr>
          <p:cNvSpPr/>
          <p:nvPr/>
        </p:nvSpPr>
        <p:spPr>
          <a:xfrm>
            <a:off x="2771243" y="151169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0B054-8954-4420-B487-620EA3F2D0AD}"/>
              </a:ext>
            </a:extLst>
          </p:cNvPr>
          <p:cNvSpPr/>
          <p:nvPr/>
        </p:nvSpPr>
        <p:spPr>
          <a:xfrm>
            <a:off x="2890305" y="151169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749C-BA1D-45FA-8C59-E35BD6C5AEA6}"/>
              </a:ext>
            </a:extLst>
          </p:cNvPr>
          <p:cNvSpPr txBox="1"/>
          <p:nvPr/>
        </p:nvSpPr>
        <p:spPr>
          <a:xfrm>
            <a:off x="7415997" y="1437591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ubuntu.pkr.hcl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" name="resource &quot;aws_instance&quot; &quot;web&quot; {…">
            <a:extLst>
              <a:ext uri="{FF2B5EF4-FFF2-40B4-BE49-F238E27FC236}">
                <a16:creationId xmlns:a16="http://schemas.microsoft.com/office/drawing/2014/main" id="{1A7AAE3C-F436-411A-825E-0BCE7480154C}"/>
              </a:ext>
            </a:extLst>
          </p:cNvPr>
          <p:cNvSpPr txBox="1">
            <a:spLocks/>
          </p:cNvSpPr>
          <p:nvPr/>
        </p:nvSpPr>
        <p:spPr>
          <a:xfrm>
            <a:off x="2643188" y="1885951"/>
            <a:ext cx="5805488" cy="1904999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vmware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-iso"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vmware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-ubuntu"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iso_url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         =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"http://ubuntu.com/releases/ubuntu-20.04-amd64.iso"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iso_checksum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 =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"md5:af5f788aee1b32c4b2634734309cc9e9"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ssh_username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    =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"packer"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ssh_password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    =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"packer"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shutdown_command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=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"shutdown -P now"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build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sources = [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sources.vmware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-iso. 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vmware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-ubuntu"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3074" name="Picture 2" descr="VMware vSphere">
            <a:extLst>
              <a:ext uri="{FF2B5EF4-FFF2-40B4-BE49-F238E27FC236}">
                <a16:creationId xmlns:a16="http://schemas.microsoft.com/office/drawing/2014/main" id="{9A443142-4F01-4FFA-9D37-9995A7B58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62111"/>
            <a:ext cx="2033588" cy="2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5CBA2-A710-4FC6-8147-003B882C7C6C}"/>
              </a:ext>
            </a:extLst>
          </p:cNvPr>
          <p:cNvSpPr txBox="1"/>
          <p:nvPr/>
        </p:nvSpPr>
        <p:spPr>
          <a:xfrm>
            <a:off x="376237" y="3152776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VMware ISO Builder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D39592-2C73-4EF6-82DD-6E1BAFFF6210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FE6EA39-E822-406D-9AD9-EE9CE1465DAA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FB9877F6-5975-4402-B800-9B2D35986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0" name="Picture 2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B7B520D-D072-464C-8AE7-C4720DC326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2A3C62-5AE2-4398-96B7-AEC171C6E16D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B131168C-B587-4359-87A3-7A4975B30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D4704FC-5982-483C-B89D-CD5D96FCB9A7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A129FFA4-94F7-4CE5-AF3D-9F943049C7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2FEA80A-DF89-4640-80F2-3642E60A4A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0763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173411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ea typeface="Roboto Slab"/>
                <a:sym typeface="Roboto Slab"/>
              </a:rPr>
              <a:t>Builders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8D8AAF-3A55-47D1-A8E6-92974D16D71D}"/>
              </a:ext>
            </a:extLst>
          </p:cNvPr>
          <p:cNvSpPr/>
          <p:nvPr/>
        </p:nvSpPr>
        <p:spPr>
          <a:xfrm>
            <a:off x="3023894" y="767324"/>
            <a:ext cx="4753078" cy="3891544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C68E9-9847-4DED-806E-BA6F9B6A1220}"/>
              </a:ext>
            </a:extLst>
          </p:cNvPr>
          <p:cNvSpPr/>
          <p:nvPr/>
        </p:nvSpPr>
        <p:spPr>
          <a:xfrm>
            <a:off x="3029179" y="767326"/>
            <a:ext cx="4747793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547F77-BB00-468F-991D-3D56DD5892F0}"/>
              </a:ext>
            </a:extLst>
          </p:cNvPr>
          <p:cNvSpPr/>
          <p:nvPr/>
        </p:nvSpPr>
        <p:spPr>
          <a:xfrm>
            <a:off x="3091093" y="807610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65823A-C8EC-4B8E-A66C-978688400E51}"/>
              </a:ext>
            </a:extLst>
          </p:cNvPr>
          <p:cNvSpPr/>
          <p:nvPr/>
        </p:nvSpPr>
        <p:spPr>
          <a:xfrm>
            <a:off x="3210155" y="807610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0B054-8954-4420-B487-620EA3F2D0AD}"/>
              </a:ext>
            </a:extLst>
          </p:cNvPr>
          <p:cNvSpPr/>
          <p:nvPr/>
        </p:nvSpPr>
        <p:spPr>
          <a:xfrm>
            <a:off x="3329217" y="807610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749C-BA1D-45FA-8C59-E35BD6C5AEA6}"/>
              </a:ext>
            </a:extLst>
          </p:cNvPr>
          <p:cNvSpPr txBox="1"/>
          <p:nvPr/>
        </p:nvSpPr>
        <p:spPr>
          <a:xfrm>
            <a:off x="6766773" y="738075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ubuntu.pkr.hcl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" name="resource &quot;aws_instance&quot; &quot;web&quot; {…">
            <a:extLst>
              <a:ext uri="{FF2B5EF4-FFF2-40B4-BE49-F238E27FC236}">
                <a16:creationId xmlns:a16="http://schemas.microsoft.com/office/drawing/2014/main" id="{1A7AAE3C-F436-411A-825E-0BCE7480154C}"/>
              </a:ext>
            </a:extLst>
          </p:cNvPr>
          <p:cNvSpPr txBox="1">
            <a:spLocks/>
          </p:cNvSpPr>
          <p:nvPr/>
        </p:nvSpPr>
        <p:spPr>
          <a:xfrm>
            <a:off x="3100388" y="1026415"/>
            <a:ext cx="4228528" cy="1904999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vsphere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-iso"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"ubuntu"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CPUs               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RAM                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-mem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cluster            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convert_to_template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datacenter         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datacenter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datastore          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datastore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disk_controller_type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pvscsi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disk_size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-disk-size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disk_thin_provisioned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folder             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vcenter_server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vcenter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-server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vm_name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=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-name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sources = 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source.ubuntu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provisioner 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inline = 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"echo 'Packer is Awesome'"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3074" name="Picture 2" descr="VMware vSphere">
            <a:extLst>
              <a:ext uri="{FF2B5EF4-FFF2-40B4-BE49-F238E27FC236}">
                <a16:creationId xmlns:a16="http://schemas.microsoft.com/office/drawing/2014/main" id="{9A443142-4F01-4FFA-9D37-9995A7B58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62111"/>
            <a:ext cx="2033588" cy="2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5CBA2-A710-4FC6-8147-003B882C7C6C}"/>
              </a:ext>
            </a:extLst>
          </p:cNvPr>
          <p:cNvSpPr txBox="1"/>
          <p:nvPr/>
        </p:nvSpPr>
        <p:spPr>
          <a:xfrm>
            <a:off x="289369" y="3152776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vSphere Clone Builder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D39592-2C73-4EF6-82DD-6E1BAFFF6210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FE6EA39-E822-406D-9AD9-EE9CE1465DAA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FB9877F6-5975-4402-B800-9B2D35986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0" name="Picture 2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5B7B520D-D072-464C-8AE7-C4720DC326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2A3C62-5AE2-4398-96B7-AEC171C6E16D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B131168C-B587-4359-87A3-7A4975B30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D4704FC-5982-483C-B89D-CD5D96FCB9A7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A129FFA4-94F7-4CE5-AF3D-9F943049C7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2FEA80A-DF89-4640-80F2-3642E60A4A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17011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72057" y="2654992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Lab – Building VMware Templates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506757" y="1286876"/>
            <a:ext cx="182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000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0;p17">
            <a:extLst>
              <a:ext uri="{FF2B5EF4-FFF2-40B4-BE49-F238E27FC236}">
                <a16:creationId xmlns:a16="http://schemas.microsoft.com/office/drawing/2014/main" id="{0BD0C7D1-2ECD-4F23-B509-3BCE0D56CC0C}"/>
              </a:ext>
            </a:extLst>
          </p:cNvPr>
          <p:cNvSpPr txBox="1">
            <a:spLocks/>
          </p:cNvSpPr>
          <p:nvPr/>
        </p:nvSpPr>
        <p:spPr>
          <a:xfrm>
            <a:off x="3302093" y="2403308"/>
            <a:ext cx="4711515" cy="49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600" b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END OF SECTION</a:t>
            </a:r>
            <a:endParaRPr lang="en-US" sz="6600" b="1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F12550D-16D4-43F9-8B36-2121E98C2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1515979" y="1592364"/>
            <a:ext cx="1258721" cy="192661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DF260B4-7936-4160-B5FE-97BA9AA64049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7EE2E65-3D4E-4B1A-9C26-3214E31F832C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9BF035E1-8C51-4093-A762-36925734E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7" name="Picture 2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7F2EEDB-A565-41FC-BFF1-B826D501DD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A2EE4F-EBB1-43FA-A89C-9149C30D400D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312F2EC7-B724-4094-B01B-4A2FC6D13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53224E5-8971-46E9-9F5A-B2802E5FC7A1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4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23FA7018-7CED-42B7-9656-D487530BC4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4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77386878-6F1A-4788-B485-3FB39ECF6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051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Builders</a:t>
            </a:r>
            <a:endParaRPr sz="6000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69DE50D-F8AD-4F7B-905D-7677E2AC9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DC5DAD1-5136-4A17-B959-CAF6A7F83A89}"/>
              </a:ext>
            </a:extLst>
          </p:cNvPr>
          <p:cNvGrpSpPr/>
          <p:nvPr/>
        </p:nvGrpSpPr>
        <p:grpSpPr>
          <a:xfrm>
            <a:off x="7969959" y="4467221"/>
            <a:ext cx="1026404" cy="714636"/>
            <a:chOff x="7969959" y="4467221"/>
            <a:chExt cx="1026404" cy="7146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57BFB89-FFFA-4412-B949-CF9A24DF09EF}"/>
                </a:ext>
              </a:extLst>
            </p:cNvPr>
            <p:cNvGrpSpPr/>
            <p:nvPr/>
          </p:nvGrpSpPr>
          <p:grpSpPr>
            <a:xfrm>
              <a:off x="7969959" y="4467221"/>
              <a:ext cx="560420" cy="714636"/>
              <a:chOff x="42567" y="3384009"/>
              <a:chExt cx="1372346" cy="1860556"/>
            </a:xfrm>
          </p:grpSpPr>
          <p:pic>
            <p:nvPicPr>
              <p:cNvPr id="19" name="Picture 18" descr="Icon&#10;&#10;Description automatically generated">
                <a:extLst>
                  <a:ext uri="{FF2B5EF4-FFF2-40B4-BE49-F238E27FC236}">
                    <a16:creationId xmlns:a16="http://schemas.microsoft.com/office/drawing/2014/main" id="{1E43F7CB-E675-4074-9797-6396F41AC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0" name="Picture 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E1A71F7C-552D-4BB8-8209-06CCEB81DC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3D638F-6DEE-4E70-8DA1-C4C94C69869D}"/>
                </a:ext>
              </a:extLst>
            </p:cNvPr>
            <p:cNvGrpSpPr/>
            <p:nvPr/>
          </p:nvGrpSpPr>
          <p:grpSpPr>
            <a:xfrm>
              <a:off x="8477702" y="4495078"/>
              <a:ext cx="518661" cy="683009"/>
              <a:chOff x="8477702" y="4495078"/>
              <a:chExt cx="518661" cy="683009"/>
            </a:xfrm>
          </p:grpSpPr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7BB3A95D-F35A-4C4C-84F0-5295F9023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7702" y="4543911"/>
                <a:ext cx="518661" cy="63417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CD5EB0-D4AC-4A87-AA3B-4E66C1D6AD62}"/>
                  </a:ext>
                </a:extLst>
              </p:cNvPr>
              <p:cNvGrpSpPr/>
              <p:nvPr/>
            </p:nvGrpSpPr>
            <p:grpSpPr>
              <a:xfrm>
                <a:off x="8585289" y="4495078"/>
                <a:ext cx="313011" cy="233889"/>
                <a:chOff x="4976994" y="2235638"/>
                <a:chExt cx="2040765" cy="1704906"/>
              </a:xfrm>
            </p:grpSpPr>
            <p:pic>
              <p:nvPicPr>
                <p:cNvPr id="1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4AF355B3-E862-434F-A9F6-FA3BC3D203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76994" y="2235638"/>
                  <a:ext cx="2040765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1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BB1B164-56B3-47D8-8426-A51992FB0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791061" y="2520222"/>
                  <a:ext cx="496821" cy="78887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75959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ea typeface="Roboto Slab"/>
                <a:sym typeface="Roboto Slab"/>
              </a:rPr>
              <a:t>Builders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7D9723-DC24-1C47-89EA-54EA561E30AC}"/>
              </a:ext>
            </a:extLst>
          </p:cNvPr>
          <p:cNvSpPr txBox="1"/>
          <p:nvPr/>
        </p:nvSpPr>
        <p:spPr>
          <a:xfrm>
            <a:off x="377256" y="3113577"/>
            <a:ext cx="3868173" cy="19082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607D8B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Popular Builders</a:t>
            </a:r>
            <a:b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607D8B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607D8B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573088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AWS AMI Builder</a:t>
            </a:r>
          </a:p>
          <a:p>
            <a:pPr marL="573088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AC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Azure Resource Manager Builder</a:t>
            </a:r>
          </a:p>
          <a:p>
            <a:pPr marL="573088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A3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VMware Builder from ISO</a:t>
            </a:r>
          </a:p>
          <a:p>
            <a:pPr marL="573088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A3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VMware vSphere Clone Builder</a:t>
            </a:r>
          </a:p>
          <a:p>
            <a:pPr marL="573088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A3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VMware vSphere Builder from ISO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EE957-A675-4E79-B0C0-0F3F777A082C}"/>
              </a:ext>
            </a:extLst>
          </p:cNvPr>
          <p:cNvSpPr txBox="1"/>
          <p:nvPr/>
        </p:nvSpPr>
        <p:spPr>
          <a:xfrm>
            <a:off x="277218" y="1225296"/>
            <a:ext cx="8505042" cy="172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Builders are responsible for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creating machines and generating images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from them for various platforms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can specify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one or more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builder blocks in a template.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Each builder block can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reference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one or more source blocks.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are many configuration options available for a given builder.  Some options are required, and others are optional.  The optional are dependent on the what the builder type supports.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4151A-9BF3-41D9-A48C-A5359B1DB243}"/>
              </a:ext>
            </a:extLst>
          </p:cNvPr>
          <p:cNvSpPr txBox="1"/>
          <p:nvPr/>
        </p:nvSpPr>
        <p:spPr>
          <a:xfrm>
            <a:off x="4302810" y="3577479"/>
            <a:ext cx="329039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Docker Builder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Google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7E2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Compute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Builder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Null Builder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QEMU Builder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Virtual Box Builder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293179-B82E-48B8-8104-47A147FFF23B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045EAB-6EE5-48BE-AC8A-FE62907AA864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23CA7152-2141-4285-803C-210FEBFD5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436E0BFB-FD3C-490E-B5BD-FA208A2A0C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04DAAA2-EED1-4127-83FA-D96C1150E152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0" name="Picture 19" descr="Icon&#10;&#10;Description automatically generated">
                <a:extLst>
                  <a:ext uri="{FF2B5EF4-FFF2-40B4-BE49-F238E27FC236}">
                    <a16:creationId xmlns:a16="http://schemas.microsoft.com/office/drawing/2014/main" id="{490D94F9-0F1F-4B9D-8353-4B34470A4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9DFB535-9E27-4DA0-A2E3-ADD72E2DA6D9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2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804B4EC3-D191-48BB-84BB-9F2631DD17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2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F7E9A1E6-A1F6-4165-B318-9DED7290F4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11E7D33-99FF-4B2F-B4BA-D4F030CEF0C7}"/>
              </a:ext>
            </a:extLst>
          </p:cNvPr>
          <p:cNvSpPr txBox="1"/>
          <p:nvPr/>
        </p:nvSpPr>
        <p:spPr>
          <a:xfrm>
            <a:off x="6430945" y="4881890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packer.io/docs/builders</a:t>
            </a:r>
          </a:p>
        </p:txBody>
      </p:sp>
    </p:spTree>
    <p:extLst>
      <p:ext uri="{BB962C8B-B14F-4D97-AF65-F5344CB8AC3E}">
        <p14:creationId xmlns:p14="http://schemas.microsoft.com/office/powerpoint/2010/main" val="4356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3415278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ea typeface="Roboto Slab"/>
                <a:sym typeface="Roboto Slab"/>
              </a:rPr>
              <a:t>Builders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59C26-229E-47B3-8F6D-7FCEE6663B49}"/>
              </a:ext>
            </a:extLst>
          </p:cNvPr>
          <p:cNvSpPr txBox="1"/>
          <p:nvPr/>
        </p:nvSpPr>
        <p:spPr>
          <a:xfrm>
            <a:off x="6174711" y="315518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Uses the Azure builder to create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new Azure Machine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CE52F-C34A-4A18-B1EC-F288012C009D}"/>
              </a:ext>
            </a:extLst>
          </p:cNvPr>
          <p:cNvSpPr txBox="1"/>
          <p:nvPr/>
        </p:nvSpPr>
        <p:spPr>
          <a:xfrm>
            <a:off x="6430945" y="4881890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packer.io/docs/builders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F477CE-E8E1-4296-95DA-12DBAAC0AEF2}"/>
              </a:ext>
            </a:extLst>
          </p:cNvPr>
          <p:cNvSpPr/>
          <p:nvPr/>
        </p:nvSpPr>
        <p:spPr>
          <a:xfrm>
            <a:off x="2083425" y="1502530"/>
            <a:ext cx="168970" cy="1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39CD4-CC55-46C5-B329-DDEF32AB4347}"/>
              </a:ext>
            </a:extLst>
          </p:cNvPr>
          <p:cNvSpPr/>
          <p:nvPr/>
        </p:nvSpPr>
        <p:spPr>
          <a:xfrm>
            <a:off x="962697" y="1085183"/>
            <a:ext cx="4795009" cy="334614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648670-F167-4030-9A26-BB2B7D420D03}"/>
              </a:ext>
            </a:extLst>
          </p:cNvPr>
          <p:cNvSpPr/>
          <p:nvPr/>
        </p:nvSpPr>
        <p:spPr>
          <a:xfrm>
            <a:off x="967983" y="1085183"/>
            <a:ext cx="4794630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          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62DCB48-5E62-4E6B-84EA-D78846EE0227}"/>
              </a:ext>
            </a:extLst>
          </p:cNvPr>
          <p:cNvSpPr/>
          <p:nvPr/>
        </p:nvSpPr>
        <p:spPr>
          <a:xfrm>
            <a:off x="1029897" y="1125467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736D4-3DFD-450C-965C-F9ADF1535BE8}"/>
              </a:ext>
            </a:extLst>
          </p:cNvPr>
          <p:cNvSpPr/>
          <p:nvPr/>
        </p:nvSpPr>
        <p:spPr>
          <a:xfrm>
            <a:off x="1148959" y="1125467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71207C-D3E2-46C0-B057-6CF012C311BD}"/>
              </a:ext>
            </a:extLst>
          </p:cNvPr>
          <p:cNvSpPr/>
          <p:nvPr/>
        </p:nvSpPr>
        <p:spPr>
          <a:xfrm>
            <a:off x="1268021" y="1125467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386EAF-6DFB-4F8F-A8E5-990C0B270D7B}"/>
              </a:ext>
            </a:extLst>
          </p:cNvPr>
          <p:cNvSpPr txBox="1"/>
          <p:nvPr/>
        </p:nvSpPr>
        <p:spPr>
          <a:xfrm>
            <a:off x="1100873" y="1285258"/>
            <a:ext cx="4581471" cy="316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"azure-arm"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"azure-arm-centos-7"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image_offer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"CentOS"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image_publisher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OpenLogic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image_sku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"7.7"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os_type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"Linux"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subscription_id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${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azure_subscription_id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build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 [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"source.azure-arm.azure-arm-centos-7"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provisioner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"file"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destination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"/tmp/package_a.zip"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${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package_a_zip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provisioner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"file"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destination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"/tmp/ package_b.zip"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=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${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package_b_zip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F6D74-F20A-4248-AEAD-1AA9CEDAE009}"/>
              </a:ext>
            </a:extLst>
          </p:cNvPr>
          <p:cNvSpPr txBox="1"/>
          <p:nvPr/>
        </p:nvSpPr>
        <p:spPr>
          <a:xfrm>
            <a:off x="4839119" y="1046337"/>
            <a:ext cx="957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azure.pkr.hcl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5DA9C777-DAB0-48F0-A016-9A354554913B}"/>
              </a:ext>
            </a:extLst>
          </p:cNvPr>
          <p:cNvSpPr/>
          <p:nvPr/>
        </p:nvSpPr>
        <p:spPr>
          <a:xfrm>
            <a:off x="5853166" y="2471894"/>
            <a:ext cx="236136" cy="1884066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CA8C3C-23C8-4D2E-86A4-F1E8683E2DEB}"/>
              </a:ext>
            </a:extLst>
          </p:cNvPr>
          <p:cNvGrpSpPr/>
          <p:nvPr/>
        </p:nvGrpSpPr>
        <p:grpSpPr>
          <a:xfrm>
            <a:off x="7969959" y="4467221"/>
            <a:ext cx="1026404" cy="714636"/>
            <a:chOff x="7969959" y="4467221"/>
            <a:chExt cx="1026404" cy="71463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24F452E-B2EE-4C4A-ADF8-003596439E1A}"/>
                </a:ext>
              </a:extLst>
            </p:cNvPr>
            <p:cNvGrpSpPr/>
            <p:nvPr/>
          </p:nvGrpSpPr>
          <p:grpSpPr>
            <a:xfrm>
              <a:off x="7969959" y="4467221"/>
              <a:ext cx="560420" cy="714636"/>
              <a:chOff x="42567" y="3384009"/>
              <a:chExt cx="1372346" cy="1860556"/>
            </a:xfrm>
          </p:grpSpPr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7A6DAC36-E7EB-4181-BA9C-CF78F6169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0" name="Picture 2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9E2A510-AA3F-4734-A89F-34F04571CA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57D2B8D-C1C3-4726-A586-E2D55B0F9500}"/>
                </a:ext>
              </a:extLst>
            </p:cNvPr>
            <p:cNvGrpSpPr/>
            <p:nvPr/>
          </p:nvGrpSpPr>
          <p:grpSpPr>
            <a:xfrm>
              <a:off x="8477702" y="4495078"/>
              <a:ext cx="518661" cy="683009"/>
              <a:chOff x="8477702" y="4495078"/>
              <a:chExt cx="518661" cy="683009"/>
            </a:xfrm>
          </p:grpSpPr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E101540A-8A80-4C55-92E0-CFCEB1CC7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7702" y="4543911"/>
                <a:ext cx="518661" cy="634176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FE32B02-851D-43D1-A7AE-60EEB76E1245}"/>
                  </a:ext>
                </a:extLst>
              </p:cNvPr>
              <p:cNvGrpSpPr/>
              <p:nvPr/>
            </p:nvGrpSpPr>
            <p:grpSpPr>
              <a:xfrm>
                <a:off x="8585289" y="4495078"/>
                <a:ext cx="313011" cy="233889"/>
                <a:chOff x="4976994" y="2235638"/>
                <a:chExt cx="2040765" cy="1704906"/>
              </a:xfrm>
            </p:grpSpPr>
            <p:pic>
              <p:nvPicPr>
                <p:cNvPr id="2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EBF90876-43CC-470F-BDD6-93922D5832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76994" y="2235638"/>
                  <a:ext cx="2040765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7E03236-91C9-4122-8A96-AF671E4760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791061" y="2520222"/>
                  <a:ext cx="496821" cy="78887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8649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1801361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ea typeface="Roboto Slab"/>
                <a:sym typeface="Roboto Slab"/>
              </a:rPr>
              <a:t>Builders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9BFAF2D-894C-4D82-A988-89544B09891B}"/>
              </a:ext>
            </a:extLst>
          </p:cNvPr>
          <p:cNvSpPr/>
          <p:nvPr/>
        </p:nvSpPr>
        <p:spPr>
          <a:xfrm>
            <a:off x="938829" y="1231419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86870D-C2F8-45A5-960F-9CDF3024C974}"/>
              </a:ext>
            </a:extLst>
          </p:cNvPr>
          <p:cNvSpPr/>
          <p:nvPr/>
        </p:nvSpPr>
        <p:spPr>
          <a:xfrm>
            <a:off x="938829" y="1757075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0E422E-23D1-4926-8318-4C88F25D39E7}"/>
              </a:ext>
            </a:extLst>
          </p:cNvPr>
          <p:cNvSpPr/>
          <p:nvPr/>
        </p:nvSpPr>
        <p:spPr>
          <a:xfrm>
            <a:off x="938829" y="2288951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A08463-BC96-4154-A864-8E12013C4415}"/>
              </a:ext>
            </a:extLst>
          </p:cNvPr>
          <p:cNvSpPr/>
          <p:nvPr/>
        </p:nvSpPr>
        <p:spPr>
          <a:xfrm>
            <a:off x="938829" y="2846055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838898-1578-4402-8DD8-7EE2BF5FC4D7}"/>
              </a:ext>
            </a:extLst>
          </p:cNvPr>
          <p:cNvSpPr/>
          <p:nvPr/>
        </p:nvSpPr>
        <p:spPr>
          <a:xfrm>
            <a:off x="938829" y="3377668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FEC60B-0E4F-444A-BA79-F547BBF601CE}"/>
              </a:ext>
            </a:extLst>
          </p:cNvPr>
          <p:cNvSpPr/>
          <p:nvPr/>
        </p:nvSpPr>
        <p:spPr>
          <a:xfrm>
            <a:off x="938829" y="3903296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1CC1CD-FDB4-45BF-A3D8-D32D7B0A65C3}"/>
              </a:ext>
            </a:extLst>
          </p:cNvPr>
          <p:cNvSpPr/>
          <p:nvPr/>
        </p:nvSpPr>
        <p:spPr>
          <a:xfrm>
            <a:off x="2673141" y="1231419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0B0549-E2F5-4CAC-B407-872FB22EFB1D}"/>
              </a:ext>
            </a:extLst>
          </p:cNvPr>
          <p:cNvSpPr/>
          <p:nvPr/>
        </p:nvSpPr>
        <p:spPr>
          <a:xfrm>
            <a:off x="2673141" y="1757075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833D4A-B843-4B6E-9549-0453F52EE2B3}"/>
              </a:ext>
            </a:extLst>
          </p:cNvPr>
          <p:cNvSpPr/>
          <p:nvPr/>
        </p:nvSpPr>
        <p:spPr>
          <a:xfrm>
            <a:off x="2673141" y="2288951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55C22E5-60F0-43B5-8E53-5D1F87C7CCBA}"/>
              </a:ext>
            </a:extLst>
          </p:cNvPr>
          <p:cNvSpPr/>
          <p:nvPr/>
        </p:nvSpPr>
        <p:spPr>
          <a:xfrm>
            <a:off x="2673141" y="2846055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688965-513A-4381-95F7-1A8AE7F64DDC}"/>
              </a:ext>
            </a:extLst>
          </p:cNvPr>
          <p:cNvSpPr/>
          <p:nvPr/>
        </p:nvSpPr>
        <p:spPr>
          <a:xfrm>
            <a:off x="2673141" y="3377668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2E3EE0-119A-482F-8220-D5F25FFBEA6D}"/>
              </a:ext>
            </a:extLst>
          </p:cNvPr>
          <p:cNvSpPr/>
          <p:nvPr/>
        </p:nvSpPr>
        <p:spPr>
          <a:xfrm>
            <a:off x="2673141" y="3903296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B284EA-7DA0-4410-B35C-1A256B9F714F}"/>
              </a:ext>
            </a:extLst>
          </p:cNvPr>
          <p:cNvSpPr/>
          <p:nvPr/>
        </p:nvSpPr>
        <p:spPr>
          <a:xfrm>
            <a:off x="4407453" y="1231419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A7E78A-AE03-4AD4-BE91-4155A842032E}"/>
              </a:ext>
            </a:extLst>
          </p:cNvPr>
          <p:cNvSpPr/>
          <p:nvPr/>
        </p:nvSpPr>
        <p:spPr>
          <a:xfrm>
            <a:off x="4407453" y="1757075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304BF-71B3-4997-9CB4-DA11DD0F8CAC}"/>
              </a:ext>
            </a:extLst>
          </p:cNvPr>
          <p:cNvSpPr/>
          <p:nvPr/>
        </p:nvSpPr>
        <p:spPr>
          <a:xfrm>
            <a:off x="4407453" y="2288951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73C593-AACC-4A7F-938A-10841E2377C3}"/>
              </a:ext>
            </a:extLst>
          </p:cNvPr>
          <p:cNvSpPr/>
          <p:nvPr/>
        </p:nvSpPr>
        <p:spPr>
          <a:xfrm>
            <a:off x="4407453" y="2846055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DCE6EC-CEB8-42AE-B07F-A50094C0D612}"/>
              </a:ext>
            </a:extLst>
          </p:cNvPr>
          <p:cNvSpPr/>
          <p:nvPr/>
        </p:nvSpPr>
        <p:spPr>
          <a:xfrm>
            <a:off x="4407453" y="3377668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F00731-8003-4A2C-A129-DB2E9EE3BF62}"/>
              </a:ext>
            </a:extLst>
          </p:cNvPr>
          <p:cNvSpPr/>
          <p:nvPr/>
        </p:nvSpPr>
        <p:spPr>
          <a:xfrm>
            <a:off x="4407453" y="3903296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BB9658-DF4B-4083-9C02-0107258C8FB6}"/>
              </a:ext>
            </a:extLst>
          </p:cNvPr>
          <p:cNvSpPr/>
          <p:nvPr/>
        </p:nvSpPr>
        <p:spPr>
          <a:xfrm>
            <a:off x="6137910" y="1231419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22558C4-C4A2-4712-B2EB-089BE9CC10D0}"/>
              </a:ext>
            </a:extLst>
          </p:cNvPr>
          <p:cNvSpPr/>
          <p:nvPr/>
        </p:nvSpPr>
        <p:spPr>
          <a:xfrm>
            <a:off x="6137910" y="1757075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2C3A75-1226-47AF-9F92-D672672ABF71}"/>
              </a:ext>
            </a:extLst>
          </p:cNvPr>
          <p:cNvSpPr/>
          <p:nvPr/>
        </p:nvSpPr>
        <p:spPr>
          <a:xfrm>
            <a:off x="6137910" y="2288951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2D73AD6-27FD-4103-B5D9-F671FBC1C17C}"/>
              </a:ext>
            </a:extLst>
          </p:cNvPr>
          <p:cNvSpPr/>
          <p:nvPr/>
        </p:nvSpPr>
        <p:spPr>
          <a:xfrm>
            <a:off x="6137910" y="2846055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9C64A58-3066-4201-9763-8A381F720535}"/>
              </a:ext>
            </a:extLst>
          </p:cNvPr>
          <p:cNvSpPr/>
          <p:nvPr/>
        </p:nvSpPr>
        <p:spPr>
          <a:xfrm>
            <a:off x="6137910" y="3377668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30FC27-DD08-41A1-968D-4954B7FC69DB}"/>
              </a:ext>
            </a:extLst>
          </p:cNvPr>
          <p:cNvSpPr/>
          <p:nvPr/>
        </p:nvSpPr>
        <p:spPr>
          <a:xfrm>
            <a:off x="6137910" y="3903296"/>
            <a:ext cx="1485900" cy="4390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 Slab" pitchFamily="2" charset="0"/>
              <a:cs typeface="+mn-cs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EB52BF-308C-49B8-B101-E86D9297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84" y="1281720"/>
            <a:ext cx="565190" cy="3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CFAB47-F35F-4830-9C94-4EB7DE479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23" y="1824107"/>
            <a:ext cx="1054313" cy="3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BC6FB67-3AB8-4724-9904-A5D686042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38" y="2928994"/>
            <a:ext cx="787882" cy="2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Graphic 91" descr="Document outline">
            <a:extLst>
              <a:ext uri="{FF2B5EF4-FFF2-40B4-BE49-F238E27FC236}">
                <a16:creationId xmlns:a16="http://schemas.microsoft.com/office/drawing/2014/main" id="{8CD32679-9006-4C13-BE8C-B8976BE75B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772" y="3965966"/>
            <a:ext cx="326715" cy="326715"/>
          </a:xfrm>
          <a:prstGeom prst="rect">
            <a:avLst/>
          </a:prstGeom>
        </p:spPr>
      </p:pic>
      <p:pic>
        <p:nvPicPr>
          <p:cNvPr id="94" name="Picture 8">
            <a:extLst>
              <a:ext uri="{FF2B5EF4-FFF2-40B4-BE49-F238E27FC236}">
                <a16:creationId xmlns:a16="http://schemas.microsoft.com/office/drawing/2014/main" id="{2BE52011-DA5B-4F3A-B90D-385BD462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75" y="2405455"/>
            <a:ext cx="1260971" cy="2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0" descr="Download The OpenStack Logo - OpenStack is open source software for  creating private and public clouds.">
            <a:extLst>
              <a:ext uri="{FF2B5EF4-FFF2-40B4-BE49-F238E27FC236}">
                <a16:creationId xmlns:a16="http://schemas.microsoft.com/office/drawing/2014/main" id="{C4C50303-410B-4118-B2A1-B0D59FDF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75" y="2888039"/>
            <a:ext cx="734833" cy="3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's new in CloudStack 4.11? | CloudStack Feature Deep Dive - The  CloudStack Company">
            <a:extLst>
              <a:ext uri="{FF2B5EF4-FFF2-40B4-BE49-F238E27FC236}">
                <a16:creationId xmlns:a16="http://schemas.microsoft.com/office/drawing/2014/main" id="{B7B0CF00-7118-487A-A46B-A89D4BEA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0" y="2301827"/>
            <a:ext cx="1045858" cy="41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jor Hyper-V Developments in 2017 (&amp; what lies ahead in 2018)">
            <a:extLst>
              <a:ext uri="{FF2B5EF4-FFF2-40B4-BE49-F238E27FC236}">
                <a16:creationId xmlns:a16="http://schemas.microsoft.com/office/drawing/2014/main" id="{8AD775E1-56A5-41DD-8E1C-1DA41E9BE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9305" r="19034" b="13299"/>
          <a:stretch/>
        </p:blipFill>
        <p:spPr bwMode="auto">
          <a:xfrm>
            <a:off x="2964552" y="1782270"/>
            <a:ext cx="903078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loud Computing &amp; Linux Servers | Alternative to AWS | Linode">
            <a:extLst>
              <a:ext uri="{FF2B5EF4-FFF2-40B4-BE49-F238E27FC236}">
                <a16:creationId xmlns:a16="http://schemas.microsoft.com/office/drawing/2014/main" id="{BAFF8272-9BBF-48B5-95A5-8D8924C6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181" y="2340908"/>
            <a:ext cx="845820" cy="33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cker Logos | Docker">
            <a:extLst>
              <a:ext uri="{FF2B5EF4-FFF2-40B4-BE49-F238E27FC236}">
                <a16:creationId xmlns:a16="http://schemas.microsoft.com/office/drawing/2014/main" id="{F97B22A9-82F1-4475-89B7-8870FC15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83" y="3429071"/>
            <a:ext cx="1307592" cy="33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loud Computing Services | Google Cloud">
            <a:extLst>
              <a:ext uri="{FF2B5EF4-FFF2-40B4-BE49-F238E27FC236}">
                <a16:creationId xmlns:a16="http://schemas.microsoft.com/office/drawing/2014/main" id="{3CFD0206-9A30-4920-995E-6D55E021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48" y="1355874"/>
            <a:ext cx="1233487" cy="19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Oracle Logo Icon – Free Download, PNG and Vector">
            <a:extLst>
              <a:ext uri="{FF2B5EF4-FFF2-40B4-BE49-F238E27FC236}">
                <a16:creationId xmlns:a16="http://schemas.microsoft.com/office/drawing/2014/main" id="{EDBD71B4-B5C1-4575-9A06-7389109AD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13" b="41770"/>
          <a:stretch/>
        </p:blipFill>
        <p:spPr bwMode="auto">
          <a:xfrm>
            <a:off x="2776114" y="3496589"/>
            <a:ext cx="1279954" cy="2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E8DDA25-8E40-4539-9B95-A1A305F5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67" y="3978755"/>
            <a:ext cx="1298448" cy="28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rofitBricks Shows It Can Take On AWS With 2.0 Infrastructure | TechCrunch">
            <a:extLst>
              <a:ext uri="{FF2B5EF4-FFF2-40B4-BE49-F238E27FC236}">
                <a16:creationId xmlns:a16="http://schemas.microsoft.com/office/drawing/2014/main" id="{7ABCA927-644C-4474-9F6D-62E022638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468" y="1312281"/>
            <a:ext cx="1265871" cy="2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ogo - QEMU">
            <a:extLst>
              <a:ext uri="{FF2B5EF4-FFF2-40B4-BE49-F238E27FC236}">
                <a16:creationId xmlns:a16="http://schemas.microsoft.com/office/drawing/2014/main" id="{C5842BDA-8838-4FBF-B7C8-BD1C4117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74" y="1841452"/>
            <a:ext cx="849058" cy="27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caleway Developers Website">
            <a:extLst>
              <a:ext uri="{FF2B5EF4-FFF2-40B4-BE49-F238E27FC236}">
                <a16:creationId xmlns:a16="http://schemas.microsoft.com/office/drawing/2014/main" id="{B43EBBB6-A42F-433B-9776-CD8BFC72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546" y="2368820"/>
            <a:ext cx="1157714" cy="27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Open Infrastructure Foundation supporting companies">
            <a:extLst>
              <a:ext uri="{FF2B5EF4-FFF2-40B4-BE49-F238E27FC236}">
                <a16:creationId xmlns:a16="http://schemas.microsoft.com/office/drawing/2014/main" id="{9C998A64-9520-445A-A413-07768899B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461" y="2706624"/>
            <a:ext cx="1355884" cy="7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joyent-triton-gradient-warm - LunchBadger">
            <a:extLst>
              <a:ext uri="{FF2B5EF4-FFF2-40B4-BE49-F238E27FC236}">
                <a16:creationId xmlns:a16="http://schemas.microsoft.com/office/drawing/2014/main" id="{03A593E8-84A1-4E96-A087-7DEE1EAAA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51" y="3371545"/>
            <a:ext cx="1289304" cy="45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loud Service UCloud Bags Landmark Series C Funding for Data Center  Construction · TechNode">
            <a:extLst>
              <a:ext uri="{FF2B5EF4-FFF2-40B4-BE49-F238E27FC236}">
                <a16:creationId xmlns:a16="http://schemas.microsoft.com/office/drawing/2014/main" id="{EE5D1CD4-D095-4227-84D6-EEE05473E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27402" r="9719" b="33122"/>
          <a:stretch/>
        </p:blipFill>
        <p:spPr bwMode="auto">
          <a:xfrm>
            <a:off x="4572045" y="3951002"/>
            <a:ext cx="1156716" cy="34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EB491-DB48-45EA-8615-8864BA80110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82268" y="1169801"/>
            <a:ext cx="1397184" cy="562247"/>
          </a:xfrm>
          <a:prstGeom prst="rect">
            <a:avLst/>
          </a:prstGeom>
        </p:spPr>
      </p:pic>
      <p:pic>
        <p:nvPicPr>
          <p:cNvPr id="1066" name="Picture 42" descr="How to setup a local Linux cluster with VirtualBox on windows | by Okezie  Okpara | Medium">
            <a:extLst>
              <a:ext uri="{FF2B5EF4-FFF2-40B4-BE49-F238E27FC236}">
                <a16:creationId xmlns:a16="http://schemas.microsoft.com/office/drawing/2014/main" id="{840E5055-EF9F-430D-8B7F-5461139B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26" y="1618488"/>
            <a:ext cx="1458468" cy="7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andex.Cloud | MongoDB">
            <a:extLst>
              <a:ext uri="{FF2B5EF4-FFF2-40B4-BE49-F238E27FC236}">
                <a16:creationId xmlns:a16="http://schemas.microsoft.com/office/drawing/2014/main" id="{78F53355-BEF3-441F-8A4C-9AEF26CD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24" y="2819787"/>
            <a:ext cx="1719072" cy="4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6846E46-D889-40CF-8D39-B5D6F75FB434}"/>
              </a:ext>
            </a:extLst>
          </p:cNvPr>
          <p:cNvGrpSpPr/>
          <p:nvPr/>
        </p:nvGrpSpPr>
        <p:grpSpPr>
          <a:xfrm>
            <a:off x="6212987" y="3863340"/>
            <a:ext cx="1335747" cy="518922"/>
            <a:chOff x="6272784" y="3744468"/>
            <a:chExt cx="1335747" cy="51892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DD42E59-1185-4502-84B7-5E0C70974BBB}"/>
                </a:ext>
              </a:extLst>
            </p:cNvPr>
            <p:cNvSpPr txBox="1"/>
            <p:nvPr/>
          </p:nvSpPr>
          <p:spPr>
            <a:xfrm>
              <a:off x="6710528" y="3794971"/>
              <a:ext cx="8980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Roboto Slab" pitchFamily="2" charset="0"/>
                  <a:cs typeface="Arial"/>
                  <a:sym typeface="Arial"/>
                </a:rPr>
                <a:t>Community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Roboto Slab" pitchFamily="2" charset="0"/>
                  <a:cs typeface="Arial"/>
                  <a:sym typeface="Arial"/>
                </a:rPr>
                <a:t>Supported</a:t>
              </a:r>
            </a:p>
          </p:txBody>
        </p:sp>
        <p:pic>
          <p:nvPicPr>
            <p:cNvPr id="10" name="Graphic 9" descr="Group with solid fill">
              <a:extLst>
                <a:ext uri="{FF2B5EF4-FFF2-40B4-BE49-F238E27FC236}">
                  <a16:creationId xmlns:a16="http://schemas.microsoft.com/office/drawing/2014/main" id="{B1CD03A8-9F50-4942-AEF8-B13F1AD6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272784" y="3744468"/>
              <a:ext cx="518922" cy="518922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32556ED0-D5E0-4E30-B762-CBC9E2C931D4}"/>
              </a:ext>
            </a:extLst>
          </p:cNvPr>
          <p:cNvSpPr txBox="1"/>
          <p:nvPr/>
        </p:nvSpPr>
        <p:spPr>
          <a:xfrm>
            <a:off x="1596075" y="3990366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oboto Slab" pitchFamily="2" charset="0"/>
                <a:cs typeface="Arial"/>
                <a:sym typeface="Arial"/>
              </a:rPr>
              <a:t>File</a:t>
            </a:r>
          </a:p>
        </p:txBody>
      </p:sp>
      <p:pic>
        <p:nvPicPr>
          <p:cNvPr id="12" name="Graphic 11" descr="Blueprint with solid fill">
            <a:extLst>
              <a:ext uri="{FF2B5EF4-FFF2-40B4-BE49-F238E27FC236}">
                <a16:creationId xmlns:a16="http://schemas.microsoft.com/office/drawing/2014/main" id="{4571D93D-3E54-4737-8CF8-D1E422BA009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333707" y="3374993"/>
            <a:ext cx="444360" cy="4443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219965-D1CA-47D9-8DA2-5345A4649B03}"/>
              </a:ext>
            </a:extLst>
          </p:cNvPr>
          <p:cNvSpPr txBox="1"/>
          <p:nvPr/>
        </p:nvSpPr>
        <p:spPr>
          <a:xfrm>
            <a:off x="6295644" y="4831598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*Not an Exhaustive List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C1F5B4-102B-43CD-BD97-38CF44A52230}"/>
              </a:ext>
            </a:extLst>
          </p:cNvPr>
          <p:cNvSpPr txBox="1"/>
          <p:nvPr/>
        </p:nvSpPr>
        <p:spPr>
          <a:xfrm>
            <a:off x="6809454" y="347982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Roboto Slab" pitchFamily="2" charset="0"/>
                <a:cs typeface="Arial"/>
                <a:sym typeface="Arial"/>
              </a:rPr>
              <a:t>Custom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063FB0-3DD4-46F2-9D72-BF95FC34CA36}"/>
              </a:ext>
            </a:extLst>
          </p:cNvPr>
          <p:cNvGrpSpPr/>
          <p:nvPr/>
        </p:nvGrpSpPr>
        <p:grpSpPr>
          <a:xfrm>
            <a:off x="7969959" y="4467221"/>
            <a:ext cx="1026404" cy="714636"/>
            <a:chOff x="7969959" y="4467221"/>
            <a:chExt cx="1026404" cy="71463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4F03258-E90E-408D-A8B1-842D0989C33E}"/>
                </a:ext>
              </a:extLst>
            </p:cNvPr>
            <p:cNvGrpSpPr/>
            <p:nvPr/>
          </p:nvGrpSpPr>
          <p:grpSpPr>
            <a:xfrm>
              <a:off x="7969959" y="4467221"/>
              <a:ext cx="560420" cy="714636"/>
              <a:chOff x="42567" y="3384009"/>
              <a:chExt cx="1372346" cy="1860556"/>
            </a:xfrm>
          </p:grpSpPr>
          <p:pic>
            <p:nvPicPr>
              <p:cNvPr id="79" name="Picture 78" descr="Icon&#10;&#10;Description automatically generated">
                <a:extLst>
                  <a:ext uri="{FF2B5EF4-FFF2-40B4-BE49-F238E27FC236}">
                    <a16:creationId xmlns:a16="http://schemas.microsoft.com/office/drawing/2014/main" id="{6B8F4423-DD5C-41F4-9F98-CF1502D33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81" name="Picture 8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449A9321-72EA-4BA4-9318-679573F3B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E15EE91-2A6B-49BF-9818-1A6AEFC51784}"/>
                </a:ext>
              </a:extLst>
            </p:cNvPr>
            <p:cNvGrpSpPr/>
            <p:nvPr/>
          </p:nvGrpSpPr>
          <p:grpSpPr>
            <a:xfrm>
              <a:off x="8477702" y="4495078"/>
              <a:ext cx="518661" cy="683009"/>
              <a:chOff x="8477702" y="4495078"/>
              <a:chExt cx="518661" cy="683009"/>
            </a:xfrm>
          </p:grpSpPr>
          <p:pic>
            <p:nvPicPr>
              <p:cNvPr id="71" name="Picture 70" descr="Icon&#10;&#10;Description automatically generated">
                <a:extLst>
                  <a:ext uri="{FF2B5EF4-FFF2-40B4-BE49-F238E27FC236}">
                    <a16:creationId xmlns:a16="http://schemas.microsoft.com/office/drawing/2014/main" id="{381E8B20-06D3-42E8-9710-2185C0A71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7702" y="4543911"/>
                <a:ext cx="518661" cy="634176"/>
              </a:xfrm>
              <a:prstGeom prst="rect">
                <a:avLst/>
              </a:prstGeom>
            </p:spPr>
          </p:pic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983B063-3726-4EE4-A0C7-C9298EDB0FB8}"/>
                  </a:ext>
                </a:extLst>
              </p:cNvPr>
              <p:cNvGrpSpPr/>
              <p:nvPr/>
            </p:nvGrpSpPr>
            <p:grpSpPr>
              <a:xfrm>
                <a:off x="8585289" y="4495078"/>
                <a:ext cx="313011" cy="233889"/>
                <a:chOff x="4976994" y="2235638"/>
                <a:chExt cx="2040765" cy="1704906"/>
              </a:xfrm>
            </p:grpSpPr>
            <p:pic>
              <p:nvPicPr>
                <p:cNvPr id="75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CB6DF64E-DDAB-4B92-BA63-F81CF6F35A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>
                  <a:extLst>
                    <a:ext uri="{BEBA8EAE-BF5A-486C-A8C5-ECC9F3942E4B}">
                      <a14:imgProps xmlns:a14="http://schemas.microsoft.com/office/drawing/2010/main">
                        <a14:imgLayer r:embed="rId35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76994" y="2235638"/>
                  <a:ext cx="2040765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7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267D1DA4-9DD2-47C6-88A7-CF1EBECB6A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2"/>
                <a:srcRect l="22785" t="3910" r="23310" b="35355"/>
                <a:stretch/>
              </p:blipFill>
              <p:spPr>
                <a:xfrm>
                  <a:off x="5791061" y="2520222"/>
                  <a:ext cx="496821" cy="78887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371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4294967295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bg1"/>
                </a:solidFill>
              </a:rPr>
              <a:t>AWS Builder</a:t>
            </a:r>
            <a:endParaRPr sz="480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047999" y="1447800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New Video File</a:t>
            </a:r>
          </a:p>
        </p:txBody>
      </p:sp>
    </p:spTree>
    <p:extLst>
      <p:ext uri="{BB962C8B-B14F-4D97-AF65-F5344CB8AC3E}">
        <p14:creationId xmlns:p14="http://schemas.microsoft.com/office/powerpoint/2010/main" val="19517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863817" y="2083241"/>
            <a:ext cx="742589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Examples of Packer </a:t>
            </a:r>
            <a:r>
              <a:rPr lang="en-US" sz="4800" dirty="0">
                <a:solidFill>
                  <a:srgbClr val="0086D0"/>
                </a:solidFill>
              </a:rPr>
              <a:t>Builders</a:t>
            </a:r>
            <a:endParaRPr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69DE50D-F8AD-4F7B-905D-7677E2AC9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109284" y="168442"/>
            <a:ext cx="663438" cy="10154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98A82A7-65EB-43BB-B96B-6D917E4F1F35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6FC159-F3D8-4662-BE8C-CE5B65BEBFF9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19" name="Picture 18" descr="Icon&#10;&#10;Description automatically generated">
                <a:extLst>
                  <a:ext uri="{FF2B5EF4-FFF2-40B4-BE49-F238E27FC236}">
                    <a16:creationId xmlns:a16="http://schemas.microsoft.com/office/drawing/2014/main" id="{58EFF15F-2797-4244-B26F-4378C9BFC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20" name="Picture 1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B9763B31-78FB-489D-8329-19B78C6368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E18AD0-223A-41CC-BF2B-8BFD08A77C66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B0323885-5B11-40CE-960D-B15A011E7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B7DFCB0-F960-4CEC-B490-F762B1A72A84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17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51DA0B7E-B6FE-4F54-9AB5-3902637821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17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C9FF89A-D43D-4E30-8915-0C0D8C36D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0154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0;p17">
            <a:extLst>
              <a:ext uri="{FF2B5EF4-FFF2-40B4-BE49-F238E27FC236}">
                <a16:creationId xmlns:a16="http://schemas.microsoft.com/office/drawing/2014/main" id="{23E09767-3FF2-4AB0-B724-668A818E215B}"/>
              </a:ext>
            </a:extLst>
          </p:cNvPr>
          <p:cNvSpPr txBox="1">
            <a:spLocks/>
          </p:cNvSpPr>
          <p:nvPr/>
        </p:nvSpPr>
        <p:spPr>
          <a:xfrm>
            <a:off x="242323" y="288758"/>
            <a:ext cx="1734115" cy="49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ea typeface="Roboto Slab"/>
                <a:sym typeface="Roboto Slab"/>
              </a:rPr>
              <a:t>Builders</a:t>
            </a:r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99B4D14F-FDC8-458C-AE2E-53401A396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06" t="4185" r="22049" b="36030"/>
          <a:stretch/>
        </p:blipFill>
        <p:spPr>
          <a:xfrm>
            <a:off x="8545429" y="88876"/>
            <a:ext cx="498559" cy="7630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8D8AAF-3A55-47D1-A8E6-92974D16D71D}"/>
              </a:ext>
            </a:extLst>
          </p:cNvPr>
          <p:cNvSpPr/>
          <p:nvPr/>
        </p:nvSpPr>
        <p:spPr>
          <a:xfrm>
            <a:off x="2361144" y="537962"/>
            <a:ext cx="5880232" cy="454838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C68E9-9847-4DED-806E-BA6F9B6A1220}"/>
              </a:ext>
            </a:extLst>
          </p:cNvPr>
          <p:cNvSpPr/>
          <p:nvPr/>
        </p:nvSpPr>
        <p:spPr>
          <a:xfrm>
            <a:off x="2366429" y="537964"/>
            <a:ext cx="5882222" cy="1983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547F77-BB00-468F-991D-3D56DD5892F0}"/>
              </a:ext>
            </a:extLst>
          </p:cNvPr>
          <p:cNvSpPr/>
          <p:nvPr/>
        </p:nvSpPr>
        <p:spPr>
          <a:xfrm>
            <a:off x="2428343" y="578248"/>
            <a:ext cx="100013" cy="100013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65823A-C8EC-4B8E-A66C-978688400E51}"/>
              </a:ext>
            </a:extLst>
          </p:cNvPr>
          <p:cNvSpPr/>
          <p:nvPr/>
        </p:nvSpPr>
        <p:spPr>
          <a:xfrm>
            <a:off x="2547405" y="578248"/>
            <a:ext cx="100013" cy="100013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A0B054-8954-4420-B487-620EA3F2D0AD}"/>
              </a:ext>
            </a:extLst>
          </p:cNvPr>
          <p:cNvSpPr/>
          <p:nvPr/>
        </p:nvSpPr>
        <p:spPr>
          <a:xfrm>
            <a:off x="2666467" y="578248"/>
            <a:ext cx="100013" cy="100013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15749C-BA1D-45FA-8C59-E35BD6C5AEA6}"/>
              </a:ext>
            </a:extLst>
          </p:cNvPr>
          <p:cNvSpPr txBox="1"/>
          <p:nvPr/>
        </p:nvSpPr>
        <p:spPr>
          <a:xfrm>
            <a:off x="7192159" y="504141"/>
            <a:ext cx="10999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amazon.pkr.hcl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" name="resource &quot;aws_instance&quot; &quot;web&quot; {…">
            <a:extLst>
              <a:ext uri="{FF2B5EF4-FFF2-40B4-BE49-F238E27FC236}">
                <a16:creationId xmlns:a16="http://schemas.microsoft.com/office/drawing/2014/main" id="{1A7AAE3C-F436-411A-825E-0BCE7480154C}"/>
              </a:ext>
            </a:extLst>
          </p:cNvPr>
          <p:cNvSpPr txBox="1">
            <a:spLocks/>
          </p:cNvSpPr>
          <p:nvPr/>
        </p:nvSpPr>
        <p:spPr>
          <a:xfrm>
            <a:off x="2376488" y="738188"/>
            <a:ext cx="5857875" cy="4338637"/>
          </a:xfrm>
          <a:prstGeom prst="rect">
            <a:avLst/>
          </a:prstGeom>
          <a:solidFill>
            <a:schemeClr val="tx1"/>
          </a:solidFill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"amazon-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ebs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"amazon-linux-2"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ami_name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=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ami_name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instance_type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=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"t3.medium"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region        =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region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9CDCFE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source_ami_filter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filters =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name                =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source_ami_name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root-device-type    =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ebs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  virtualization-type =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hvm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owners = [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source_ami_owner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ssh_username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=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ssh_username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subnet_id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=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subnet_id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tags =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Name =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ami_name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vpc_id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= 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var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vpc_id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build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sources = [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"source.amazon-ebs.amazon-linux-2"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provisioner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"file"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destination =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"/tmp"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source      =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"files"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provisioner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"shell"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  script = 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"scripts/setup.sh"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  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C3F99A7-F300-49F0-B0B5-C591AE3F1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6" y="2252156"/>
            <a:ext cx="1345727" cy="8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69039-A15C-489A-84D3-AF90F47E2CF3}"/>
              </a:ext>
            </a:extLst>
          </p:cNvPr>
          <p:cNvGrpSpPr/>
          <p:nvPr/>
        </p:nvGrpSpPr>
        <p:grpSpPr>
          <a:xfrm>
            <a:off x="7969959" y="4467221"/>
            <a:ext cx="1068163" cy="714636"/>
            <a:chOff x="544068" y="2551176"/>
            <a:chExt cx="4090321" cy="27365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626D36-DB2B-459D-91AB-23BF4BBF11FA}"/>
                </a:ext>
              </a:extLst>
            </p:cNvPr>
            <p:cNvGrpSpPr/>
            <p:nvPr/>
          </p:nvGrpSpPr>
          <p:grpSpPr>
            <a:xfrm>
              <a:off x="544068" y="2551176"/>
              <a:ext cx="2146017" cy="2736558"/>
              <a:chOff x="42567" y="3384009"/>
              <a:chExt cx="1372346" cy="1860556"/>
            </a:xfrm>
          </p:grpSpPr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82A68AB7-D7D1-4035-99D9-27906ED76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67" y="3384009"/>
                <a:ext cx="1372346" cy="1860556"/>
              </a:xfrm>
              <a:prstGeom prst="rect">
                <a:avLst/>
              </a:prstGeom>
            </p:spPr>
          </p:pic>
          <p:pic>
            <p:nvPicPr>
              <p:cNvPr id="31" name="Picture 3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7AB1E526-D441-42E8-AB52-842D1A3520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2785" t="3910" r="23310" b="35355"/>
              <a:stretch/>
            </p:blipFill>
            <p:spPr>
              <a:xfrm>
                <a:off x="649707" y="4904072"/>
                <a:ext cx="153820" cy="244241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D5CF6B-B459-4AC2-B936-18860344FE53}"/>
                </a:ext>
              </a:extLst>
            </p:cNvPr>
            <p:cNvGrpSpPr/>
            <p:nvPr/>
          </p:nvGrpSpPr>
          <p:grpSpPr>
            <a:xfrm>
              <a:off x="2488372" y="2712560"/>
              <a:ext cx="2146017" cy="2560735"/>
              <a:chOff x="3330701" y="1684501"/>
              <a:chExt cx="3653818" cy="4874559"/>
            </a:xfrm>
          </p:grpSpPr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C2288D1A-7EC9-44B2-B75E-95DEF6331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30701" y="1936314"/>
                <a:ext cx="3653818" cy="4622746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82A655-2FA6-49CA-85F9-CDD2A156D00D}"/>
                  </a:ext>
                </a:extLst>
              </p:cNvPr>
              <p:cNvGrpSpPr/>
              <p:nvPr/>
            </p:nvGrpSpPr>
            <p:grpSpPr>
              <a:xfrm>
                <a:off x="4019441" y="1684501"/>
                <a:ext cx="2322733" cy="1704906"/>
                <a:chOff x="4914899" y="2339788"/>
                <a:chExt cx="2322733" cy="1704906"/>
              </a:xfrm>
            </p:grpSpPr>
            <p:pic>
              <p:nvPicPr>
                <p:cNvPr id="28" name="Picture 4" descr="Blue cap illustration, Baseball cap Hat , Baseball Cap Blue transparent  background PNG clipart | HiClipart">
                  <a:extLst>
                    <a:ext uri="{FF2B5EF4-FFF2-40B4-BE49-F238E27FC236}">
                      <a16:creationId xmlns:a16="http://schemas.microsoft.com/office/drawing/2014/main" id="{FA29228E-E845-4338-A591-958E46AA58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973" b="95903" l="3750" r="98500">
                              <a14:foregroundMark x1="9375" y1="74052" x2="8375" y2="45675"/>
                              <a14:foregroundMark x1="8375" y1="45675" x2="9250" y2="37026"/>
                              <a14:foregroundMark x1="9250" y1="37026" x2="16500" y2="22458"/>
                              <a14:foregroundMark x1="16500" y1="22458" x2="31375" y2="9560"/>
                              <a14:foregroundMark x1="31375" y1="9560" x2="44250" y2="7132"/>
                              <a14:foregroundMark x1="93375" y1="45524" x2="94875" y2="93323"/>
                              <a14:foregroundMark x1="87375" y1="93475" x2="87375" y2="93475"/>
                              <a14:foregroundMark x1="94500" y1="95903" x2="94500" y2="95903"/>
                              <a14:foregroundMark x1="8000" y1="88619" x2="7000" y2="50683"/>
                              <a14:foregroundMark x1="3750" y1="95144" x2="3750" y2="95144"/>
                              <a14:foregroundMark x1="50125" y1="2124" x2="50125" y2="2124"/>
                              <a14:foregroundMark x1="98250" y1="92868" x2="98250" y2="92868"/>
                              <a14:foregroundMark x1="98500" y1="74962" x2="98500" y2="7496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4899" y="2339788"/>
                  <a:ext cx="2322733" cy="17049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060360A2-FB62-453D-BCBA-E12DE506EA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785" t="3910" r="23310" b="35355"/>
                <a:stretch/>
              </p:blipFill>
              <p:spPr>
                <a:xfrm>
                  <a:off x="5884206" y="2554941"/>
                  <a:ext cx="496823" cy="78887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05349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1B2FC2-C596-47AD-B043-5DBE00C548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52576" y="2541644"/>
            <a:ext cx="617939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Building AWS AMIs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11" name="Graphic 10" descr="Scissors with solid fill">
            <a:extLst>
              <a:ext uri="{FF2B5EF4-FFF2-40B4-BE49-F238E27FC236}">
                <a16:creationId xmlns:a16="http://schemas.microsoft.com/office/drawing/2014/main" id="{12BEF713-43F7-4DB5-95C2-DFB14CDC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214993"/>
            <a:ext cx="2049234" cy="2049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BBF0F9-C1EB-412F-904F-720D06173241}"/>
              </a:ext>
            </a:extLst>
          </p:cNvPr>
          <p:cNvSpPr txBox="1"/>
          <p:nvPr/>
        </p:nvSpPr>
        <p:spPr>
          <a:xfrm>
            <a:off x="3328449" y="1465184"/>
            <a:ext cx="182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364219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29FA06F2-BEA9-44CC-96BA-28EC2D22DE1B}"/>
</file>

<file path=customXml/itemProps2.xml><?xml version="1.0" encoding="utf-8"?>
<ds:datastoreItem xmlns:ds="http://schemas.openxmlformats.org/officeDocument/2006/customXml" ds:itemID="{21D493B5-15F5-4FED-9CD1-2BF752B1D348}"/>
</file>

<file path=customXml/itemProps3.xml><?xml version="1.0" encoding="utf-8"?>
<ds:datastoreItem xmlns:ds="http://schemas.openxmlformats.org/officeDocument/2006/customXml" ds:itemID="{10DD1C0B-BE01-4621-95F2-8798C8CC4276}"/>
</file>

<file path=docProps/app.xml><?xml version="1.0" encoding="utf-8"?>
<Properties xmlns="http://schemas.openxmlformats.org/officeDocument/2006/extended-properties" xmlns:vt="http://schemas.openxmlformats.org/officeDocument/2006/docPropsVTypes">
  <TotalTime>6252</TotalTime>
  <Words>1162</Words>
  <Application>Microsoft Office PowerPoint</Application>
  <PresentationFormat>On-screen Show (16:9)</PresentationFormat>
  <Paragraphs>181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Roboto Slab</vt:lpstr>
      <vt:lpstr>Wingdings</vt:lpstr>
      <vt:lpstr>Consolas</vt:lpstr>
      <vt:lpstr>Source Sans Pro</vt:lpstr>
      <vt:lpstr>Cordelia template</vt:lpstr>
      <vt:lpstr>Builders</vt:lpstr>
      <vt:lpstr>Builders</vt:lpstr>
      <vt:lpstr>PowerPoint Presentation</vt:lpstr>
      <vt:lpstr>PowerPoint Presentation</vt:lpstr>
      <vt:lpstr>PowerPoint Presentation</vt:lpstr>
      <vt:lpstr>AWS Builder</vt:lpstr>
      <vt:lpstr>Examples of Packer Builders</vt:lpstr>
      <vt:lpstr>PowerPoint Presentation</vt:lpstr>
      <vt:lpstr>Building AWS AMIs</vt:lpstr>
      <vt:lpstr>PowerPoint Presentation</vt:lpstr>
      <vt:lpstr>Building Azure Machine Images</vt:lpstr>
      <vt:lpstr>PowerPoint Presentation</vt:lpstr>
      <vt:lpstr>Building Google Compute Machine Images </vt:lpstr>
      <vt:lpstr>PowerPoint Presentation</vt:lpstr>
      <vt:lpstr>PowerPoint Presentation</vt:lpstr>
      <vt:lpstr>Lab – Building VMware Templates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Automated Machine Images using  HashiCorp Packer</dc:title>
  <dc:creator>Bryan Krausen</dc:creator>
  <cp:lastModifiedBy>Bryan Krausen</cp:lastModifiedBy>
  <cp:revision>1</cp:revision>
  <dcterms:modified xsi:type="dcterms:W3CDTF">2021-06-09T01:27:05Z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