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8"/>
  </p:notesMasterIdLst>
  <p:sldIdLst>
    <p:sldId id="313" r:id="rId3"/>
    <p:sldId id="256" r:id="rId4"/>
    <p:sldId id="335" r:id="rId5"/>
    <p:sldId id="340" r:id="rId6"/>
    <p:sldId id="344" r:id="rId7"/>
    <p:sldId id="341" r:id="rId8"/>
    <p:sldId id="342" r:id="rId9"/>
    <p:sldId id="343" r:id="rId10"/>
    <p:sldId id="345" r:id="rId11"/>
    <p:sldId id="309" r:id="rId12"/>
    <p:sldId id="336" r:id="rId13"/>
    <p:sldId id="337" r:id="rId14"/>
    <p:sldId id="338" r:id="rId15"/>
    <p:sldId id="339" r:id="rId16"/>
    <p:sldId id="318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CDC800"/>
    <a:srgbClr val="FFFFB7"/>
    <a:srgbClr val="FFCC00"/>
    <a:srgbClr val="FFE79B"/>
    <a:srgbClr val="0071E2"/>
    <a:srgbClr val="008FEA"/>
    <a:srgbClr val="0091EA"/>
    <a:srgbClr val="094C75"/>
    <a:srgbClr val="0D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F0045-31F4-4806-B310-0A23F5485E78}" v="25" dt="2021-06-28T18:19:53.679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045" autoAdjust="0"/>
  </p:normalViewPr>
  <p:slideViewPr>
    <p:cSldViewPr snapToGrid="0">
      <p:cViewPr varScale="1">
        <p:scale>
          <a:sx n="199" d="100"/>
          <a:sy n="199" d="100"/>
        </p:scale>
        <p:origin x="6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aentz" userId="69fd8aa6ee97e450" providerId="LiveId" clId="{B5141852-3720-7043-8ECD-30C702AF61EA}"/>
    <pc:docChg chg="custSel addSld delSld modSld">
      <pc:chgData name="Gabe Maentz" userId="69fd8aa6ee97e450" providerId="LiveId" clId="{B5141852-3720-7043-8ECD-30C702AF61EA}" dt="2021-05-08T09:56:37.560" v="179" actId="20577"/>
      <pc:docMkLst>
        <pc:docMk/>
      </pc:docMkLst>
      <pc:sldChg chg="modSp mod">
        <pc:chgData name="Gabe Maentz" userId="69fd8aa6ee97e450" providerId="LiveId" clId="{B5141852-3720-7043-8ECD-30C702AF61EA}" dt="2021-05-08T09:50:52.874" v="25" actId="20577"/>
        <pc:sldMkLst>
          <pc:docMk/>
          <pc:sldMk cId="0" sldId="256"/>
        </pc:sldMkLst>
        <pc:spChg chg="mod">
          <ac:chgData name="Gabe Maentz" userId="69fd8aa6ee97e450" providerId="LiveId" clId="{B5141852-3720-7043-8ECD-30C702AF61EA}" dt="2021-05-08T09:50:52.874" v="25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0:57.917" v="29" actId="2696"/>
        <pc:sldMkLst>
          <pc:docMk/>
          <pc:sldMk cId="0" sldId="259"/>
        </pc:sldMkLst>
      </pc:sldChg>
      <pc:sldChg chg="del">
        <pc:chgData name="Gabe Maentz" userId="69fd8aa6ee97e450" providerId="LiveId" clId="{B5141852-3720-7043-8ECD-30C702AF61EA}" dt="2021-05-08T09:51:13.749" v="38" actId="2696"/>
        <pc:sldMkLst>
          <pc:docMk/>
          <pc:sldMk cId="0" sldId="267"/>
        </pc:sldMkLst>
      </pc:sldChg>
      <pc:sldChg chg="del">
        <pc:chgData name="Gabe Maentz" userId="69fd8aa6ee97e450" providerId="LiveId" clId="{B5141852-3720-7043-8ECD-30C702AF61EA}" dt="2021-05-08T09:50:55.688" v="26" actId="2696"/>
        <pc:sldMkLst>
          <pc:docMk/>
          <pc:sldMk cId="2982770366" sldId="301"/>
        </pc:sldMkLst>
      </pc:sldChg>
      <pc:sldChg chg="del">
        <pc:chgData name="Gabe Maentz" userId="69fd8aa6ee97e450" providerId="LiveId" clId="{B5141852-3720-7043-8ECD-30C702AF61EA}" dt="2021-05-08T09:51:10.918" v="36" actId="2696"/>
        <pc:sldMkLst>
          <pc:docMk/>
          <pc:sldMk cId="1723936818" sldId="306"/>
        </pc:sldMkLst>
      </pc:sldChg>
      <pc:sldChg chg="del">
        <pc:chgData name="Gabe Maentz" userId="69fd8aa6ee97e450" providerId="LiveId" clId="{B5141852-3720-7043-8ECD-30C702AF61EA}" dt="2021-05-08T09:51:10.054" v="35" actId="2696"/>
        <pc:sldMkLst>
          <pc:docMk/>
          <pc:sldMk cId="686720663" sldId="307"/>
        </pc:sldMkLst>
      </pc:sldChg>
      <pc:sldChg chg="del">
        <pc:chgData name="Gabe Maentz" userId="69fd8aa6ee97e450" providerId="LiveId" clId="{B5141852-3720-7043-8ECD-30C702AF61EA}" dt="2021-05-08T09:51:11.554" v="37" actId="2696"/>
        <pc:sldMkLst>
          <pc:docMk/>
          <pc:sldMk cId="447746569" sldId="309"/>
        </pc:sldMkLst>
      </pc:sldChg>
      <pc:sldChg chg="del">
        <pc:chgData name="Gabe Maentz" userId="69fd8aa6ee97e450" providerId="LiveId" clId="{B5141852-3720-7043-8ECD-30C702AF61EA}" dt="2021-05-08T09:51:02.313" v="30" actId="2696"/>
        <pc:sldMkLst>
          <pc:docMk/>
          <pc:sldMk cId="525747895" sldId="310"/>
        </pc:sldMkLst>
      </pc:sldChg>
      <pc:sldChg chg="del">
        <pc:chgData name="Gabe Maentz" userId="69fd8aa6ee97e450" providerId="LiveId" clId="{B5141852-3720-7043-8ECD-30C702AF61EA}" dt="2021-05-08T09:51:03.883" v="31" actId="2696"/>
        <pc:sldMkLst>
          <pc:docMk/>
          <pc:sldMk cId="438645376" sldId="311"/>
        </pc:sldMkLst>
      </pc:sldChg>
      <pc:sldChg chg="del">
        <pc:chgData name="Gabe Maentz" userId="69fd8aa6ee97e450" providerId="LiveId" clId="{B5141852-3720-7043-8ECD-30C702AF61EA}" dt="2021-05-08T09:50:57.352" v="28" actId="2696"/>
        <pc:sldMkLst>
          <pc:docMk/>
          <pc:sldMk cId="1759598485" sldId="312"/>
        </pc:sldMkLst>
      </pc:sldChg>
      <pc:sldChg chg="del">
        <pc:chgData name="Gabe Maentz" userId="69fd8aa6ee97e450" providerId="LiveId" clId="{B5141852-3720-7043-8ECD-30C702AF61EA}" dt="2021-05-08T09:51:08.689" v="34" actId="2696"/>
        <pc:sldMkLst>
          <pc:docMk/>
          <pc:sldMk cId="3345580604" sldId="314"/>
        </pc:sldMkLst>
      </pc:sldChg>
      <pc:sldChg chg="del">
        <pc:chgData name="Gabe Maentz" userId="69fd8aa6ee97e450" providerId="LiveId" clId="{B5141852-3720-7043-8ECD-30C702AF61EA}" dt="2021-05-08T09:51:07.574" v="33" actId="2696"/>
        <pc:sldMkLst>
          <pc:docMk/>
          <pc:sldMk cId="2653113502" sldId="315"/>
        </pc:sldMkLst>
      </pc:sldChg>
      <pc:sldChg chg="del">
        <pc:chgData name="Gabe Maentz" userId="69fd8aa6ee97e450" providerId="LiveId" clId="{B5141852-3720-7043-8ECD-30C702AF61EA}" dt="2021-05-08T09:50:56.458" v="27" actId="2696"/>
        <pc:sldMkLst>
          <pc:docMk/>
          <pc:sldMk cId="2220007753" sldId="316"/>
        </pc:sldMkLst>
      </pc:sldChg>
      <pc:sldChg chg="del">
        <pc:chgData name="Gabe Maentz" userId="69fd8aa6ee97e450" providerId="LiveId" clId="{B5141852-3720-7043-8ECD-30C702AF61EA}" dt="2021-05-08T09:51:06.419" v="32" actId="2696"/>
        <pc:sldMkLst>
          <pc:docMk/>
          <pc:sldMk cId="1051862447" sldId="317"/>
        </pc:sldMkLst>
      </pc:sldChg>
      <pc:sldChg chg="del">
        <pc:chgData name="Gabe Maentz" userId="69fd8aa6ee97e450" providerId="LiveId" clId="{B5141852-3720-7043-8ECD-30C702AF61EA}" dt="2021-05-08T09:51:14.362" v="39" actId="2696"/>
        <pc:sldMkLst>
          <pc:docMk/>
          <pc:sldMk cId="4092803394" sldId="319"/>
        </pc:sldMkLst>
      </pc:sldChg>
      <pc:sldChg chg="del">
        <pc:chgData name="Gabe Maentz" userId="69fd8aa6ee97e450" providerId="LiveId" clId="{B5141852-3720-7043-8ECD-30C702AF61EA}" dt="2021-05-08T09:51:52.908" v="57" actId="2696"/>
        <pc:sldMkLst>
          <pc:docMk/>
          <pc:sldMk cId="684528625" sldId="320"/>
        </pc:sldMkLst>
      </pc:sldChg>
      <pc:sldChg chg="del">
        <pc:chgData name="Gabe Maentz" userId="69fd8aa6ee97e450" providerId="LiveId" clId="{B5141852-3720-7043-8ECD-30C702AF61EA}" dt="2021-05-08T09:51:53.701" v="58" actId="2696"/>
        <pc:sldMkLst>
          <pc:docMk/>
          <pc:sldMk cId="4036327166" sldId="321"/>
        </pc:sldMkLst>
      </pc:sldChg>
      <pc:sldChg chg="del">
        <pc:chgData name="Gabe Maentz" userId="69fd8aa6ee97e450" providerId="LiveId" clId="{B5141852-3720-7043-8ECD-30C702AF61EA}" dt="2021-05-08T09:51:54.612" v="59" actId="2696"/>
        <pc:sldMkLst>
          <pc:docMk/>
          <pc:sldMk cId="105493525" sldId="322"/>
        </pc:sldMkLst>
      </pc:sldChg>
      <pc:sldChg chg="del">
        <pc:chgData name="Gabe Maentz" userId="69fd8aa6ee97e450" providerId="LiveId" clId="{B5141852-3720-7043-8ECD-30C702AF61EA}" dt="2021-05-08T09:51:55.189" v="60" actId="2696"/>
        <pc:sldMkLst>
          <pc:docMk/>
          <pc:sldMk cId="169784719" sldId="323"/>
        </pc:sldMkLst>
      </pc:sldChg>
      <pc:sldChg chg="del">
        <pc:chgData name="Gabe Maentz" userId="69fd8aa6ee97e450" providerId="LiveId" clId="{B5141852-3720-7043-8ECD-30C702AF61EA}" dt="2021-05-08T09:51:55.720" v="61" actId="2696"/>
        <pc:sldMkLst>
          <pc:docMk/>
          <pc:sldMk cId="551854302" sldId="324"/>
        </pc:sldMkLst>
      </pc:sldChg>
      <pc:sldChg chg="del">
        <pc:chgData name="Gabe Maentz" userId="69fd8aa6ee97e450" providerId="LiveId" clId="{B5141852-3720-7043-8ECD-30C702AF61EA}" dt="2021-05-08T09:51:56.220" v="62" actId="2696"/>
        <pc:sldMkLst>
          <pc:docMk/>
          <pc:sldMk cId="3075318145" sldId="325"/>
        </pc:sldMkLst>
      </pc:sldChg>
      <pc:sldChg chg="del">
        <pc:chgData name="Gabe Maentz" userId="69fd8aa6ee97e450" providerId="LiveId" clId="{B5141852-3720-7043-8ECD-30C702AF61EA}" dt="2021-05-08T09:51:56.599" v="63" actId="2696"/>
        <pc:sldMkLst>
          <pc:docMk/>
          <pc:sldMk cId="3144353939" sldId="326"/>
        </pc:sldMkLst>
      </pc:sldChg>
      <pc:sldChg chg="del">
        <pc:chgData name="Gabe Maentz" userId="69fd8aa6ee97e450" providerId="LiveId" clId="{B5141852-3720-7043-8ECD-30C702AF61EA}" dt="2021-05-08T09:51:52.293" v="56" actId="2696"/>
        <pc:sldMkLst>
          <pc:docMk/>
          <pc:sldMk cId="886621355" sldId="327"/>
        </pc:sldMkLst>
      </pc:sldChg>
      <pc:sldChg chg="del">
        <pc:chgData name="Gabe Maentz" userId="69fd8aa6ee97e450" providerId="LiveId" clId="{B5141852-3720-7043-8ECD-30C702AF61EA}" dt="2021-05-08T09:51:17.469" v="40" actId="2696"/>
        <pc:sldMkLst>
          <pc:docMk/>
          <pc:sldMk cId="2403733872" sldId="328"/>
        </pc:sldMkLst>
      </pc:sldChg>
      <pc:sldChg chg="del">
        <pc:chgData name="Gabe Maentz" userId="69fd8aa6ee97e450" providerId="LiveId" clId="{B5141852-3720-7043-8ECD-30C702AF61EA}" dt="2021-05-08T09:51:21.188" v="42" actId="2696"/>
        <pc:sldMkLst>
          <pc:docMk/>
          <pc:sldMk cId="1834742221" sldId="329"/>
        </pc:sldMkLst>
      </pc:sldChg>
      <pc:sldChg chg="del">
        <pc:chgData name="Gabe Maentz" userId="69fd8aa6ee97e450" providerId="LiveId" clId="{B5141852-3720-7043-8ECD-30C702AF61EA}" dt="2021-05-08T09:51:28.761" v="48" actId="2696"/>
        <pc:sldMkLst>
          <pc:docMk/>
          <pc:sldMk cId="2488679772" sldId="331"/>
        </pc:sldMkLst>
      </pc:sldChg>
      <pc:sldChg chg="del">
        <pc:chgData name="Gabe Maentz" userId="69fd8aa6ee97e450" providerId="LiveId" clId="{B5141852-3720-7043-8ECD-30C702AF61EA}" dt="2021-05-08T09:51:30.843" v="51" actId="2696"/>
        <pc:sldMkLst>
          <pc:docMk/>
          <pc:sldMk cId="3861654878" sldId="332"/>
        </pc:sldMkLst>
      </pc:sldChg>
      <pc:sldChg chg="del">
        <pc:chgData name="Gabe Maentz" userId="69fd8aa6ee97e450" providerId="LiveId" clId="{B5141852-3720-7043-8ECD-30C702AF61EA}" dt="2021-05-08T09:51:31.741" v="53" actId="2696"/>
        <pc:sldMkLst>
          <pc:docMk/>
          <pc:sldMk cId="1684594420" sldId="333"/>
        </pc:sldMkLst>
      </pc:sldChg>
      <pc:sldChg chg="del">
        <pc:chgData name="Gabe Maentz" userId="69fd8aa6ee97e450" providerId="LiveId" clId="{B5141852-3720-7043-8ECD-30C702AF61EA}" dt="2021-05-08T09:51:33.055" v="55" actId="2696"/>
        <pc:sldMkLst>
          <pc:docMk/>
          <pc:sldMk cId="3889367770" sldId="334"/>
        </pc:sldMkLst>
      </pc:sldChg>
      <pc:sldChg chg="del">
        <pc:chgData name="Gabe Maentz" userId="69fd8aa6ee97e450" providerId="LiveId" clId="{B5141852-3720-7043-8ECD-30C702AF61EA}" dt="2021-05-08T09:51:25.289" v="44" actId="2696"/>
        <pc:sldMkLst>
          <pc:docMk/>
          <pc:sldMk cId="760672974" sldId="336"/>
        </pc:sldMkLst>
      </pc:sldChg>
      <pc:sldChg chg="del">
        <pc:chgData name="Gabe Maentz" userId="69fd8aa6ee97e450" providerId="LiveId" clId="{B5141852-3720-7043-8ECD-30C702AF61EA}" dt="2021-05-08T09:51:19.720" v="41" actId="2696"/>
        <pc:sldMkLst>
          <pc:docMk/>
          <pc:sldMk cId="2186756857" sldId="337"/>
        </pc:sldMkLst>
      </pc:sldChg>
      <pc:sldChg chg="del">
        <pc:chgData name="Gabe Maentz" userId="69fd8aa6ee97e450" providerId="LiveId" clId="{B5141852-3720-7043-8ECD-30C702AF61EA}" dt="2021-05-08T09:51:57.598" v="64" actId="2696"/>
        <pc:sldMkLst>
          <pc:docMk/>
          <pc:sldMk cId="3878962953" sldId="338"/>
        </pc:sldMkLst>
      </pc:sldChg>
      <pc:sldChg chg="del">
        <pc:chgData name="Gabe Maentz" userId="69fd8aa6ee97e450" providerId="LiveId" clId="{B5141852-3720-7043-8ECD-30C702AF61EA}" dt="2021-05-08T09:51:58.148" v="65" actId="2696"/>
        <pc:sldMkLst>
          <pc:docMk/>
          <pc:sldMk cId="703861106" sldId="339"/>
        </pc:sldMkLst>
      </pc:sldChg>
      <pc:sldChg chg="del">
        <pc:chgData name="Gabe Maentz" userId="69fd8aa6ee97e450" providerId="LiveId" clId="{B5141852-3720-7043-8ECD-30C702AF61EA}" dt="2021-05-08T09:51:26.603" v="45" actId="2696"/>
        <pc:sldMkLst>
          <pc:docMk/>
          <pc:sldMk cId="3089052811" sldId="343"/>
        </pc:sldMkLst>
      </pc:sldChg>
      <pc:sldChg chg="del">
        <pc:chgData name="Gabe Maentz" userId="69fd8aa6ee97e450" providerId="LiveId" clId="{B5141852-3720-7043-8ECD-30C702AF61EA}" dt="2021-05-08T09:51:28.219" v="47" actId="2696"/>
        <pc:sldMkLst>
          <pc:docMk/>
          <pc:sldMk cId="61226956" sldId="344"/>
        </pc:sldMkLst>
      </pc:sldChg>
      <pc:sldChg chg="del">
        <pc:chgData name="Gabe Maentz" userId="69fd8aa6ee97e450" providerId="LiveId" clId="{B5141852-3720-7043-8ECD-30C702AF61EA}" dt="2021-05-08T09:51:22.031" v="43" actId="2696"/>
        <pc:sldMkLst>
          <pc:docMk/>
          <pc:sldMk cId="2466042083" sldId="346"/>
        </pc:sldMkLst>
      </pc:sldChg>
      <pc:sldChg chg="del">
        <pc:chgData name="Gabe Maentz" userId="69fd8aa6ee97e450" providerId="LiveId" clId="{B5141852-3720-7043-8ECD-30C702AF61EA}" dt="2021-05-08T09:51:27.561" v="46" actId="2696"/>
        <pc:sldMkLst>
          <pc:docMk/>
          <pc:sldMk cId="2187796350" sldId="347"/>
        </pc:sldMkLst>
      </pc:sldChg>
      <pc:sldChg chg="del">
        <pc:chgData name="Gabe Maentz" userId="69fd8aa6ee97e450" providerId="LiveId" clId="{B5141852-3720-7043-8ECD-30C702AF61EA}" dt="2021-05-08T09:51:30.212" v="50" actId="2696"/>
        <pc:sldMkLst>
          <pc:docMk/>
          <pc:sldMk cId="414069139" sldId="348"/>
        </pc:sldMkLst>
      </pc:sldChg>
      <pc:sldChg chg="addSp delSp modSp add mod modTransition">
        <pc:chgData name="Gabe Maentz" userId="69fd8aa6ee97e450" providerId="LiveId" clId="{B5141852-3720-7043-8ECD-30C702AF61EA}" dt="2021-05-08T09:54:02.012" v="100" actId="20577"/>
        <pc:sldMkLst>
          <pc:docMk/>
          <pc:sldMk cId="0" sldId="349"/>
        </pc:sldMkLst>
        <pc:spChg chg="add del mod">
          <ac:chgData name="Gabe Maentz" userId="69fd8aa6ee97e450" providerId="LiveId" clId="{B5141852-3720-7043-8ECD-30C702AF61EA}" dt="2021-05-08T09:53:14.160" v="68" actId="478"/>
          <ac:spMkLst>
            <pc:docMk/>
            <pc:sldMk cId="0" sldId="349"/>
            <ac:spMk id="3" creationId="{5846CF38-EFB7-1D44-97A4-84FD2C99BB10}"/>
          </ac:spMkLst>
        </pc:spChg>
        <pc:spChg chg="del">
          <ac:chgData name="Gabe Maentz" userId="69fd8aa6ee97e450" providerId="LiveId" clId="{B5141852-3720-7043-8ECD-30C702AF61EA}" dt="2021-05-08T09:53:12.214" v="67" actId="478"/>
          <ac:spMkLst>
            <pc:docMk/>
            <pc:sldMk cId="0" sldId="349"/>
            <ac:spMk id="845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02.012" v="100" actId="20577"/>
          <ac:spMkLst>
            <pc:docMk/>
            <pc:sldMk cId="0" sldId="349"/>
            <ac:spMk id="84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05.570" v="66"/>
          <ac:spMkLst>
            <pc:docMk/>
            <pc:sldMk cId="0" sldId="349"/>
            <ac:spMk id="863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1.293" v="52" actId="2696"/>
        <pc:sldMkLst>
          <pc:docMk/>
          <pc:sldMk cId="529028713" sldId="349"/>
        </pc:sldMkLst>
      </pc:sldChg>
      <pc:sldChg chg="modSp add del mod modTransition">
        <pc:chgData name="Gabe Maentz" userId="69fd8aa6ee97e450" providerId="LiveId" clId="{B5141852-3720-7043-8ECD-30C702AF61EA}" dt="2021-05-08T09:53:45.636" v="94" actId="255"/>
        <pc:sldMkLst>
          <pc:docMk/>
          <pc:sldMk cId="0" sldId="350"/>
        </pc:sldMkLst>
        <pc:spChg chg="mod">
          <ac:chgData name="Gabe Maentz" userId="69fd8aa6ee97e450" providerId="LiveId" clId="{B5141852-3720-7043-8ECD-30C702AF61EA}" dt="2021-05-08T09:53:45.636" v="94" actId="255"/>
          <ac:spMkLst>
            <pc:docMk/>
            <pc:sldMk cId="0" sldId="350"/>
            <ac:spMk id="86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29.084" v="70"/>
          <ac:spMkLst>
            <pc:docMk/>
            <pc:sldMk cId="0" sldId="350"/>
            <ac:spMk id="867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2.424" v="54" actId="2696"/>
        <pc:sldMkLst>
          <pc:docMk/>
          <pc:sldMk cId="425047190" sldId="350"/>
        </pc:sldMkLst>
      </pc:sldChg>
      <pc:sldChg chg="del">
        <pc:chgData name="Gabe Maentz" userId="69fd8aa6ee97e450" providerId="LiveId" clId="{B5141852-3720-7043-8ECD-30C702AF61EA}" dt="2021-05-08T09:51:29.333" v="49" actId="2696"/>
        <pc:sldMkLst>
          <pc:docMk/>
          <pc:sldMk cId="113717260" sldId="351"/>
        </pc:sldMkLst>
      </pc:sldChg>
      <pc:sldChg chg="modSp add mod modTransition">
        <pc:chgData name="Gabe Maentz" userId="69fd8aa6ee97e450" providerId="LiveId" clId="{B5141852-3720-7043-8ECD-30C702AF61EA}" dt="2021-05-08T09:54:29.779" v="102" actId="255"/>
        <pc:sldMkLst>
          <pc:docMk/>
          <pc:sldMk cId="0" sldId="353"/>
        </pc:sldMkLst>
        <pc:spChg chg="mod">
          <ac:chgData name="Gabe Maentz" userId="69fd8aa6ee97e450" providerId="LiveId" clId="{B5141852-3720-7043-8ECD-30C702AF61EA}" dt="2021-05-08T09:54:29.779" v="102" actId="255"/>
          <ac:spMkLst>
            <pc:docMk/>
            <pc:sldMk cId="0" sldId="353"/>
            <ac:spMk id="882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23.275" v="101"/>
          <ac:spMkLst>
            <pc:docMk/>
            <pc:sldMk cId="0" sldId="353"/>
            <ac:spMk id="883" creationId="{00000000-0000-0000-0000-000000000000}"/>
          </ac:spMkLst>
        </pc:spChg>
      </pc:sldChg>
      <pc:sldChg chg="modSp add modTransition">
        <pc:chgData name="Gabe Maentz" userId="69fd8aa6ee97e450" providerId="LiveId" clId="{B5141852-3720-7043-8ECD-30C702AF61EA}" dt="2021-05-08T09:55:17.657" v="103"/>
        <pc:sldMkLst>
          <pc:docMk/>
          <pc:sldMk cId="0" sldId="358"/>
        </pc:sldMkLst>
        <pc:spChg chg="mod">
          <ac:chgData name="Gabe Maentz" userId="69fd8aa6ee97e450" providerId="LiveId" clId="{B5141852-3720-7043-8ECD-30C702AF61EA}" dt="2021-05-08T09:55:17.657" v="103"/>
          <ac:spMkLst>
            <pc:docMk/>
            <pc:sldMk cId="0" sldId="358"/>
            <ac:spMk id="908" creationId="{00000000-0000-0000-0000-000000000000}"/>
          </ac:spMkLst>
        </pc:spChg>
      </pc:sldChg>
      <pc:sldChg chg="modSp add mod modTransition">
        <pc:chgData name="Gabe Maentz" userId="69fd8aa6ee97e450" providerId="LiveId" clId="{B5141852-3720-7043-8ECD-30C702AF61EA}" dt="2021-05-08T09:56:37.560" v="179" actId="20577"/>
        <pc:sldMkLst>
          <pc:docMk/>
          <pc:sldMk cId="0" sldId="367"/>
        </pc:sldMkLst>
        <pc:spChg chg="mod">
          <ac:chgData name="Gabe Maentz" userId="69fd8aa6ee97e450" providerId="LiveId" clId="{B5141852-3720-7043-8ECD-30C702AF61EA}" dt="2021-05-08T09:56:01.134" v="129" actId="20577"/>
          <ac:spMkLst>
            <pc:docMk/>
            <pc:sldMk cId="0" sldId="367"/>
            <ac:spMk id="950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6:37.560" v="179" actId="20577"/>
          <ac:spMkLst>
            <pc:docMk/>
            <pc:sldMk cId="0" sldId="367"/>
            <ac:spMk id="951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5:44.248" v="104"/>
          <ac:spMkLst>
            <pc:docMk/>
            <pc:sldMk cId="0" sldId="367"/>
            <ac:spMk id="952" creationId="{00000000-0000-0000-0000-000000000000}"/>
          </ac:spMkLst>
        </pc:spChg>
      </pc:sldChg>
      <pc:sldMasterChg chg="delSldLayout">
        <pc:chgData name="Gabe Maentz" userId="69fd8aa6ee97e450" providerId="LiveId" clId="{B5141852-3720-7043-8ECD-30C702AF61EA}" dt="2021-05-08T09:51:53.701" v="58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B5141852-3720-7043-8ECD-30C702AF61EA}" dt="2021-05-08T09:51:53.701" v="58" actId="2696"/>
          <pc:sldLayoutMkLst>
            <pc:docMk/>
            <pc:sldMasterMk cId="0" sldId="2147483658"/>
            <pc:sldLayoutMk cId="0" sldId="2147483654"/>
          </pc:sldLayoutMkLst>
        </pc:sldLayoutChg>
      </pc:sldMaster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Bryan Krausen" userId="774916b2a9b30420" providerId="LiveId" clId="{3F5BBDF0-BFE8-4D75-A4ED-31735BA815AD}"/>
    <pc:docChg chg="undo custSel delSld modSld">
      <pc:chgData name="Bryan Krausen" userId="774916b2a9b30420" providerId="LiveId" clId="{3F5BBDF0-BFE8-4D75-A4ED-31735BA815AD}" dt="2021-05-16T22:43:47.664" v="51" actId="6549"/>
      <pc:docMkLst>
        <pc:docMk/>
      </pc:docMkLst>
      <pc:sldChg chg="modSp mod">
        <pc:chgData name="Bryan Krausen" userId="774916b2a9b30420" providerId="LiveId" clId="{3F5BBDF0-BFE8-4D75-A4ED-31735BA815AD}" dt="2021-05-16T22:42:25.541" v="11" actId="20577"/>
        <pc:sldMkLst>
          <pc:docMk/>
          <pc:sldMk cId="0" sldId="256"/>
        </pc:sldMkLst>
        <pc:spChg chg="mod">
          <ac:chgData name="Bryan Krausen" userId="774916b2a9b30420" providerId="LiveId" clId="{3F5BBDF0-BFE8-4D75-A4ED-31735BA815AD}" dt="2021-05-16T22:42:25.541" v="11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47.664" v="51" actId="6549"/>
        <pc:sldMkLst>
          <pc:docMk/>
          <pc:sldMk cId="447746569" sldId="309"/>
        </pc:sldMkLst>
        <pc:spChg chg="add mod">
          <ac:chgData name="Bryan Krausen" userId="774916b2a9b30420" providerId="LiveId" clId="{3F5BBDF0-BFE8-4D75-A4ED-31735BA815AD}" dt="2021-05-16T22:43:47.664" v="51" actId="6549"/>
          <ac:spMkLst>
            <pc:docMk/>
            <pc:sldMk cId="447746569" sldId="309"/>
            <ac:spMk id="41" creationId="{75098DB4-6702-41F6-A844-45272218F17C}"/>
          </ac:spMkLst>
        </pc:spChg>
        <pc:spChg chg="del mod">
          <ac:chgData name="Bryan Krausen" userId="774916b2a9b30420" providerId="LiveId" clId="{3F5BBDF0-BFE8-4D75-A4ED-31735BA815AD}" dt="2021-05-16T22:43:44.344" v="50" actId="478"/>
          <ac:spMkLst>
            <pc:docMk/>
            <pc:sldMk cId="447746569" sldId="309"/>
            <ac:spMk id="45" creationId="{32B2ED2E-20E4-4F83-B7B4-B7AE20599DC2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48" creationId="{60768A6D-7C2B-4D3F-B3EB-3611284A94B0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1" creationId="{6CAF904C-50F8-4370-B531-A838F91E599B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6" creationId="{8625CB01-4B01-406F-9FAF-C1446767B658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7" creationId="{46A41F1D-E0B2-4E82-BCFE-869543EF193C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8" creationId="{BC4E4D6D-74EB-4F07-BBBE-E39BE64436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9" creationId="{3F7CADAC-A3B8-4514-8AB6-8214B05ECA3D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8" creationId="{52588AAB-385D-425E-8A81-3C4C5C794381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9" creationId="{4755FAE0-DD29-423F-9A8A-C17482E2C69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0" creationId="{082A7C81-7045-4EEB-8DE2-9D1D6D4770E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1" creationId="{CBF657D4-E28E-4E44-AC1D-ABB2F194EB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2" creationId="{74BCCDAB-890D-40E4-8D14-6637FE8C421F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1" creationId="{BE68A489-D8BB-458D-85CD-F531E7F62E8B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2" creationId="{35056BE6-4C4C-4C4B-A0AA-93FB84678D69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4" creationId="{848236A6-1392-4901-855A-570B58A2B914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5" creationId="{AC440819-6618-4134-8CB8-05CBB3A632BD}"/>
          </ac:picMkLst>
        </pc:picChg>
        <pc:cxnChg chg="del mod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4" creationId="{F2CAA98C-217E-401E-B597-0AE97C3057C9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5" creationId="{8320AA47-B26A-4DBD-87B4-D91B1F72BCEF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modSp mod">
        <pc:chgData name="Bryan Krausen" userId="774916b2a9b30420" providerId="LiveId" clId="{3F5BBDF0-BFE8-4D75-A4ED-31735BA815AD}" dt="2021-05-16T22:42:41.845" v="14" actId="207"/>
        <pc:sldMkLst>
          <pc:docMk/>
          <pc:sldMk cId="2220299635" sldId="313"/>
        </pc:sldMkLst>
        <pc:spChg chg="mod">
          <ac:chgData name="Bryan Krausen" userId="774916b2a9b30420" providerId="LiveId" clId="{3F5BBDF0-BFE8-4D75-A4ED-31735BA815AD}" dt="2021-05-16T22:42:41.845" v="14" actId="207"/>
          <ac:spMkLst>
            <pc:docMk/>
            <pc:sldMk cId="2220299635" sldId="313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07.240" v="34" actId="20577"/>
        <pc:sldMkLst>
          <pc:docMk/>
          <pc:sldMk cId="2532591562" sldId="335"/>
        </pc:sldMkLst>
        <pc:spChg chg="add del mod">
          <ac:chgData name="Bryan Krausen" userId="774916b2a9b30420" providerId="LiveId" clId="{3F5BBDF0-BFE8-4D75-A4ED-31735BA815AD}" dt="2021-05-16T22:43:01.342" v="21" actId="20577"/>
          <ac:spMkLst>
            <pc:docMk/>
            <pc:sldMk cId="2532591562" sldId="335"/>
            <ac:spMk id="12" creationId="{EC76C527-8B0D-4AA2-B3DB-85517B9429DC}"/>
          </ac:spMkLst>
        </pc:spChg>
        <pc:spChg chg="mod">
          <ac:chgData name="Bryan Krausen" userId="774916b2a9b30420" providerId="LiveId" clId="{3F5BBDF0-BFE8-4D75-A4ED-31735BA815AD}" dt="2021-05-16T22:43:07.240" v="34" actId="20577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3" creationId="{B8C853F9-D9D6-4F9E-B3FA-1CBE58D024BE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4" creationId="{208B2EB3-90BE-4CF7-BBA9-88CC8A594772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5" creationId="{FFDA1E2C-022C-4FC8-96AE-E6C8E8DAB80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6" creationId="{BA31B434-F1E1-45C7-BA5B-A395A137ACF1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7" creationId="{144EE9C3-BA05-4A0A-8B72-1E3A5213EDA7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8" creationId="{DD84448B-7AD6-4A21-BDD1-02000DF6AB54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9" creationId="{52FF241B-BA06-4CC5-BC6E-15095E49F6AF}"/>
          </ac:spMkLst>
        </pc:spChg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1871366179" sldId="34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243551603" sldId="341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2236327102" sldId="342"/>
        </pc:sldMkLst>
      </pc:sldChg>
      <pc:sldChg chg="del">
        <pc:chgData name="Bryan Krausen" userId="774916b2a9b30420" providerId="LiveId" clId="{3F5BBDF0-BFE8-4D75-A4ED-31735BA815AD}" dt="2021-05-16T22:42:30.063" v="12" actId="47"/>
        <pc:sldMkLst>
          <pc:docMk/>
          <pc:sldMk cId="3812753325" sldId="345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3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67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844995873" sldId="36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976032490" sldId="37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044263765" sldId="371"/>
        </pc:sldMkLst>
      </pc:sldChg>
    </pc:docChg>
  </pc:docChgLst>
  <pc:docChgLst>
    <pc:chgData name="Bryan Krausen" userId="774916b2a9b30420" providerId="LiveId" clId="{BB6F0045-31F4-4806-B310-0A23F5485E78}"/>
    <pc:docChg chg="undo redo custSel addSld modSld sldOrd">
      <pc:chgData name="Bryan Krausen" userId="774916b2a9b30420" providerId="LiveId" clId="{BB6F0045-31F4-4806-B310-0A23F5485E78}" dt="2021-06-29T15:03:23.292" v="2781" actId="20577"/>
      <pc:docMkLst>
        <pc:docMk/>
      </pc:docMkLst>
      <pc:sldChg chg="addSp modSp mod">
        <pc:chgData name="Bryan Krausen" userId="774916b2a9b30420" providerId="LiveId" clId="{BB6F0045-31F4-4806-B310-0A23F5485E78}" dt="2021-06-28T17:52:45.904" v="1508" actId="20577"/>
        <pc:sldMkLst>
          <pc:docMk/>
          <pc:sldMk cId="447746569" sldId="309"/>
        </pc:sldMkLst>
        <pc:spChg chg="add mod">
          <ac:chgData name="Bryan Krausen" userId="774916b2a9b30420" providerId="LiveId" clId="{BB6F0045-31F4-4806-B310-0A23F5485E78}" dt="2021-06-28T17:52:45.904" v="1508" actId="20577"/>
          <ac:spMkLst>
            <pc:docMk/>
            <pc:sldMk cId="447746569" sldId="309"/>
            <ac:spMk id="13" creationId="{B78D5407-262A-400C-A908-531892D4BDA4}"/>
          </ac:spMkLst>
        </pc:spChg>
        <pc:spChg chg="add mod">
          <ac:chgData name="Bryan Krausen" userId="774916b2a9b30420" providerId="LiveId" clId="{BB6F0045-31F4-4806-B310-0A23F5485E78}" dt="2021-06-28T15:43:06.250" v="743" actId="1036"/>
          <ac:spMkLst>
            <pc:docMk/>
            <pc:sldMk cId="447746569" sldId="309"/>
            <ac:spMk id="14" creationId="{533B319F-702E-4280-B754-60058F94A088}"/>
          </ac:spMkLst>
        </pc:spChg>
        <pc:spChg chg="add mod">
          <ac:chgData name="Bryan Krausen" userId="774916b2a9b30420" providerId="LiveId" clId="{BB6F0045-31F4-4806-B310-0A23F5485E78}" dt="2021-06-28T15:43:06.250" v="743" actId="1036"/>
          <ac:spMkLst>
            <pc:docMk/>
            <pc:sldMk cId="447746569" sldId="309"/>
            <ac:spMk id="15" creationId="{54806961-C4E4-4850-ADE5-3F510FAD81DD}"/>
          </ac:spMkLst>
        </pc:spChg>
        <pc:spChg chg="add mod">
          <ac:chgData name="Bryan Krausen" userId="774916b2a9b30420" providerId="LiveId" clId="{BB6F0045-31F4-4806-B310-0A23F5485E78}" dt="2021-06-28T15:43:06.250" v="743" actId="1036"/>
          <ac:spMkLst>
            <pc:docMk/>
            <pc:sldMk cId="447746569" sldId="309"/>
            <ac:spMk id="16" creationId="{CAC38A90-F02F-4215-B590-C60052414A02}"/>
          </ac:spMkLst>
        </pc:spChg>
        <pc:spChg chg="add mod">
          <ac:chgData name="Bryan Krausen" userId="774916b2a9b30420" providerId="LiveId" clId="{BB6F0045-31F4-4806-B310-0A23F5485E78}" dt="2021-06-28T15:43:06.250" v="743" actId="1036"/>
          <ac:spMkLst>
            <pc:docMk/>
            <pc:sldMk cId="447746569" sldId="309"/>
            <ac:spMk id="17" creationId="{395B34C8-CD95-4ED7-A93B-E07EB583D11E}"/>
          </ac:spMkLst>
        </pc:spChg>
        <pc:spChg chg="add mod">
          <ac:chgData name="Bryan Krausen" userId="774916b2a9b30420" providerId="LiveId" clId="{BB6F0045-31F4-4806-B310-0A23F5485E78}" dt="2021-06-28T15:43:06.250" v="743" actId="1036"/>
          <ac:spMkLst>
            <pc:docMk/>
            <pc:sldMk cId="447746569" sldId="309"/>
            <ac:spMk id="18" creationId="{35EF42AB-E857-43A6-867D-322D29D618B3}"/>
          </ac:spMkLst>
        </pc:spChg>
        <pc:spChg chg="add mod">
          <ac:chgData name="Bryan Krausen" userId="774916b2a9b30420" providerId="LiveId" clId="{BB6F0045-31F4-4806-B310-0A23F5485E78}" dt="2021-06-28T15:43:06.250" v="743" actId="1036"/>
          <ac:spMkLst>
            <pc:docMk/>
            <pc:sldMk cId="447746569" sldId="309"/>
            <ac:spMk id="19" creationId="{6736679A-33C3-4782-B66E-04F2562BA6C2}"/>
          </ac:spMkLst>
        </pc:spChg>
        <pc:spChg chg="mod">
          <ac:chgData name="Bryan Krausen" userId="774916b2a9b30420" providerId="LiveId" clId="{BB6F0045-31F4-4806-B310-0A23F5485E78}" dt="2021-06-28T12:47:46.824" v="127" actId="20577"/>
          <ac:spMkLst>
            <pc:docMk/>
            <pc:sldMk cId="447746569" sldId="309"/>
            <ac:spMk id="41" creationId="{75098DB4-6702-41F6-A844-45272218F17C}"/>
          </ac:spMkLst>
        </pc:spChg>
        <pc:grpChg chg="mod">
          <ac:chgData name="Bryan Krausen" userId="774916b2a9b30420" providerId="LiveId" clId="{BB6F0045-31F4-4806-B310-0A23F5485E78}" dt="2021-06-28T15:40:35.487" v="720" actId="166"/>
          <ac:grpSpMkLst>
            <pc:docMk/>
            <pc:sldMk cId="447746569" sldId="309"/>
            <ac:grpSpMk id="32" creationId="{86E2B2BF-D99B-4DEA-B16F-BC88887A53BF}"/>
          </ac:grpSpMkLst>
        </pc:grpChg>
        <pc:grpChg chg="mod">
          <ac:chgData name="Bryan Krausen" userId="774916b2a9b30420" providerId="LiveId" clId="{BB6F0045-31F4-4806-B310-0A23F5485E78}" dt="2021-06-28T15:39:42.494" v="712" actId="1076"/>
          <ac:grpSpMkLst>
            <pc:docMk/>
            <pc:sldMk cId="447746569" sldId="309"/>
            <ac:grpSpMk id="33" creationId="{122DB150-1656-417F-B1D4-36D6AB500B29}"/>
          </ac:grpSpMkLst>
        </pc:grpChg>
        <pc:grpChg chg="mod">
          <ac:chgData name="Bryan Krausen" userId="774916b2a9b30420" providerId="LiveId" clId="{BB6F0045-31F4-4806-B310-0A23F5485E78}" dt="2021-06-28T15:39:42.494" v="712" actId="1076"/>
          <ac:grpSpMkLst>
            <pc:docMk/>
            <pc:sldMk cId="447746569" sldId="309"/>
            <ac:grpSpMk id="34" creationId="{F6D7BD22-0A58-4C87-A829-357317D7D9BA}"/>
          </ac:grpSpMkLst>
        </pc:grpChg>
        <pc:grpChg chg="mod">
          <ac:chgData name="Bryan Krausen" userId="774916b2a9b30420" providerId="LiveId" clId="{BB6F0045-31F4-4806-B310-0A23F5485E78}" dt="2021-06-28T15:39:42.494" v="712" actId="1076"/>
          <ac:grpSpMkLst>
            <pc:docMk/>
            <pc:sldMk cId="447746569" sldId="309"/>
            <ac:grpSpMk id="36" creationId="{16F06D32-0995-4892-8CDA-4F1EEEAA0AD5}"/>
          </ac:grpSpMkLst>
        </pc:grpChg>
        <pc:picChg chg="mod">
          <ac:chgData name="Bryan Krausen" userId="774916b2a9b30420" providerId="LiveId" clId="{BB6F0045-31F4-4806-B310-0A23F5485E78}" dt="2021-06-28T15:39:42.494" v="712" actId="1076"/>
          <ac:picMkLst>
            <pc:docMk/>
            <pc:sldMk cId="447746569" sldId="309"/>
            <ac:picMk id="35" creationId="{BCB1964F-9403-48F2-8654-04D27C916C93}"/>
          </ac:picMkLst>
        </pc:picChg>
        <pc:picChg chg="mod">
          <ac:chgData name="Bryan Krausen" userId="774916b2a9b30420" providerId="LiveId" clId="{BB6F0045-31F4-4806-B310-0A23F5485E78}" dt="2021-06-28T15:39:42.494" v="712" actId="1076"/>
          <ac:picMkLst>
            <pc:docMk/>
            <pc:sldMk cId="447746569" sldId="309"/>
            <ac:picMk id="37" creationId="{31F146F6-DB65-4B5E-A925-B84629446E0F}"/>
          </ac:picMkLst>
        </pc:picChg>
        <pc:picChg chg="mod">
          <ac:chgData name="Bryan Krausen" userId="774916b2a9b30420" providerId="LiveId" clId="{BB6F0045-31F4-4806-B310-0A23F5485E78}" dt="2021-06-28T15:39:42.494" v="712" actId="1076"/>
          <ac:picMkLst>
            <pc:docMk/>
            <pc:sldMk cId="447746569" sldId="309"/>
            <ac:picMk id="38" creationId="{5BB6EA35-3957-4AA8-919B-1719308C1F39}"/>
          </ac:picMkLst>
        </pc:picChg>
        <pc:picChg chg="mod">
          <ac:chgData name="Bryan Krausen" userId="774916b2a9b30420" providerId="LiveId" clId="{BB6F0045-31F4-4806-B310-0A23F5485E78}" dt="2021-06-28T15:39:42.494" v="712" actId="1076"/>
          <ac:picMkLst>
            <pc:docMk/>
            <pc:sldMk cId="447746569" sldId="309"/>
            <ac:picMk id="39" creationId="{F4F75F66-84F6-487B-B0D2-36CDD62F0A2B}"/>
          </ac:picMkLst>
        </pc:picChg>
        <pc:picChg chg="mod">
          <ac:chgData name="Bryan Krausen" userId="774916b2a9b30420" providerId="LiveId" clId="{BB6F0045-31F4-4806-B310-0A23F5485E78}" dt="2021-06-28T15:39:42.494" v="712" actId="1076"/>
          <ac:picMkLst>
            <pc:docMk/>
            <pc:sldMk cId="447746569" sldId="309"/>
            <ac:picMk id="40" creationId="{56F2830E-8D85-47A4-9122-E4AD9088AB6E}"/>
          </ac:picMkLst>
        </pc:picChg>
      </pc:sldChg>
      <pc:sldChg chg="modSp mod">
        <pc:chgData name="Bryan Krausen" userId="774916b2a9b30420" providerId="LiveId" clId="{BB6F0045-31F4-4806-B310-0A23F5485E78}" dt="2021-06-29T14:21:51.795" v="2719" actId="20577"/>
        <pc:sldMkLst>
          <pc:docMk/>
          <pc:sldMk cId="2220299635" sldId="313"/>
        </pc:sldMkLst>
        <pc:spChg chg="mod">
          <ac:chgData name="Bryan Krausen" userId="774916b2a9b30420" providerId="LiveId" clId="{BB6F0045-31F4-4806-B310-0A23F5485E78}" dt="2021-06-29T14:21:51.795" v="2719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addSp modSp mod">
        <pc:chgData name="Bryan Krausen" userId="774916b2a9b30420" providerId="LiveId" clId="{BB6F0045-31F4-4806-B310-0A23F5485E78}" dt="2021-06-28T18:04:53.325" v="2138" actId="1076"/>
        <pc:sldMkLst>
          <pc:docMk/>
          <pc:sldMk cId="2532591562" sldId="335"/>
        </pc:sldMkLst>
        <pc:spChg chg="mod">
          <ac:chgData name="Bryan Krausen" userId="774916b2a9b30420" providerId="LiveId" clId="{BB6F0045-31F4-4806-B310-0A23F5485E78}" dt="2021-06-28T18:04:53.325" v="2138" actId="1076"/>
          <ac:spMkLst>
            <pc:docMk/>
            <pc:sldMk cId="2532591562" sldId="335"/>
            <ac:spMk id="12" creationId="{EC76C527-8B0D-4AA2-B3DB-85517B9429DC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13" creationId="{589DB2E1-0774-4DFB-ACDF-C02A4E7D72B7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14" creationId="{40309DC0-E45D-4A05-848A-3709A5D4D896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15" creationId="{610C5516-17F2-4FFC-8B94-F693ABA0A4BE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16" creationId="{761F0819-C947-4C75-95FA-9021F712A9B5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18" creationId="{6A79684E-5D1D-4D67-93A6-B41114A2924B}"/>
          </ac:spMkLst>
        </pc:spChg>
        <pc:spChg chg="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20" creationId="{921C6B96-C59D-4101-AFE2-7309811686CD}"/>
          </ac:spMkLst>
        </pc:spChg>
        <pc:spChg chg="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21" creationId="{34C8FDD0-3AA2-4231-9A72-791AC8C91B9F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23" creationId="{9E446194-4E48-4533-B27E-39E4C85DF035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24" creationId="{419D3AD2-C8FC-4566-BBC8-4CA4809E585C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29" creationId="{857BB720-777E-428D-AD43-1D056DAA4061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0" creationId="{F6F3B56A-6786-40FE-86EB-489E812F6FAF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1" creationId="{BB463EEC-EE49-43B4-B9CE-0C35D2055686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2" creationId="{D732BB23-A974-478E-BF62-F9771AC70537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3" creationId="{0A9CF952-DE56-463F-938B-1BFC0767382C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6" creationId="{B8059559-147A-4A7F-8641-BFB6B9E01F1D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7" creationId="{9F9439C1-88E4-42F5-94CF-1A96D20A9C22}"/>
          </ac:spMkLst>
        </pc:spChg>
        <pc:spChg chg="add mod">
          <ac:chgData name="Bryan Krausen" userId="774916b2a9b30420" providerId="LiveId" clId="{BB6F0045-31F4-4806-B310-0A23F5485E78}" dt="2021-06-28T18:04:14.379" v="2131" actId="1076"/>
          <ac:spMkLst>
            <pc:docMk/>
            <pc:sldMk cId="2532591562" sldId="335"/>
            <ac:spMk id="38" creationId="{14EB625B-FE9E-4543-999D-BC568EC09742}"/>
          </ac:spMkLst>
        </pc:spChg>
        <pc:grpChg chg="add mod">
          <ac:chgData name="Bryan Krausen" userId="774916b2a9b30420" providerId="LiveId" clId="{BB6F0045-31F4-4806-B310-0A23F5485E78}" dt="2021-06-28T18:04:14.379" v="2131" actId="1076"/>
          <ac:grpSpMkLst>
            <pc:docMk/>
            <pc:sldMk cId="2532591562" sldId="335"/>
            <ac:grpSpMk id="19" creationId="{68DB3DA1-F426-4A7E-BCCE-10F48F2DFEDC}"/>
          </ac:grpSpMkLst>
        </pc:grpChg>
        <pc:picChg chg="mod">
          <ac:chgData name="Bryan Krausen" userId="774916b2a9b30420" providerId="LiveId" clId="{BB6F0045-31F4-4806-B310-0A23F5485E78}" dt="2021-06-28T18:04:14.379" v="2131" actId="1076"/>
          <ac:picMkLst>
            <pc:docMk/>
            <pc:sldMk cId="2532591562" sldId="335"/>
            <ac:picMk id="22" creationId="{4CA91B75-856B-445D-A3B9-68FBBE8A27A1}"/>
          </ac:picMkLst>
        </pc:picChg>
        <pc:picChg chg="add mod">
          <ac:chgData name="Bryan Krausen" userId="774916b2a9b30420" providerId="LiveId" clId="{BB6F0045-31F4-4806-B310-0A23F5485E78}" dt="2021-06-28T18:04:14.379" v="2131" actId="1076"/>
          <ac:picMkLst>
            <pc:docMk/>
            <pc:sldMk cId="2532591562" sldId="335"/>
            <ac:picMk id="34" creationId="{15B1B4FA-1BD7-4C6B-9D96-4F71CB6C278C}"/>
          </ac:picMkLst>
        </pc:picChg>
        <pc:picChg chg="add mod">
          <ac:chgData name="Bryan Krausen" userId="774916b2a9b30420" providerId="LiveId" clId="{BB6F0045-31F4-4806-B310-0A23F5485E78}" dt="2021-06-28T18:04:14.379" v="2131" actId="1076"/>
          <ac:picMkLst>
            <pc:docMk/>
            <pc:sldMk cId="2532591562" sldId="335"/>
            <ac:picMk id="35" creationId="{D363F86D-4772-4EB1-92F7-DB531FC0E814}"/>
          </ac:picMkLst>
        </pc:picChg>
        <pc:cxnChg chg="add mod">
          <ac:chgData name="Bryan Krausen" userId="774916b2a9b30420" providerId="LiveId" clId="{BB6F0045-31F4-4806-B310-0A23F5485E78}" dt="2021-06-28T18:04:14.379" v="2131" actId="1076"/>
          <ac:cxnSpMkLst>
            <pc:docMk/>
            <pc:sldMk cId="2532591562" sldId="335"/>
            <ac:cxnSpMk id="25" creationId="{C8623979-726E-4658-817D-CF65F7568EAA}"/>
          </ac:cxnSpMkLst>
        </pc:cxnChg>
        <pc:cxnChg chg="add mod">
          <ac:chgData name="Bryan Krausen" userId="774916b2a9b30420" providerId="LiveId" clId="{BB6F0045-31F4-4806-B310-0A23F5485E78}" dt="2021-06-28T18:04:14.379" v="2131" actId="1076"/>
          <ac:cxnSpMkLst>
            <pc:docMk/>
            <pc:sldMk cId="2532591562" sldId="335"/>
            <ac:cxnSpMk id="26" creationId="{7A4FE904-52B1-42DE-A904-47561BAE21AF}"/>
          </ac:cxnSpMkLst>
        </pc:cxnChg>
        <pc:cxnChg chg="add mod">
          <ac:chgData name="Bryan Krausen" userId="774916b2a9b30420" providerId="LiveId" clId="{BB6F0045-31F4-4806-B310-0A23F5485E78}" dt="2021-06-28T18:04:14.379" v="2131" actId="1076"/>
          <ac:cxnSpMkLst>
            <pc:docMk/>
            <pc:sldMk cId="2532591562" sldId="335"/>
            <ac:cxnSpMk id="27" creationId="{54A8C310-7DB5-49B0-8B52-C51691EB2961}"/>
          </ac:cxnSpMkLst>
        </pc:cxnChg>
        <pc:cxnChg chg="add mod">
          <ac:chgData name="Bryan Krausen" userId="774916b2a9b30420" providerId="LiveId" clId="{BB6F0045-31F4-4806-B310-0A23F5485E78}" dt="2021-06-28T18:04:14.379" v="2131" actId="1076"/>
          <ac:cxnSpMkLst>
            <pc:docMk/>
            <pc:sldMk cId="2532591562" sldId="335"/>
            <ac:cxnSpMk id="28" creationId="{BDF3FCF9-699C-4DA6-BEB8-4428C2FB9213}"/>
          </ac:cxnSpMkLst>
        </pc:cxnChg>
      </pc:sldChg>
      <pc:sldChg chg="addSp delSp modSp add mod">
        <pc:chgData name="Bryan Krausen" userId="774916b2a9b30420" providerId="LiveId" clId="{BB6F0045-31F4-4806-B310-0A23F5485E78}" dt="2021-06-28T17:53:24.393" v="1511" actId="207"/>
        <pc:sldMkLst>
          <pc:docMk/>
          <pc:sldMk cId="2306350817" sldId="336"/>
        </pc:sldMkLst>
        <pc:spChg chg="add del mod">
          <ac:chgData name="Bryan Krausen" userId="774916b2a9b30420" providerId="LiveId" clId="{BB6F0045-31F4-4806-B310-0A23F5485E78}" dt="2021-06-28T17:42:12.483" v="1368" actId="478"/>
          <ac:spMkLst>
            <pc:docMk/>
            <pc:sldMk cId="2306350817" sldId="336"/>
            <ac:spMk id="2" creationId="{34B8BEE0-1844-43BB-BA8C-F7B1CB76F56D}"/>
          </ac:spMkLst>
        </pc:spChg>
        <pc:spChg chg="add del mod">
          <ac:chgData name="Bryan Krausen" userId="774916b2a9b30420" providerId="LiveId" clId="{BB6F0045-31F4-4806-B310-0A23F5485E78}" dt="2021-06-28T17:42:51.732" v="1390" actId="478"/>
          <ac:spMkLst>
            <pc:docMk/>
            <pc:sldMk cId="2306350817" sldId="336"/>
            <ac:spMk id="3" creationId="{AD63C664-1521-4715-B7B6-96638AAF6ECD}"/>
          </ac:spMkLst>
        </pc:spChg>
        <pc:spChg chg="add 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4" creationId="{ACB02543-46CB-4A08-8B87-DC48D413AEB1}"/>
          </ac:spMkLst>
        </pc:spChg>
        <pc:spChg chg="mod">
          <ac:chgData name="Bryan Krausen" userId="774916b2a9b30420" providerId="LiveId" clId="{BB6F0045-31F4-4806-B310-0A23F5485E78}" dt="2021-06-28T17:53:24.393" v="1511" actId="207"/>
          <ac:spMkLst>
            <pc:docMk/>
            <pc:sldMk cId="2306350817" sldId="336"/>
            <ac:spMk id="13" creationId="{B78D5407-262A-400C-A908-531892D4BDA4}"/>
          </ac:spMkLst>
        </pc:spChg>
        <pc:spChg chg="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14" creationId="{533B319F-702E-4280-B754-60058F94A088}"/>
          </ac:spMkLst>
        </pc:spChg>
        <pc:spChg chg="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15" creationId="{54806961-C4E4-4850-ADE5-3F510FAD81DD}"/>
          </ac:spMkLst>
        </pc:spChg>
        <pc:spChg chg="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16" creationId="{CAC38A90-F02F-4215-B590-C60052414A02}"/>
          </ac:spMkLst>
        </pc:spChg>
        <pc:spChg chg="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17" creationId="{395B34C8-CD95-4ED7-A93B-E07EB583D11E}"/>
          </ac:spMkLst>
        </pc:spChg>
        <pc:spChg chg="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18" creationId="{35EF42AB-E857-43A6-867D-322D29D618B3}"/>
          </ac:spMkLst>
        </pc:spChg>
        <pc:spChg chg="mod">
          <ac:chgData name="Bryan Krausen" userId="774916b2a9b30420" providerId="LiveId" clId="{BB6F0045-31F4-4806-B310-0A23F5485E78}" dt="2021-06-28T17:45:32.164" v="1458" actId="1076"/>
          <ac:spMkLst>
            <pc:docMk/>
            <pc:sldMk cId="2306350817" sldId="336"/>
            <ac:spMk id="19" creationId="{6736679A-33C3-4782-B66E-04F2562BA6C2}"/>
          </ac:spMkLst>
        </pc:spChg>
        <pc:spChg chg="add mod">
          <ac:chgData name="Bryan Krausen" userId="774916b2a9b30420" providerId="LiveId" clId="{BB6F0045-31F4-4806-B310-0A23F5485E78}" dt="2021-06-28T17:23:23.224" v="1066" actId="571"/>
          <ac:spMkLst>
            <pc:docMk/>
            <pc:sldMk cId="2306350817" sldId="336"/>
            <ac:spMk id="20" creationId="{9DC1FB6C-93C6-4971-A9E9-C7C75A3BD26F}"/>
          </ac:spMkLst>
        </pc:spChg>
        <pc:spChg chg="add mod">
          <ac:chgData name="Bryan Krausen" userId="774916b2a9b30420" providerId="LiveId" clId="{BB6F0045-31F4-4806-B310-0A23F5485E78}" dt="2021-06-28T17:23:23.224" v="1066" actId="571"/>
          <ac:spMkLst>
            <pc:docMk/>
            <pc:sldMk cId="2306350817" sldId="336"/>
            <ac:spMk id="21" creationId="{A9CB01D5-357A-46B8-8660-EC25CB9D5259}"/>
          </ac:spMkLst>
        </pc:spChg>
        <pc:cxnChg chg="add mod">
          <ac:chgData name="Bryan Krausen" userId="774916b2a9b30420" providerId="LiveId" clId="{BB6F0045-31F4-4806-B310-0A23F5485E78}" dt="2021-06-28T17:45:32.164" v="1458" actId="1076"/>
          <ac:cxnSpMkLst>
            <pc:docMk/>
            <pc:sldMk cId="2306350817" sldId="336"/>
            <ac:cxnSpMk id="6" creationId="{0A86DB15-6B36-4242-B17D-A9E2B1308BBF}"/>
          </ac:cxnSpMkLst>
        </pc:cxnChg>
      </pc:sldChg>
      <pc:sldChg chg="addSp modSp add mod">
        <pc:chgData name="Bryan Krausen" userId="774916b2a9b30420" providerId="LiveId" clId="{BB6F0045-31F4-4806-B310-0A23F5485E78}" dt="2021-06-28T18:02:45.514" v="2129" actId="1076"/>
        <pc:sldMkLst>
          <pc:docMk/>
          <pc:sldMk cId="2323102977" sldId="337"/>
        </pc:sldMkLst>
        <pc:spChg chg="mod">
          <ac:chgData name="Bryan Krausen" userId="774916b2a9b30420" providerId="LiveId" clId="{BB6F0045-31F4-4806-B310-0A23F5485E78}" dt="2021-06-28T18:02:39.471" v="2128" actId="13926"/>
          <ac:spMkLst>
            <pc:docMk/>
            <pc:sldMk cId="2323102977" sldId="337"/>
            <ac:spMk id="13" creationId="{B78D5407-262A-400C-A908-531892D4BDA4}"/>
          </ac:spMkLst>
        </pc:spChg>
        <pc:spChg chg="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14" creationId="{533B319F-702E-4280-B754-60058F94A088}"/>
          </ac:spMkLst>
        </pc:spChg>
        <pc:spChg chg="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15" creationId="{54806961-C4E4-4850-ADE5-3F510FAD81DD}"/>
          </ac:spMkLst>
        </pc:spChg>
        <pc:spChg chg="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16" creationId="{CAC38A90-F02F-4215-B590-C60052414A02}"/>
          </ac:spMkLst>
        </pc:spChg>
        <pc:spChg chg="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17" creationId="{395B34C8-CD95-4ED7-A93B-E07EB583D11E}"/>
          </ac:spMkLst>
        </pc:spChg>
        <pc:spChg chg="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18" creationId="{35EF42AB-E857-43A6-867D-322D29D618B3}"/>
          </ac:spMkLst>
        </pc:spChg>
        <pc:spChg chg="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19" creationId="{6736679A-33C3-4782-B66E-04F2562BA6C2}"/>
          </ac:spMkLst>
        </pc:spChg>
        <pc:spChg chg="add mod">
          <ac:chgData name="Bryan Krausen" userId="774916b2a9b30420" providerId="LiveId" clId="{BB6F0045-31F4-4806-B310-0A23F5485E78}" dt="2021-06-28T18:02:45.514" v="2129" actId="1076"/>
          <ac:spMkLst>
            <pc:docMk/>
            <pc:sldMk cId="2323102977" sldId="337"/>
            <ac:spMk id="20" creationId="{AF25A6CC-7A0F-481E-9C06-173E812D995A}"/>
          </ac:spMkLst>
        </pc:spChg>
        <pc:cxnChg chg="add mod">
          <ac:chgData name="Bryan Krausen" userId="774916b2a9b30420" providerId="LiveId" clId="{BB6F0045-31F4-4806-B310-0A23F5485E78}" dt="2021-06-28T18:02:45.514" v="2129" actId="1076"/>
          <ac:cxnSpMkLst>
            <pc:docMk/>
            <pc:sldMk cId="2323102977" sldId="337"/>
            <ac:cxnSpMk id="21" creationId="{53C7BE6F-2760-4B33-AD21-6F6633DB51B1}"/>
          </ac:cxnSpMkLst>
        </pc:cxnChg>
      </pc:sldChg>
      <pc:sldChg chg="modSp add mod">
        <pc:chgData name="Bryan Krausen" userId="774916b2a9b30420" providerId="LiveId" clId="{BB6F0045-31F4-4806-B310-0A23F5485E78}" dt="2021-06-28T17:58:41.427" v="1828" actId="1076"/>
        <pc:sldMkLst>
          <pc:docMk/>
          <pc:sldMk cId="4273202500" sldId="338"/>
        </pc:sldMkLst>
        <pc:spChg chg="mod">
          <ac:chgData name="Bryan Krausen" userId="774916b2a9b30420" providerId="LiveId" clId="{BB6F0045-31F4-4806-B310-0A23F5485E78}" dt="2021-06-28T17:56:37.284" v="1809" actId="13926"/>
          <ac:spMkLst>
            <pc:docMk/>
            <pc:sldMk cId="4273202500" sldId="338"/>
            <ac:spMk id="13" creationId="{B78D5407-262A-400C-A908-531892D4BDA4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14" creationId="{533B319F-702E-4280-B754-60058F94A088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15" creationId="{54806961-C4E4-4850-ADE5-3F510FAD81DD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16" creationId="{CAC38A90-F02F-4215-B590-C60052414A02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17" creationId="{395B34C8-CD95-4ED7-A93B-E07EB583D11E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18" creationId="{35EF42AB-E857-43A6-867D-322D29D618B3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19" creationId="{6736679A-33C3-4782-B66E-04F2562BA6C2}"/>
          </ac:spMkLst>
        </pc:spChg>
        <pc:spChg chg="mod">
          <ac:chgData name="Bryan Krausen" userId="774916b2a9b30420" providerId="LiveId" clId="{BB6F0045-31F4-4806-B310-0A23F5485E78}" dt="2021-06-28T17:58:41.427" v="1828" actId="1076"/>
          <ac:spMkLst>
            <pc:docMk/>
            <pc:sldMk cId="4273202500" sldId="338"/>
            <ac:spMk id="20" creationId="{AF25A6CC-7A0F-481E-9C06-173E812D995A}"/>
          </ac:spMkLst>
        </pc:spChg>
        <pc:cxnChg chg="mod">
          <ac:chgData name="Bryan Krausen" userId="774916b2a9b30420" providerId="LiveId" clId="{BB6F0045-31F4-4806-B310-0A23F5485E78}" dt="2021-06-28T17:58:41.427" v="1828" actId="1076"/>
          <ac:cxnSpMkLst>
            <pc:docMk/>
            <pc:sldMk cId="4273202500" sldId="338"/>
            <ac:cxnSpMk id="21" creationId="{53C7BE6F-2760-4B33-AD21-6F6633DB51B1}"/>
          </ac:cxnSpMkLst>
        </pc:cxnChg>
      </pc:sldChg>
      <pc:sldChg chg="modSp add mod">
        <pc:chgData name="Bryan Krausen" userId="774916b2a9b30420" providerId="LiveId" clId="{BB6F0045-31F4-4806-B310-0A23F5485E78}" dt="2021-06-28T18:01:36.106" v="2064" actId="20577"/>
        <pc:sldMkLst>
          <pc:docMk/>
          <pc:sldMk cId="1011694027" sldId="339"/>
        </pc:sldMkLst>
        <pc:spChg chg="mod">
          <ac:chgData name="Bryan Krausen" userId="774916b2a9b30420" providerId="LiveId" clId="{BB6F0045-31F4-4806-B310-0A23F5485E78}" dt="2021-06-28T17:59:42.850" v="1939" actId="20577"/>
          <ac:spMkLst>
            <pc:docMk/>
            <pc:sldMk cId="1011694027" sldId="339"/>
            <ac:spMk id="13" creationId="{B78D5407-262A-400C-A908-531892D4BDA4}"/>
          </ac:spMkLst>
        </pc:spChg>
        <pc:spChg chg="mod">
          <ac:chgData name="Bryan Krausen" userId="774916b2a9b30420" providerId="LiveId" clId="{BB6F0045-31F4-4806-B310-0A23F5485E78}" dt="2021-06-28T18:01:36.106" v="2064" actId="20577"/>
          <ac:spMkLst>
            <pc:docMk/>
            <pc:sldMk cId="1011694027" sldId="339"/>
            <ac:spMk id="19" creationId="{6736679A-33C3-4782-B66E-04F2562BA6C2}"/>
          </ac:spMkLst>
        </pc:spChg>
        <pc:spChg chg="mod ord">
          <ac:chgData name="Bryan Krausen" userId="774916b2a9b30420" providerId="LiveId" clId="{BB6F0045-31F4-4806-B310-0A23F5485E78}" dt="2021-06-28T18:01:15.654" v="2034" actId="166"/>
          <ac:spMkLst>
            <pc:docMk/>
            <pc:sldMk cId="1011694027" sldId="339"/>
            <ac:spMk id="20" creationId="{AF25A6CC-7A0F-481E-9C06-173E812D995A}"/>
          </ac:spMkLst>
        </pc:spChg>
        <pc:cxnChg chg="mod">
          <ac:chgData name="Bryan Krausen" userId="774916b2a9b30420" providerId="LiveId" clId="{BB6F0045-31F4-4806-B310-0A23F5485E78}" dt="2021-06-28T18:01:10.015" v="2033" actId="208"/>
          <ac:cxnSpMkLst>
            <pc:docMk/>
            <pc:sldMk cId="1011694027" sldId="339"/>
            <ac:cxnSpMk id="21" creationId="{53C7BE6F-2760-4B33-AD21-6F6633DB51B1}"/>
          </ac:cxnSpMkLst>
        </pc:cxnChg>
      </pc:sldChg>
      <pc:sldChg chg="modSp add mod">
        <pc:chgData name="Bryan Krausen" userId="774916b2a9b30420" providerId="LiveId" clId="{BB6F0045-31F4-4806-B310-0A23F5485E78}" dt="2021-06-28T18:07:20.621" v="2153" actId="207"/>
        <pc:sldMkLst>
          <pc:docMk/>
          <pc:sldMk cId="4281160767" sldId="340"/>
        </pc:sldMkLst>
        <pc:spChg chg="mod">
          <ac:chgData name="Bryan Krausen" userId="774916b2a9b30420" providerId="LiveId" clId="{BB6F0045-31F4-4806-B310-0A23F5485E78}" dt="2021-06-28T18:07:20.621" v="2153" actId="207"/>
          <ac:spMkLst>
            <pc:docMk/>
            <pc:sldMk cId="4281160767" sldId="340"/>
            <ac:spMk id="12" creationId="{EC76C527-8B0D-4AA2-B3DB-85517B9429DC}"/>
          </ac:spMkLst>
        </pc:spChg>
      </pc:sldChg>
      <pc:sldChg chg="addSp delSp modSp add mod">
        <pc:chgData name="Bryan Krausen" userId="774916b2a9b30420" providerId="LiveId" clId="{BB6F0045-31F4-4806-B310-0A23F5485E78}" dt="2021-06-29T15:03:23.292" v="2781" actId="20577"/>
        <pc:sldMkLst>
          <pc:docMk/>
          <pc:sldMk cId="116381055" sldId="341"/>
        </pc:sldMkLst>
        <pc:spChg chg="add mod">
          <ac:chgData name="Bryan Krausen" userId="774916b2a9b30420" providerId="LiveId" clId="{BB6F0045-31F4-4806-B310-0A23F5485E78}" dt="2021-06-29T14:09:44.213" v="2589" actId="552"/>
          <ac:spMkLst>
            <pc:docMk/>
            <pc:sldMk cId="116381055" sldId="341"/>
            <ac:spMk id="2" creationId="{09BECAF9-6EE3-4BBB-B455-AF678EDF57A1}"/>
          </ac:spMkLst>
        </pc:spChg>
        <pc:spChg chg="add mod ord">
          <ac:chgData name="Bryan Krausen" userId="774916b2a9b30420" providerId="LiveId" clId="{BB6F0045-31F4-4806-B310-0A23F5485E78}" dt="2021-06-28T18:32:55.302" v="2526" actId="14100"/>
          <ac:spMkLst>
            <pc:docMk/>
            <pc:sldMk cId="116381055" sldId="341"/>
            <ac:spMk id="3" creationId="{FBF501DA-94A8-40D0-9F20-65DF24CB034A}"/>
          </ac:spMkLst>
        </pc:spChg>
        <pc:spChg chg="add mod">
          <ac:chgData name="Bryan Krausen" userId="774916b2a9b30420" providerId="LiveId" clId="{BB6F0045-31F4-4806-B310-0A23F5485E78}" dt="2021-06-28T18:33:01.958" v="2530" actId="1076"/>
          <ac:spMkLst>
            <pc:docMk/>
            <pc:sldMk cId="116381055" sldId="341"/>
            <ac:spMk id="6" creationId="{7AC87298-8A05-416A-9E57-2F27B4705984}"/>
          </ac:spMkLst>
        </pc:spChg>
        <pc:spChg chg="add mod topLvl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7" creationId="{EBC3D60C-77FC-4AEB-8138-EBF4193CC54F}"/>
          </ac:spMkLst>
        </pc:spChg>
        <pc:spChg chg="add mo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9" creationId="{1DA468EC-3F6E-48C2-AFC1-857CF7138D0F}"/>
          </ac:spMkLst>
        </pc:spChg>
        <pc:spChg chg="del">
          <ac:chgData name="Bryan Krausen" userId="774916b2a9b30420" providerId="LiveId" clId="{BB6F0045-31F4-4806-B310-0A23F5485E78}" dt="2021-06-28T18:09:42.665" v="2155" actId="478"/>
          <ac:spMkLst>
            <pc:docMk/>
            <pc:sldMk cId="116381055" sldId="341"/>
            <ac:spMk id="12" creationId="{EC76C527-8B0D-4AA2-B3DB-85517B9429DC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13" creationId="{589DB2E1-0774-4DFB-ACDF-C02A4E7D72B7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14" creationId="{40309DC0-E45D-4A05-848A-3709A5D4D896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15" creationId="{610C5516-17F2-4FFC-8B94-F693ABA0A4BE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16" creationId="{761F0819-C947-4C75-95FA-9021F712A9B5}"/>
          </ac:spMkLst>
        </pc:spChg>
        <pc:spChg chg="mod">
          <ac:chgData name="Bryan Krausen" userId="774916b2a9b30420" providerId="LiveId" clId="{BB6F0045-31F4-4806-B310-0A23F5485E78}" dt="2021-06-28T18:29:24.475" v="2441" actId="20577"/>
          <ac:spMkLst>
            <pc:docMk/>
            <pc:sldMk cId="116381055" sldId="341"/>
            <ac:spMk id="17" creationId="{23E09767-3FF2-4AB0-B724-668A818E215B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18" creationId="{6A79684E-5D1D-4D67-93A6-B41114A2924B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23" creationId="{9E446194-4E48-4533-B27E-39E4C85DF035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24" creationId="{419D3AD2-C8FC-4566-BBC8-4CA4809E585C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29" creationId="{857BB720-777E-428D-AD43-1D056DAA4061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0" creationId="{F6F3B56A-6786-40FE-86EB-489E812F6FAF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1" creationId="{BB463EEC-EE49-43B4-B9CE-0C35D2055686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2" creationId="{D732BB23-A974-478E-BF62-F9771AC70537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3" creationId="{0A9CF952-DE56-463F-938B-1BFC0767382C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6" creationId="{B8059559-147A-4A7F-8641-BFB6B9E01F1D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7" creationId="{9F9439C1-88E4-42F5-94CF-1A96D20A9C22}"/>
          </ac:spMkLst>
        </pc:spChg>
        <pc:spChg chg="del">
          <ac:chgData name="Bryan Krausen" userId="774916b2a9b30420" providerId="LiveId" clId="{BB6F0045-31F4-4806-B310-0A23F5485E78}" dt="2021-06-28T18:09:49.182" v="2158" actId="478"/>
          <ac:spMkLst>
            <pc:docMk/>
            <pc:sldMk cId="116381055" sldId="341"/>
            <ac:spMk id="38" creationId="{14EB625B-FE9E-4543-999D-BC568EC09742}"/>
          </ac:spMkLst>
        </pc:spChg>
        <pc:spChg chg="add del mod">
          <ac:chgData name="Bryan Krausen" userId="774916b2a9b30420" providerId="LiveId" clId="{BB6F0045-31F4-4806-B310-0A23F5485E78}" dt="2021-06-28T18:15:07.794" v="2290" actId="14100"/>
          <ac:spMkLst>
            <pc:docMk/>
            <pc:sldMk cId="116381055" sldId="341"/>
            <ac:spMk id="39" creationId="{6A388F2D-92C9-4BC9-8A45-3585FF5E9D41}"/>
          </ac:spMkLst>
        </pc:spChg>
        <pc:spChg chg="add mod">
          <ac:chgData name="Bryan Krausen" userId="774916b2a9b30420" providerId="LiveId" clId="{BB6F0045-31F4-4806-B310-0A23F5485E78}" dt="2021-06-28T18:14:59.462" v="2289" actId="14100"/>
          <ac:spMkLst>
            <pc:docMk/>
            <pc:sldMk cId="116381055" sldId="341"/>
            <ac:spMk id="40" creationId="{D1356397-BBFF-413F-8EEB-270AFF89C391}"/>
          </ac:spMkLst>
        </pc:spChg>
        <pc:spChg chg="add mod">
          <ac:chgData name="Bryan Krausen" userId="774916b2a9b30420" providerId="LiveId" clId="{BB6F0045-31F4-4806-B310-0A23F5485E78}" dt="2021-06-28T18:13:27.018" v="2278" actId="1076"/>
          <ac:spMkLst>
            <pc:docMk/>
            <pc:sldMk cId="116381055" sldId="341"/>
            <ac:spMk id="41" creationId="{A7AB8F89-0CD5-447F-B7C7-112EDF1CE4BC}"/>
          </ac:spMkLst>
        </pc:spChg>
        <pc:spChg chg="add mod">
          <ac:chgData name="Bryan Krausen" userId="774916b2a9b30420" providerId="LiveId" clId="{BB6F0045-31F4-4806-B310-0A23F5485E78}" dt="2021-06-28T18:13:27.018" v="2278" actId="1076"/>
          <ac:spMkLst>
            <pc:docMk/>
            <pc:sldMk cId="116381055" sldId="341"/>
            <ac:spMk id="43" creationId="{815455DC-3D74-4AE6-8308-B855446C559A}"/>
          </ac:spMkLst>
        </pc:spChg>
        <pc:spChg chg="add mod">
          <ac:chgData name="Bryan Krausen" userId="774916b2a9b30420" providerId="LiveId" clId="{BB6F0045-31F4-4806-B310-0A23F5485E78}" dt="2021-06-28T18:13:27.018" v="2278" actId="1076"/>
          <ac:spMkLst>
            <pc:docMk/>
            <pc:sldMk cId="116381055" sldId="341"/>
            <ac:spMk id="44" creationId="{672F1A1D-2A49-4D68-8DEC-9390787537F5}"/>
          </ac:spMkLst>
        </pc:spChg>
        <pc:spChg chg="add mod">
          <ac:chgData name="Bryan Krausen" userId="774916b2a9b30420" providerId="LiveId" clId="{BB6F0045-31F4-4806-B310-0A23F5485E78}" dt="2021-06-28T18:34:54.805" v="2588" actId="20577"/>
          <ac:spMkLst>
            <pc:docMk/>
            <pc:sldMk cId="116381055" sldId="341"/>
            <ac:spMk id="45" creationId="{19D37934-C4AB-4DAB-B901-9AB759674AF1}"/>
          </ac:spMkLst>
        </pc:spChg>
        <pc:spChg chg="add mod">
          <ac:chgData name="Bryan Krausen" userId="774916b2a9b30420" providerId="LiveId" clId="{BB6F0045-31F4-4806-B310-0A23F5485E78}" dt="2021-06-29T14:09:44.213" v="2589" actId="552"/>
          <ac:spMkLst>
            <pc:docMk/>
            <pc:sldMk cId="116381055" sldId="341"/>
            <ac:spMk id="46" creationId="{B2809EE3-0B82-441D-A766-B7006D7D1637}"/>
          </ac:spMkLst>
        </pc:spChg>
        <pc:spChg chg="add mod">
          <ac:chgData name="Bryan Krausen" userId="774916b2a9b30420" providerId="LiveId" clId="{BB6F0045-31F4-4806-B310-0A23F5485E78}" dt="2021-06-28T18:32:31.704" v="2524" actId="1076"/>
          <ac:spMkLst>
            <pc:docMk/>
            <pc:sldMk cId="116381055" sldId="341"/>
            <ac:spMk id="47" creationId="{906B16A1-E455-4397-8FC8-AAA30E828F31}"/>
          </ac:spMkLst>
        </pc:spChg>
        <pc:spChg chg="add mod">
          <ac:chgData name="Bryan Krausen" userId="774916b2a9b30420" providerId="LiveId" clId="{BB6F0045-31F4-4806-B310-0A23F5485E78}" dt="2021-06-28T18:29:40.143" v="2449" actId="1076"/>
          <ac:spMkLst>
            <pc:docMk/>
            <pc:sldMk cId="116381055" sldId="341"/>
            <ac:spMk id="48" creationId="{F761CC16-1199-469D-95DC-A246EABA3065}"/>
          </ac:spMkLst>
        </pc:spChg>
        <pc:spChg chg="add mod">
          <ac:chgData name="Bryan Krausen" userId="774916b2a9b30420" providerId="LiveId" clId="{BB6F0045-31F4-4806-B310-0A23F5485E78}" dt="2021-06-28T18:29:40.143" v="2449" actId="1076"/>
          <ac:spMkLst>
            <pc:docMk/>
            <pc:sldMk cId="116381055" sldId="341"/>
            <ac:spMk id="49" creationId="{7FAE11E3-39D8-4582-90AA-23F079708A44}"/>
          </ac:spMkLst>
        </pc:spChg>
        <pc:spChg chg="add mod">
          <ac:chgData name="Bryan Krausen" userId="774916b2a9b30420" providerId="LiveId" clId="{BB6F0045-31F4-4806-B310-0A23F5485E78}" dt="2021-06-28T18:29:40.143" v="2449" actId="1076"/>
          <ac:spMkLst>
            <pc:docMk/>
            <pc:sldMk cId="116381055" sldId="341"/>
            <ac:spMk id="50" creationId="{9310D51F-2029-4472-A005-8615AA55CE60}"/>
          </ac:spMkLst>
        </pc:spChg>
        <pc:spChg chg="add mod">
          <ac:chgData name="Bryan Krausen" userId="774916b2a9b30420" providerId="LiveId" clId="{BB6F0045-31F4-4806-B310-0A23F5485E78}" dt="2021-06-28T18:29:40.143" v="2449" actId="1076"/>
          <ac:spMkLst>
            <pc:docMk/>
            <pc:sldMk cId="116381055" sldId="341"/>
            <ac:spMk id="58" creationId="{701310D7-627B-4D3F-9137-E4AB5197AB75}"/>
          </ac:spMkLst>
        </pc:spChg>
        <pc:spChg chg="add mod">
          <ac:chgData name="Bryan Krausen" userId="774916b2a9b30420" providerId="LiveId" clId="{BB6F0045-31F4-4806-B310-0A23F5485E78}" dt="2021-06-29T15:03:23.292" v="2781" actId="20577"/>
          <ac:spMkLst>
            <pc:docMk/>
            <pc:sldMk cId="116381055" sldId="341"/>
            <ac:spMk id="59" creationId="{F87C7D83-8AAD-4A08-BBD5-374AD5A545F8}"/>
          </ac:spMkLst>
        </pc:spChg>
        <pc:spChg chg="add mod or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0" creationId="{CFBF7C67-6E87-45BA-870A-3C393171EB94}"/>
          </ac:spMkLst>
        </pc:spChg>
        <pc:spChg chg="add mod topLvl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1" creationId="{4608A183-280D-49DF-8C82-44C2FBC5456B}"/>
          </ac:spMkLst>
        </pc:spChg>
        <pc:spChg chg="add mod topLvl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2" creationId="{2F59F173-E8D6-437B-B640-E1CCEF21BA1C}"/>
          </ac:spMkLst>
        </pc:spChg>
        <pc:spChg chg="add mo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3" creationId="{9F81A59D-8B67-4B2E-B84A-0E3F9E6D43E8}"/>
          </ac:spMkLst>
        </pc:spChg>
        <pc:spChg chg="add mo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5" creationId="{458A42B8-BF5F-4A86-B6D6-3647AAEC68F6}"/>
          </ac:spMkLst>
        </pc:spChg>
        <pc:spChg chg="add mo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6" creationId="{8F8B865F-9423-4D79-9011-FA73175843A1}"/>
          </ac:spMkLst>
        </pc:spChg>
        <pc:spChg chg="add mo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7" creationId="{7103C73C-2F25-44E5-BB8B-467E5E7AB790}"/>
          </ac:spMkLst>
        </pc:spChg>
        <pc:spChg chg="add mod">
          <ac:chgData name="Bryan Krausen" userId="774916b2a9b30420" providerId="LiveId" clId="{BB6F0045-31F4-4806-B310-0A23F5485E78}" dt="2021-06-28T18:29:45.767" v="2450" actId="1076"/>
          <ac:spMkLst>
            <pc:docMk/>
            <pc:sldMk cId="116381055" sldId="341"/>
            <ac:spMk id="68" creationId="{2CBB0DEB-43F3-4B31-B522-E50F845496AA}"/>
          </ac:spMkLst>
        </pc:spChg>
        <pc:grpChg chg="add del mod">
          <ac:chgData name="Bryan Krausen" userId="774916b2a9b30420" providerId="LiveId" clId="{BB6F0045-31F4-4806-B310-0A23F5485E78}" dt="2021-06-28T18:19:09.390" v="2379" actId="165"/>
          <ac:grpSpMkLst>
            <pc:docMk/>
            <pc:sldMk cId="116381055" sldId="341"/>
            <ac:grpSpMk id="10" creationId="{5CB576B2-501A-4415-8922-F9DB8F1D8793}"/>
          </ac:grpSpMkLst>
        </pc:grpChg>
        <pc:grpChg chg="del">
          <ac:chgData name="Bryan Krausen" userId="774916b2a9b30420" providerId="LiveId" clId="{BB6F0045-31F4-4806-B310-0A23F5485E78}" dt="2021-06-28T18:09:49.182" v="2158" actId="478"/>
          <ac:grpSpMkLst>
            <pc:docMk/>
            <pc:sldMk cId="116381055" sldId="341"/>
            <ac:grpSpMk id="19" creationId="{68DB3DA1-F426-4A7E-BCCE-10F48F2DFEDC}"/>
          </ac:grpSpMkLst>
        </pc:grpChg>
        <pc:picChg chg="del">
          <ac:chgData name="Bryan Krausen" userId="774916b2a9b30420" providerId="LiveId" clId="{BB6F0045-31F4-4806-B310-0A23F5485E78}" dt="2021-06-28T18:09:49.182" v="2158" actId="478"/>
          <ac:picMkLst>
            <pc:docMk/>
            <pc:sldMk cId="116381055" sldId="341"/>
            <ac:picMk id="34" creationId="{15B1B4FA-1BD7-4C6B-9D96-4F71CB6C278C}"/>
          </ac:picMkLst>
        </pc:picChg>
        <pc:picChg chg="del">
          <ac:chgData name="Bryan Krausen" userId="774916b2a9b30420" providerId="LiveId" clId="{BB6F0045-31F4-4806-B310-0A23F5485E78}" dt="2021-06-28T18:09:49.182" v="2158" actId="478"/>
          <ac:picMkLst>
            <pc:docMk/>
            <pc:sldMk cId="116381055" sldId="341"/>
            <ac:picMk id="35" creationId="{D363F86D-4772-4EB1-92F7-DB531FC0E814}"/>
          </ac:picMkLst>
        </pc:picChg>
        <pc:picChg chg="add mod">
          <ac:chgData name="Bryan Krausen" userId="774916b2a9b30420" providerId="LiveId" clId="{BB6F0045-31F4-4806-B310-0A23F5485E78}" dt="2021-06-28T18:29:45.767" v="2450" actId="1076"/>
          <ac:picMkLst>
            <pc:docMk/>
            <pc:sldMk cId="116381055" sldId="341"/>
            <ac:picMk id="64" creationId="{2FD2EB62-D812-4AF5-AE44-1E5C7E72A3D9}"/>
          </ac:picMkLst>
        </pc:picChg>
        <pc:cxnChg chg="add mod">
          <ac:chgData name="Bryan Krausen" userId="774916b2a9b30420" providerId="LiveId" clId="{BB6F0045-31F4-4806-B310-0A23F5485E78}" dt="2021-06-28T18:32:55.302" v="2526" actId="14100"/>
          <ac:cxnSpMkLst>
            <pc:docMk/>
            <pc:sldMk cId="116381055" sldId="341"/>
            <ac:cxnSpMk id="5" creationId="{BE0EC3B9-C5A6-468A-9040-8E62A7FD82D9}"/>
          </ac:cxnSpMkLst>
        </pc:cxnChg>
        <pc:cxnChg chg="del">
          <ac:chgData name="Bryan Krausen" userId="774916b2a9b30420" providerId="LiveId" clId="{BB6F0045-31F4-4806-B310-0A23F5485E78}" dt="2021-06-28T18:09:49.182" v="2158" actId="478"/>
          <ac:cxnSpMkLst>
            <pc:docMk/>
            <pc:sldMk cId="116381055" sldId="341"/>
            <ac:cxnSpMk id="25" creationId="{C8623979-726E-4658-817D-CF65F7568EAA}"/>
          </ac:cxnSpMkLst>
        </pc:cxnChg>
        <pc:cxnChg chg="del">
          <ac:chgData name="Bryan Krausen" userId="774916b2a9b30420" providerId="LiveId" clId="{BB6F0045-31F4-4806-B310-0A23F5485E78}" dt="2021-06-28T18:09:49.182" v="2158" actId="478"/>
          <ac:cxnSpMkLst>
            <pc:docMk/>
            <pc:sldMk cId="116381055" sldId="341"/>
            <ac:cxnSpMk id="26" creationId="{7A4FE904-52B1-42DE-A904-47561BAE21AF}"/>
          </ac:cxnSpMkLst>
        </pc:cxnChg>
        <pc:cxnChg chg="del">
          <ac:chgData name="Bryan Krausen" userId="774916b2a9b30420" providerId="LiveId" clId="{BB6F0045-31F4-4806-B310-0A23F5485E78}" dt="2021-06-28T18:09:49.182" v="2158" actId="478"/>
          <ac:cxnSpMkLst>
            <pc:docMk/>
            <pc:sldMk cId="116381055" sldId="341"/>
            <ac:cxnSpMk id="27" creationId="{54A8C310-7DB5-49B0-8B52-C51691EB2961}"/>
          </ac:cxnSpMkLst>
        </pc:cxnChg>
        <pc:cxnChg chg="del">
          <ac:chgData name="Bryan Krausen" userId="774916b2a9b30420" providerId="LiveId" clId="{BB6F0045-31F4-4806-B310-0A23F5485E78}" dt="2021-06-28T18:09:49.182" v="2158" actId="478"/>
          <ac:cxnSpMkLst>
            <pc:docMk/>
            <pc:sldMk cId="116381055" sldId="341"/>
            <ac:cxnSpMk id="28" creationId="{BDF3FCF9-699C-4DA6-BEB8-4428C2FB9213}"/>
          </ac:cxnSpMkLst>
        </pc:cxnChg>
        <pc:cxnChg chg="add mod">
          <ac:chgData name="Bryan Krausen" userId="774916b2a9b30420" providerId="LiveId" clId="{BB6F0045-31F4-4806-B310-0A23F5485E78}" dt="2021-06-28T18:29:45.767" v="2450" actId="1076"/>
          <ac:cxnSpMkLst>
            <pc:docMk/>
            <pc:sldMk cId="116381055" sldId="341"/>
            <ac:cxnSpMk id="69" creationId="{720F3ED4-EB27-4A21-853B-10C1136A48CA}"/>
          </ac:cxnSpMkLst>
        </pc:cxnChg>
      </pc:sldChg>
      <pc:sldChg chg="delSp modSp add mod">
        <pc:chgData name="Bryan Krausen" userId="774916b2a9b30420" providerId="LiveId" clId="{BB6F0045-31F4-4806-B310-0A23F5485E78}" dt="2021-06-29T14:11:47.108" v="2624" actId="1076"/>
        <pc:sldMkLst>
          <pc:docMk/>
          <pc:sldMk cId="1453712031" sldId="342"/>
        </pc:sldMkLst>
        <pc:spChg chg="mod">
          <ac:chgData name="Bryan Krausen" userId="774916b2a9b30420" providerId="LiveId" clId="{BB6F0045-31F4-4806-B310-0A23F5485E78}" dt="2021-06-28T18:33:46.307" v="2547" actId="20577"/>
          <ac:spMkLst>
            <pc:docMk/>
            <pc:sldMk cId="1453712031" sldId="342"/>
            <ac:spMk id="2" creationId="{09BECAF9-6EE3-4BBB-B455-AF678EDF57A1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3" creationId="{FBF501DA-94A8-40D0-9F20-65DF24CB034A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" creationId="{7AC87298-8A05-416A-9E57-2F27B4705984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7" creationId="{EBC3D60C-77FC-4AEB-8138-EBF4193CC54F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9" creationId="{1DA468EC-3F6E-48C2-AFC1-857CF7138D0F}"/>
          </ac:spMkLst>
        </pc:spChg>
        <pc:spChg chg="mod">
          <ac:chgData name="Bryan Krausen" userId="774916b2a9b30420" providerId="LiveId" clId="{BB6F0045-31F4-4806-B310-0A23F5485E78}" dt="2021-06-28T18:34:34.376" v="2585" actId="1076"/>
          <ac:spMkLst>
            <pc:docMk/>
            <pc:sldMk cId="1453712031" sldId="342"/>
            <ac:spMk id="39" creationId="{6A388F2D-92C9-4BC9-8A45-3585FF5E9D41}"/>
          </ac:spMkLst>
        </pc:spChg>
        <pc:spChg chg="mod">
          <ac:chgData name="Bryan Krausen" userId="774916b2a9b30420" providerId="LiveId" clId="{BB6F0045-31F4-4806-B310-0A23F5485E78}" dt="2021-06-28T18:34:51.763" v="2587" actId="20577"/>
          <ac:spMkLst>
            <pc:docMk/>
            <pc:sldMk cId="1453712031" sldId="342"/>
            <ac:spMk id="45" creationId="{19D37934-C4AB-4DAB-B901-9AB759674AF1}"/>
          </ac:spMkLst>
        </pc:spChg>
        <pc:spChg chg="mod">
          <ac:chgData name="Bryan Krausen" userId="774916b2a9b30420" providerId="LiveId" clId="{BB6F0045-31F4-4806-B310-0A23F5485E78}" dt="2021-06-29T14:10:37.834" v="2616" actId="20577"/>
          <ac:spMkLst>
            <pc:docMk/>
            <pc:sldMk cId="1453712031" sldId="342"/>
            <ac:spMk id="46" creationId="{B2809EE3-0B82-441D-A766-B7006D7D1637}"/>
          </ac:spMkLst>
        </pc:spChg>
        <pc:spChg chg="mod">
          <ac:chgData name="Bryan Krausen" userId="774916b2a9b30420" providerId="LiveId" clId="{BB6F0045-31F4-4806-B310-0A23F5485E78}" dt="2021-06-29T14:10:52.418" v="2620" actId="14100"/>
          <ac:spMkLst>
            <pc:docMk/>
            <pc:sldMk cId="1453712031" sldId="342"/>
            <ac:spMk id="47" creationId="{906B16A1-E455-4397-8FC8-AAA30E828F31}"/>
          </ac:spMkLst>
        </pc:spChg>
        <pc:spChg chg="mod">
          <ac:chgData name="Bryan Krausen" userId="774916b2a9b30420" providerId="LiveId" clId="{BB6F0045-31F4-4806-B310-0A23F5485E78}" dt="2021-06-29T14:10:56.709" v="2621" actId="14100"/>
          <ac:spMkLst>
            <pc:docMk/>
            <pc:sldMk cId="1453712031" sldId="342"/>
            <ac:spMk id="48" creationId="{F761CC16-1199-469D-95DC-A246EABA3065}"/>
          </ac:spMkLst>
        </pc:spChg>
        <pc:spChg chg="mod">
          <ac:chgData name="Bryan Krausen" userId="774916b2a9b30420" providerId="LiveId" clId="{BB6F0045-31F4-4806-B310-0A23F5485E78}" dt="2021-06-29T14:10:47.998" v="2618" actId="1076"/>
          <ac:spMkLst>
            <pc:docMk/>
            <pc:sldMk cId="1453712031" sldId="342"/>
            <ac:spMk id="49" creationId="{7FAE11E3-39D8-4582-90AA-23F079708A44}"/>
          </ac:spMkLst>
        </pc:spChg>
        <pc:spChg chg="mod">
          <ac:chgData name="Bryan Krausen" userId="774916b2a9b30420" providerId="LiveId" clId="{BB6F0045-31F4-4806-B310-0A23F5485E78}" dt="2021-06-29T14:10:47.998" v="2618" actId="1076"/>
          <ac:spMkLst>
            <pc:docMk/>
            <pc:sldMk cId="1453712031" sldId="342"/>
            <ac:spMk id="50" creationId="{9310D51F-2029-4472-A005-8615AA55CE60}"/>
          </ac:spMkLst>
        </pc:spChg>
        <pc:spChg chg="mod">
          <ac:chgData name="Bryan Krausen" userId="774916b2a9b30420" providerId="LiveId" clId="{BB6F0045-31F4-4806-B310-0A23F5485E78}" dt="2021-06-29T14:10:47.998" v="2618" actId="1076"/>
          <ac:spMkLst>
            <pc:docMk/>
            <pc:sldMk cId="1453712031" sldId="342"/>
            <ac:spMk id="58" creationId="{701310D7-627B-4D3F-9137-E4AB5197AB75}"/>
          </ac:spMkLst>
        </pc:spChg>
        <pc:spChg chg="mod">
          <ac:chgData name="Bryan Krausen" userId="774916b2a9b30420" providerId="LiveId" clId="{BB6F0045-31F4-4806-B310-0A23F5485E78}" dt="2021-06-29T14:11:47.108" v="2624" actId="1076"/>
          <ac:spMkLst>
            <pc:docMk/>
            <pc:sldMk cId="1453712031" sldId="342"/>
            <ac:spMk id="59" creationId="{F87C7D83-8AAD-4A08-BBD5-374AD5A545F8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0" creationId="{CFBF7C67-6E87-45BA-870A-3C393171EB94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1" creationId="{4608A183-280D-49DF-8C82-44C2FBC5456B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2" creationId="{2F59F173-E8D6-437B-B640-E1CCEF21BA1C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3" creationId="{9F81A59D-8B67-4B2E-B84A-0E3F9E6D43E8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5" creationId="{458A42B8-BF5F-4A86-B6D6-3647AAEC68F6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6" creationId="{8F8B865F-9423-4D79-9011-FA73175843A1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7" creationId="{7103C73C-2F25-44E5-BB8B-467E5E7AB790}"/>
          </ac:spMkLst>
        </pc:spChg>
        <pc:spChg chg="del">
          <ac:chgData name="Bryan Krausen" userId="774916b2a9b30420" providerId="LiveId" clId="{BB6F0045-31F4-4806-B310-0A23F5485E78}" dt="2021-06-29T14:10:41.337" v="2617" actId="478"/>
          <ac:spMkLst>
            <pc:docMk/>
            <pc:sldMk cId="1453712031" sldId="342"/>
            <ac:spMk id="68" creationId="{2CBB0DEB-43F3-4B31-B522-E50F845496AA}"/>
          </ac:spMkLst>
        </pc:spChg>
        <pc:picChg chg="del">
          <ac:chgData name="Bryan Krausen" userId="774916b2a9b30420" providerId="LiveId" clId="{BB6F0045-31F4-4806-B310-0A23F5485E78}" dt="2021-06-29T14:10:41.337" v="2617" actId="478"/>
          <ac:picMkLst>
            <pc:docMk/>
            <pc:sldMk cId="1453712031" sldId="342"/>
            <ac:picMk id="64" creationId="{2FD2EB62-D812-4AF5-AE44-1E5C7E72A3D9}"/>
          </ac:picMkLst>
        </pc:picChg>
        <pc:cxnChg chg="del mod">
          <ac:chgData name="Bryan Krausen" userId="774916b2a9b30420" providerId="LiveId" clId="{BB6F0045-31F4-4806-B310-0A23F5485E78}" dt="2021-06-29T14:10:41.337" v="2617" actId="478"/>
          <ac:cxnSpMkLst>
            <pc:docMk/>
            <pc:sldMk cId="1453712031" sldId="342"/>
            <ac:cxnSpMk id="5" creationId="{BE0EC3B9-C5A6-468A-9040-8E62A7FD82D9}"/>
          </ac:cxnSpMkLst>
        </pc:cxnChg>
        <pc:cxnChg chg="del">
          <ac:chgData name="Bryan Krausen" userId="774916b2a9b30420" providerId="LiveId" clId="{BB6F0045-31F4-4806-B310-0A23F5485E78}" dt="2021-06-29T14:10:41.337" v="2617" actId="478"/>
          <ac:cxnSpMkLst>
            <pc:docMk/>
            <pc:sldMk cId="1453712031" sldId="342"/>
            <ac:cxnSpMk id="69" creationId="{720F3ED4-EB27-4A21-853B-10C1136A48CA}"/>
          </ac:cxnSpMkLst>
        </pc:cxnChg>
      </pc:sldChg>
      <pc:sldChg chg="modSp add mod">
        <pc:chgData name="Bryan Krausen" userId="774916b2a9b30420" providerId="LiveId" clId="{BB6F0045-31F4-4806-B310-0A23F5485E78}" dt="2021-06-29T14:21:15.503" v="2700" actId="1076"/>
        <pc:sldMkLst>
          <pc:docMk/>
          <pc:sldMk cId="207981678" sldId="343"/>
        </pc:sldMkLst>
        <pc:spChg chg="mod">
          <ac:chgData name="Bryan Krausen" userId="774916b2a9b30420" providerId="LiveId" clId="{BB6F0045-31F4-4806-B310-0A23F5485E78}" dt="2021-06-29T14:13:09.273" v="2654" actId="20577"/>
          <ac:spMkLst>
            <pc:docMk/>
            <pc:sldMk cId="207981678" sldId="343"/>
            <ac:spMk id="2" creationId="{09BECAF9-6EE3-4BBB-B455-AF678EDF57A1}"/>
          </ac:spMkLst>
        </pc:spChg>
        <pc:spChg chg="mod">
          <ac:chgData name="Bryan Krausen" userId="774916b2a9b30420" providerId="LiveId" clId="{BB6F0045-31F4-4806-B310-0A23F5485E78}" dt="2021-06-29T14:13:53.841" v="2661" actId="14100"/>
          <ac:spMkLst>
            <pc:docMk/>
            <pc:sldMk cId="207981678" sldId="343"/>
            <ac:spMk id="39" creationId="{6A388F2D-92C9-4BC9-8A45-3585FF5E9D41}"/>
          </ac:spMkLst>
        </pc:spChg>
        <pc:spChg chg="mod">
          <ac:chgData name="Bryan Krausen" userId="774916b2a9b30420" providerId="LiveId" clId="{BB6F0045-31F4-4806-B310-0A23F5485E78}" dt="2021-06-29T14:13:48.636" v="2660" actId="1076"/>
          <ac:spMkLst>
            <pc:docMk/>
            <pc:sldMk cId="207981678" sldId="343"/>
            <ac:spMk id="40" creationId="{D1356397-BBFF-413F-8EEB-270AFF89C391}"/>
          </ac:spMkLst>
        </pc:spChg>
        <pc:spChg chg="mod">
          <ac:chgData name="Bryan Krausen" userId="774916b2a9b30420" providerId="LiveId" clId="{BB6F0045-31F4-4806-B310-0A23F5485E78}" dt="2021-06-29T14:13:48.636" v="2660" actId="1076"/>
          <ac:spMkLst>
            <pc:docMk/>
            <pc:sldMk cId="207981678" sldId="343"/>
            <ac:spMk id="41" creationId="{A7AB8F89-0CD5-447F-B7C7-112EDF1CE4BC}"/>
          </ac:spMkLst>
        </pc:spChg>
        <pc:spChg chg="mod">
          <ac:chgData name="Bryan Krausen" userId="774916b2a9b30420" providerId="LiveId" clId="{BB6F0045-31F4-4806-B310-0A23F5485E78}" dt="2021-06-29T14:13:48.636" v="2660" actId="1076"/>
          <ac:spMkLst>
            <pc:docMk/>
            <pc:sldMk cId="207981678" sldId="343"/>
            <ac:spMk id="43" creationId="{815455DC-3D74-4AE6-8308-B855446C559A}"/>
          </ac:spMkLst>
        </pc:spChg>
        <pc:spChg chg="mod">
          <ac:chgData name="Bryan Krausen" userId="774916b2a9b30420" providerId="LiveId" clId="{BB6F0045-31F4-4806-B310-0A23F5485E78}" dt="2021-06-29T14:13:48.636" v="2660" actId="1076"/>
          <ac:spMkLst>
            <pc:docMk/>
            <pc:sldMk cId="207981678" sldId="343"/>
            <ac:spMk id="44" creationId="{672F1A1D-2A49-4D68-8DEC-9390787537F5}"/>
          </ac:spMkLst>
        </pc:spChg>
        <pc:spChg chg="mod">
          <ac:chgData name="Bryan Krausen" userId="774916b2a9b30420" providerId="LiveId" clId="{BB6F0045-31F4-4806-B310-0A23F5485E78}" dt="2021-06-29T14:13:58.597" v="2662" actId="1076"/>
          <ac:spMkLst>
            <pc:docMk/>
            <pc:sldMk cId="207981678" sldId="343"/>
            <ac:spMk id="45" creationId="{19D37934-C4AB-4DAB-B901-9AB759674AF1}"/>
          </ac:spMkLst>
        </pc:spChg>
        <pc:spChg chg="mod">
          <ac:chgData name="Bryan Krausen" userId="774916b2a9b30420" providerId="LiveId" clId="{BB6F0045-31F4-4806-B310-0A23F5485E78}" dt="2021-06-29T14:21:15.503" v="2700" actId="1076"/>
          <ac:spMkLst>
            <pc:docMk/>
            <pc:sldMk cId="207981678" sldId="343"/>
            <ac:spMk id="46" creationId="{B2809EE3-0B82-441D-A766-B7006D7D1637}"/>
          </ac:spMkLst>
        </pc:spChg>
        <pc:spChg chg="mod">
          <ac:chgData name="Bryan Krausen" userId="774916b2a9b30420" providerId="LiveId" clId="{BB6F0045-31F4-4806-B310-0A23F5485E78}" dt="2021-06-29T14:20:58.553" v="2669" actId="1076"/>
          <ac:spMkLst>
            <pc:docMk/>
            <pc:sldMk cId="207981678" sldId="343"/>
            <ac:spMk id="47" creationId="{906B16A1-E455-4397-8FC8-AAA30E828F31}"/>
          </ac:spMkLst>
        </pc:spChg>
        <pc:spChg chg="mod">
          <ac:chgData name="Bryan Krausen" userId="774916b2a9b30420" providerId="LiveId" clId="{BB6F0045-31F4-4806-B310-0A23F5485E78}" dt="2021-06-29T14:20:58.553" v="2669" actId="1076"/>
          <ac:spMkLst>
            <pc:docMk/>
            <pc:sldMk cId="207981678" sldId="343"/>
            <ac:spMk id="48" creationId="{F761CC16-1199-469D-95DC-A246EABA3065}"/>
          </ac:spMkLst>
        </pc:spChg>
        <pc:spChg chg="mod">
          <ac:chgData name="Bryan Krausen" userId="774916b2a9b30420" providerId="LiveId" clId="{BB6F0045-31F4-4806-B310-0A23F5485E78}" dt="2021-06-29T14:20:58.553" v="2669" actId="1076"/>
          <ac:spMkLst>
            <pc:docMk/>
            <pc:sldMk cId="207981678" sldId="343"/>
            <ac:spMk id="49" creationId="{7FAE11E3-39D8-4582-90AA-23F079708A44}"/>
          </ac:spMkLst>
        </pc:spChg>
        <pc:spChg chg="mod">
          <ac:chgData name="Bryan Krausen" userId="774916b2a9b30420" providerId="LiveId" clId="{BB6F0045-31F4-4806-B310-0A23F5485E78}" dt="2021-06-29T14:20:58.553" v="2669" actId="1076"/>
          <ac:spMkLst>
            <pc:docMk/>
            <pc:sldMk cId="207981678" sldId="343"/>
            <ac:spMk id="50" creationId="{9310D51F-2029-4472-A005-8615AA55CE60}"/>
          </ac:spMkLst>
        </pc:spChg>
        <pc:spChg chg="mod">
          <ac:chgData name="Bryan Krausen" userId="774916b2a9b30420" providerId="LiveId" clId="{BB6F0045-31F4-4806-B310-0A23F5485E78}" dt="2021-06-29T14:20:58.553" v="2669" actId="1076"/>
          <ac:spMkLst>
            <pc:docMk/>
            <pc:sldMk cId="207981678" sldId="343"/>
            <ac:spMk id="58" creationId="{701310D7-627B-4D3F-9137-E4AB5197AB75}"/>
          </ac:spMkLst>
        </pc:spChg>
        <pc:spChg chg="mod">
          <ac:chgData name="Bryan Krausen" userId="774916b2a9b30420" providerId="LiveId" clId="{BB6F0045-31F4-4806-B310-0A23F5485E78}" dt="2021-06-29T14:21:02.676" v="2670" actId="1076"/>
          <ac:spMkLst>
            <pc:docMk/>
            <pc:sldMk cId="207981678" sldId="343"/>
            <ac:spMk id="59" creationId="{F87C7D83-8AAD-4A08-BBD5-374AD5A545F8}"/>
          </ac:spMkLst>
        </pc:spChg>
      </pc:sldChg>
      <pc:sldChg chg="modSp add mod ord">
        <pc:chgData name="Bryan Krausen" userId="774916b2a9b30420" providerId="LiveId" clId="{BB6F0045-31F4-4806-B310-0A23F5485E78}" dt="2021-06-29T14:22:08.593" v="2745" actId="1076"/>
        <pc:sldMkLst>
          <pc:docMk/>
          <pc:sldMk cId="4292596652" sldId="344"/>
        </pc:sldMkLst>
        <pc:spChg chg="mod">
          <ac:chgData name="Bryan Krausen" userId="774916b2a9b30420" providerId="LiveId" clId="{BB6F0045-31F4-4806-B310-0A23F5485E78}" dt="2021-06-29T14:22:08.593" v="2745" actId="1076"/>
          <ac:spMkLst>
            <pc:docMk/>
            <pc:sldMk cId="4292596652" sldId="344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BB6F0045-31F4-4806-B310-0A23F5485E78}" dt="2021-06-29T14:22:19.849" v="2779" actId="20577"/>
        <pc:sldMkLst>
          <pc:docMk/>
          <pc:sldMk cId="1927785905" sldId="345"/>
        </pc:sldMkLst>
        <pc:spChg chg="mod">
          <ac:chgData name="Bryan Krausen" userId="774916b2a9b30420" providerId="LiveId" clId="{BB6F0045-31F4-4806-B310-0A23F5485E78}" dt="2021-06-29T14:22:19.849" v="2779" actId="20577"/>
          <ac:spMkLst>
            <pc:docMk/>
            <pc:sldMk cId="1927785905" sldId="345"/>
            <ac:spMk id="70" creationId="{00000000-0000-0000-0000-000000000000}"/>
          </ac:spMkLst>
        </pc:spChg>
      </pc:sldChg>
    </pc:docChg>
  </pc:docChgLst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4T21:50:02.865" v="13833" actId="1036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4T11:59:02.996" v="13690" actId="478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del">
          <ac:chgData name="Bryan Krausen" userId="774916b2a9b30420" providerId="LiveId" clId="{8FC1D5FC-550F-4AF5-A25F-80F39F006A36}" dt="2021-05-04T11:59:02.996" v="13690" actId="478"/>
          <ac:spMkLst>
            <pc:docMk/>
            <pc:sldMk cId="525747895" sldId="310"/>
            <ac:spMk id="5" creationId="{A0EC0052-D7F9-9D4C-9DA7-793C5054337A}"/>
          </ac:spMkLst>
        </pc:spChg>
        <pc:spChg chg="add mod">
          <ac:chgData name="Bryan Krausen" userId="774916b2a9b30420" providerId="LiveId" clId="{8FC1D5FC-550F-4AF5-A25F-80F39F006A36}" dt="2021-05-04T11:58:59.155" v="13689" actId="20577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4T21:50:02.865" v="13833" actId="1036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5-04T21:50:02.865" v="13833" actId="1036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2T12:47:39.839" v="9839" actId="208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mod">
          <ac:chgData name="Bryan Krausen" userId="774916b2a9b30420" providerId="LiveId" clId="{8FC1D5FC-550F-4AF5-A25F-80F39F006A36}" dt="2021-05-02T12:47:28.169" v="9837" actId="207"/>
          <ac:spMkLst>
            <pc:docMk/>
            <pc:sldMk cId="105493525" sldId="322"/>
            <ac:spMk id="2" creationId="{A1E84CEA-46A7-430A-AC50-FF40F0F175C9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">
          <ac:chgData name="Bryan Krausen" userId="774916b2a9b30420" providerId="LiveId" clId="{8FC1D5FC-550F-4AF5-A25F-80F39F006A36}" dt="2021-05-02T12:47:23.327" v="9836" actId="207"/>
          <ac:spMkLst>
            <pc:docMk/>
            <pc:sldMk cId="105493525" sldId="322"/>
            <ac:spMk id="31" creationId="{D8650C76-8C5E-46FC-BA6F-B2E458D36D53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  <pc:cxnChg chg="add mod">
          <ac:chgData name="Bryan Krausen" userId="774916b2a9b30420" providerId="LiveId" clId="{8FC1D5FC-550F-4AF5-A25F-80F39F006A36}" dt="2021-05-02T12:47:39.839" v="9839" actId="208"/>
          <ac:cxnSpMkLst>
            <pc:docMk/>
            <pc:sldMk cId="105493525" sldId="322"/>
            <ac:cxnSpMk id="4" creationId="{957AA0A1-3796-4723-ACE4-C352BAAC7D10}"/>
          </ac:cxnSpMkLst>
        </pc:cxnChg>
        <pc:cxnChg chg="add mod">
          <ac:chgData name="Bryan Krausen" userId="774916b2a9b30420" providerId="LiveId" clId="{8FC1D5FC-550F-4AF5-A25F-80F39F006A36}" dt="2021-05-02T12:47:36.142" v="9838" actId="208"/>
          <ac:cxnSpMkLst>
            <pc:docMk/>
            <pc:sldMk cId="105493525" sldId="322"/>
            <ac:cxnSpMk id="35" creationId="{3AC5953F-C05B-4244-B9E3-36A41FC72338}"/>
          </ac:cxnSpMkLst>
        </pc:cxnChg>
      </pc:sldChg>
      <pc:sldChg chg="addSp delSp modSp add mod ord">
        <pc:chgData name="Bryan Krausen" userId="774916b2a9b30420" providerId="LiveId" clId="{8FC1D5FC-550F-4AF5-A25F-80F39F006A36}" dt="2021-05-04T16:27:54.027" v="13691" actId="2057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16:27:54.027" v="13691" actId="2057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4T21:41:06.777" v="13703" actId="20577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21:41:06.777" v="13703" actId="20577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del mod ord">
        <pc:chgData name="Bryan Krausen" userId="774916b2a9b30420" providerId="LiveId" clId="{8FC1D5FC-550F-4AF5-A25F-80F39F006A36}" dt="2021-05-02T12:38:14.007" v="9474" actId="4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addSp delSp modSp add mod">
        <pc:chgData name="Bryan Krausen" userId="774916b2a9b30420" providerId="LiveId" clId="{8FC1D5FC-550F-4AF5-A25F-80F39F006A36}" dt="2021-05-02T21:13:16.636" v="12859" actId="692"/>
        <pc:sldMkLst>
          <pc:docMk/>
          <pc:sldMk cId="2488679772" sldId="331"/>
        </pc:sldMkLst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3" creationId="{704A68B7-E25F-45C0-9E19-0A1F4A7D2303}"/>
          </ac:spMkLst>
        </pc:spChg>
        <pc:spChg chg="add mod">
          <ac:chgData name="Bryan Krausen" userId="774916b2a9b30420" providerId="LiveId" clId="{8FC1D5FC-550F-4AF5-A25F-80F39F006A36}" dt="2021-05-02T21:13:10.801" v="12857" actId="1076"/>
          <ac:spMkLst>
            <pc:docMk/>
            <pc:sldMk cId="2488679772" sldId="331"/>
            <ac:spMk id="4" creationId="{04659C26-229E-47B3-8F6D-7FCEE6663B49}"/>
          </ac:spMkLst>
        </pc:spChg>
        <pc:spChg chg="add mod">
          <ac:chgData name="Bryan Krausen" userId="774916b2a9b30420" providerId="LiveId" clId="{8FC1D5FC-550F-4AF5-A25F-80F39F006A36}" dt="2021-05-02T19:48:54.075" v="12588" actId="1076"/>
          <ac:spMkLst>
            <pc:docMk/>
            <pc:sldMk cId="2488679772" sldId="331"/>
            <ac:spMk id="5" creationId="{591CE52F-C34A-4A18-B1EC-F288012C009D}"/>
          </ac:spMkLst>
        </pc:spChg>
        <pc:spChg chg="add del mod">
          <ac:chgData name="Bryan Krausen" userId="774916b2a9b30420" providerId="LiveId" clId="{8FC1D5FC-550F-4AF5-A25F-80F39F006A36}" dt="2021-05-02T21:12:12.952" v="12847" actId="478"/>
          <ac:spMkLst>
            <pc:docMk/>
            <pc:sldMk cId="2488679772" sldId="331"/>
            <ac:spMk id="12" creationId="{1FAF0796-FF7A-4ED1-9056-94FF389CA1C1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3" creationId="{7F9AC08C-6E65-413B-84A2-80D311583F7F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4" creationId="{DB6A9D89-D769-42AB-8D9F-D19C79C74A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5" creationId="{0E360C04-EE0F-4305-8E64-9085D9EF2F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6" creationId="{E3286542-EC55-4534-97A2-CFA370701AD1}"/>
          </ac:spMkLst>
        </pc:spChg>
        <pc:spChg chg="mod">
          <ac:chgData name="Bryan Krausen" userId="774916b2a9b30420" providerId="LiveId" clId="{8FC1D5FC-550F-4AF5-A25F-80F39F006A36}" dt="2021-05-02T19:50:42.892" v="12637" actId="20577"/>
          <ac:spMkLst>
            <pc:docMk/>
            <pc:sldMk cId="2488679772" sldId="331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8" creationId="{6C8D2A1B-18B2-4F4F-8E7F-6B8A33FFE116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9" creationId="{7ECD06D0-D248-4C30-B284-E77EF48B934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0" creationId="{2DEC4EED-9329-463D-BC6F-9F826A1B271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1" creationId="{F6EE077F-2BF8-43E4-8E5C-93F0634EA192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6" creationId="{5EE75609-C48F-4442-B3D6-AA267D808029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7" creationId="{89D38AB5-105F-4840-BF0D-53D4F27A8B66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8" creationId="{C07F12ED-015B-4DBF-8A00-2A04AA4C654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9" creationId="{A961F4A3-F5C3-4D0E-8523-A6D77621CB7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0" creationId="{8984F7B4-E7D8-4B94-B87A-351AD1B7530C}"/>
          </ac:spMkLst>
        </pc:spChg>
        <pc:spChg chg="del mod">
          <ac:chgData name="Bryan Krausen" userId="774916b2a9b30420" providerId="LiveId" clId="{8FC1D5FC-550F-4AF5-A25F-80F39F006A36}" dt="2021-05-02T19:50:44.403" v="12638" actId="478"/>
          <ac:spMkLst>
            <pc:docMk/>
            <pc:sldMk cId="2488679772" sldId="331"/>
            <ac:spMk id="31" creationId="{4C86DBA3-C901-41B1-8862-08E16FADE1DF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2" creationId="{251C2BAA-0E42-43A1-9CA1-D9526075E74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3" creationId="{5FF342F6-C057-4974-A3AB-88796AC2137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4" creationId="{6FA5E5E8-E880-46D5-9EE9-7DBDFBEFDCB5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5" creationId="{C9F42DBF-01A8-4D12-AACC-FB4118F6E94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7" creationId="{31F477CE-E8E1-4296-95DA-12DBAAC0AEF2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8" creationId="{6DE39CD4-CC55-46C5-B329-DDEF32AB434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9" creationId="{D6648670-F167-4030-9A26-BB2B7D420D03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0" creationId="{A62DCB48-5E62-4E6B-84EA-D78846EE022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1" creationId="{71F736D4-3DFD-450C-965C-F9ADF1535BE8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3" creationId="{5E71207C-D3E2-46C0-B057-6CF012C311B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4" creationId="{3A386EAF-6DFB-4F8F-A8E5-990C0B270D7B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5" creationId="{CB5F6D74-F20A-4248-AEAD-1AA9CEDAE009}"/>
          </ac:spMkLst>
        </pc:spChg>
        <pc:spChg chg="add mod">
          <ac:chgData name="Bryan Krausen" userId="774916b2a9b30420" providerId="LiveId" clId="{8FC1D5FC-550F-4AF5-A25F-80F39F006A36}" dt="2021-05-02T21:13:16.636" v="12859" actId="692"/>
          <ac:spMkLst>
            <pc:docMk/>
            <pc:sldMk cId="2488679772" sldId="331"/>
            <ac:spMk id="46" creationId="{5DA9C777-DAB0-48F0-A016-9A354554913B}"/>
          </ac:spMkLst>
        </pc:spChg>
        <pc:cxnChg chg="add del mod">
          <ac:chgData name="Bryan Krausen" userId="774916b2a9b30420" providerId="LiveId" clId="{8FC1D5FC-550F-4AF5-A25F-80F39F006A36}" dt="2021-05-02T19:46:14.493" v="12494" actId="478"/>
          <ac:cxnSpMkLst>
            <pc:docMk/>
            <pc:sldMk cId="2488679772" sldId="331"/>
            <ac:cxnSpMk id="22" creationId="{F7B25350-A305-42A4-B9D4-1DFF5FE080E9}"/>
          </ac:cxnSpMkLst>
        </pc:cxnChg>
        <pc:cxnChg chg="add del mod">
          <ac:chgData name="Bryan Krausen" userId="774916b2a9b30420" providerId="LiveId" clId="{8FC1D5FC-550F-4AF5-A25F-80F39F006A36}" dt="2021-05-02T21:12:55.338" v="12850"/>
          <ac:cxnSpMkLst>
            <pc:docMk/>
            <pc:sldMk cId="2488679772" sldId="331"/>
            <ac:cxnSpMk id="36" creationId="{BDCFD8F4-163D-4954-B633-9051A1A269CC}"/>
          </ac:cxnSpMkLst>
        </pc:cxnChg>
        <pc:cxnChg chg="add del mod">
          <ac:chgData name="Bryan Krausen" userId="774916b2a9b30420" providerId="LiveId" clId="{8FC1D5FC-550F-4AF5-A25F-80F39F006A36}" dt="2021-05-02T21:13:03.275" v="12854" actId="478"/>
          <ac:cxnSpMkLst>
            <pc:docMk/>
            <pc:sldMk cId="2488679772" sldId="331"/>
            <ac:cxnSpMk id="47" creationId="{FA89B677-2925-4588-A893-12BAF8E6F9C7}"/>
          </ac:cxnSpMkLst>
        </pc:cxnChg>
      </pc:sldChg>
      <pc:sldChg chg="delSp modSp add mod">
        <pc:chgData name="Bryan Krausen" userId="774916b2a9b30420" providerId="LiveId" clId="{8FC1D5FC-550F-4AF5-A25F-80F39F006A36}" dt="2021-05-02T21:13:30.818" v="12872" actId="478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2T21:13:28.923" v="12871" actId="20577"/>
          <ac:spMkLst>
            <pc:docMk/>
            <pc:sldMk cId="3861654878" sldId="332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3:30.818" v="12872" actId="478"/>
          <ac:spMkLst>
            <pc:docMk/>
            <pc:sldMk cId="3861654878" sldId="332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1.428" v="12915" actId="478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2T21:14:09.355" v="12914" actId="20577"/>
          <ac:spMkLst>
            <pc:docMk/>
            <pc:sldMk cId="1684594420" sldId="333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1.428" v="12915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8.628" v="12929" actId="478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2T21:14:16.239" v="12928" actId="20577"/>
          <ac:spMkLst>
            <pc:docMk/>
            <pc:sldMk cId="3889367770" sldId="334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8.628" v="12929" actId="478"/>
          <ac:spMkLst>
            <pc:docMk/>
            <pc:sldMk cId="3889367770" sldId="334"/>
            <ac:spMk id="31" creationId="{4C86DBA3-C901-41B1-8862-08E16FADE1DF}"/>
          </ac:spMkLst>
        </pc:spChg>
      </pc:sldChg>
      <pc:sldChg chg="addSp delSp modSp add mod ord">
        <pc:chgData name="Bryan Krausen" userId="774916b2a9b30420" providerId="LiveId" clId="{8FC1D5FC-550F-4AF5-A25F-80F39F006A36}" dt="2021-05-02T19:49:55.987" v="12605" actId="478"/>
        <pc:sldMkLst>
          <pc:docMk/>
          <pc:sldMk cId="2532591562" sldId="335"/>
        </pc:sldMkLst>
        <pc:spChg chg="add mod">
          <ac:chgData name="Bryan Krausen" userId="774916b2a9b30420" providerId="LiveId" clId="{8FC1D5FC-550F-4AF5-A25F-80F39F006A36}" dt="2021-05-02T13:30:48.312" v="10350" actId="207"/>
          <ac:spMkLst>
            <pc:docMk/>
            <pc:sldMk cId="2532591562" sldId="335"/>
            <ac:spMk id="12" creationId="{EC76C527-8B0D-4AA2-B3DB-85517B9429DC}"/>
          </ac:spMkLst>
        </pc:spChg>
        <pc:spChg chg="add mod ord">
          <ac:chgData name="Bryan Krausen" userId="774916b2a9b30420" providerId="LiveId" clId="{8FC1D5FC-550F-4AF5-A25F-80F39F006A36}" dt="2021-05-02T17:04:44.294" v="11832" actId="207"/>
          <ac:spMkLst>
            <pc:docMk/>
            <pc:sldMk cId="2532591562" sldId="335"/>
            <ac:spMk id="14" creationId="{06C98C2A-9676-4BE4-AA4D-819F0BD98C3C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15" creationId="{16920F67-F8D0-450D-AE53-AF534ED6E316}"/>
          </ac:spMkLst>
        </pc:spChg>
        <pc:spChg chg="add mod ord">
          <ac:chgData name="Bryan Krausen" userId="774916b2a9b30420" providerId="LiveId" clId="{8FC1D5FC-550F-4AF5-A25F-80F39F006A36}" dt="2021-05-02T14:10:00.291" v="10934" actId="20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49:54.147" v="12604" actId="20577"/>
          <ac:spMkLst>
            <pc:docMk/>
            <pc:sldMk cId="2532591562" sldId="335"/>
            <ac:spMk id="17" creationId="{23E09767-3FF2-4AB0-B724-668A818E215B}"/>
          </ac:spMkLst>
        </pc:spChg>
        <pc:spChg chg="add mod ord">
          <ac:chgData name="Bryan Krausen" userId="774916b2a9b30420" providerId="LiveId" clId="{8FC1D5FC-550F-4AF5-A25F-80F39F006A36}" dt="2021-05-02T14:09:55.579" v="10933" actId="207"/>
          <ac:spMkLst>
            <pc:docMk/>
            <pc:sldMk cId="2532591562" sldId="335"/>
            <ac:spMk id="18" creationId="{AD8ACAB5-B71F-44D5-BCA6-241D104C899F}"/>
          </ac:spMkLst>
        </pc:spChg>
        <pc:spChg chg="add del mod">
          <ac:chgData name="Bryan Krausen" userId="774916b2a9b30420" providerId="LiveId" clId="{8FC1D5FC-550F-4AF5-A25F-80F39F006A36}" dt="2021-05-02T13:25:53.346" v="10288" actId="478"/>
          <ac:spMkLst>
            <pc:docMk/>
            <pc:sldMk cId="2532591562" sldId="335"/>
            <ac:spMk id="19" creationId="{47B436CC-1ABC-4C4D-BAFD-2691411942BB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0" creationId="{0BAE8803-B867-4AA1-866C-93B6C9E8E2D4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1" creationId="{4DF73F89-0951-48C9-8A1D-1304C267EC88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2" creationId="{9A70C887-2102-429D-A8E8-EDE4C368F085}"/>
          </ac:spMkLst>
        </pc:spChg>
        <pc:spChg chg="del mod">
          <ac:chgData name="Bryan Krausen" userId="774916b2a9b30420" providerId="LiveId" clId="{8FC1D5FC-550F-4AF5-A25F-80F39F006A36}" dt="2021-05-02T19:49:55.987" v="12605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add mod">
        <pc:chgData name="Bryan Krausen" userId="774916b2a9b30420" providerId="LiveId" clId="{8FC1D5FC-550F-4AF5-A25F-80F39F006A36}" dt="2021-05-03T11:27:48.348" v="13659" actId="1076"/>
        <pc:sldMkLst>
          <pc:docMk/>
          <pc:sldMk cId="760672974" sldId="336"/>
        </pc:sldMkLst>
        <pc:spChg chg="add del mod">
          <ac:chgData name="Bryan Krausen" userId="774916b2a9b30420" providerId="LiveId" clId="{8FC1D5FC-550F-4AF5-A25F-80F39F006A36}" dt="2021-05-02T16:32:15.578" v="11448" actId="478"/>
          <ac:spMkLst>
            <pc:docMk/>
            <pc:sldMk cId="760672974" sldId="336"/>
            <ac:spMk id="2" creationId="{85364DAA-D7DD-43E6-A76A-1590EFEF26D1}"/>
          </ac:spMkLst>
        </pc:spChg>
        <pc:spChg chg="add mod">
          <ac:chgData name="Bryan Krausen" userId="774916b2a9b30420" providerId="LiveId" clId="{8FC1D5FC-550F-4AF5-A25F-80F39F006A36}" dt="2021-05-03T11:27:48.348" v="13659" actId="1076"/>
          <ac:spMkLst>
            <pc:docMk/>
            <pc:sldMk cId="760672974" sldId="336"/>
            <ac:spMk id="3" creationId="{F240D69B-105F-4C08-BAE5-57374273B72D}"/>
          </ac:spMkLst>
        </pc:spChg>
        <pc:spChg chg="add del mod">
          <ac:chgData name="Bryan Krausen" userId="774916b2a9b30420" providerId="LiveId" clId="{8FC1D5FC-550F-4AF5-A25F-80F39F006A36}" dt="2021-05-02T19:49:36.779" v="12595" actId="478"/>
          <ac:spMkLst>
            <pc:docMk/>
            <pc:sldMk cId="760672974" sldId="336"/>
            <ac:spMk id="4" creationId="{3FA18D23-851B-436B-BAFD-EB24228DF819}"/>
          </ac:spMkLst>
        </pc:spChg>
        <pc:spChg chg="add del mod">
          <ac:chgData name="Bryan Krausen" userId="774916b2a9b30420" providerId="LiveId" clId="{8FC1D5FC-550F-4AF5-A25F-80F39F006A36}" dt="2021-05-02T16:31:12.568" v="11434" actId="478"/>
          <ac:spMkLst>
            <pc:docMk/>
            <pc:sldMk cId="760672974" sldId="336"/>
            <ac:spMk id="12" creationId="{19C49BA4-EE29-4A97-90B0-51E52DC1585A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5" creationId="{D6272CBB-0E35-4C3D-B64B-A8D0AA1B46C1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1.707" v="12626" actId="20577"/>
          <ac:spMkLst>
            <pc:docMk/>
            <pc:sldMk cId="760672974" sldId="336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8" creationId="{5A62E1C9-422A-4691-A6CB-E04D1DD55BE6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9" creationId="{F9CF6F07-A436-4D5C-A41E-3353059BDA9E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0" creationId="{EF1CC935-E63C-4CB3-A529-A8D6C3EE6289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1" creationId="{1A8CC8B7-7458-4D53-BF01-5AEB68A0BA6E}"/>
          </ac:spMkLst>
        </pc:spChg>
        <pc:spChg chg="add mod">
          <ac:chgData name="Bryan Krausen" userId="774916b2a9b30420" providerId="LiveId" clId="{8FC1D5FC-550F-4AF5-A25F-80F39F006A36}" dt="2021-05-02T17:05:28.465" v="11835" actId="207"/>
          <ac:spMkLst>
            <pc:docMk/>
            <pc:sldMk cId="760672974" sldId="336"/>
            <ac:spMk id="22" creationId="{62D75307-78AF-4C02-84F6-718E55EA4D3B}"/>
          </ac:spMkLst>
        </pc:spChg>
        <pc:spChg chg="add mod">
          <ac:chgData name="Bryan Krausen" userId="774916b2a9b30420" providerId="LiveId" clId="{8FC1D5FC-550F-4AF5-A25F-80F39F006A36}" dt="2021-05-02T17:04:00.003" v="11831" actId="1076"/>
          <ac:spMkLst>
            <pc:docMk/>
            <pc:sldMk cId="760672974" sldId="336"/>
            <ac:spMk id="23" creationId="{B01DC42F-FF34-46BF-A3A4-44EE4ED74070}"/>
          </ac:spMkLst>
        </pc:spChg>
        <pc:spChg chg="del">
          <ac:chgData name="Bryan Krausen" userId="774916b2a9b30420" providerId="LiveId" clId="{8FC1D5FC-550F-4AF5-A25F-80F39F006A36}" dt="2021-05-02T19:50:33.526" v="12627" actId="478"/>
          <ac:spMkLst>
            <pc:docMk/>
            <pc:sldMk cId="760672974" sldId="336"/>
            <ac:spMk id="31" creationId="{4C86DBA3-C901-41B1-8862-08E16FADE1DF}"/>
          </ac:spMkLst>
        </pc:spChg>
      </pc:sldChg>
      <pc:sldChg chg="addSp delSp modSp add mod modClrScheme chgLayout">
        <pc:chgData name="Bryan Krausen" userId="774916b2a9b30420" providerId="LiveId" clId="{8FC1D5FC-550F-4AF5-A25F-80F39F006A36}" dt="2021-05-03T00:57:36.853" v="13658" actId="207"/>
        <pc:sldMkLst>
          <pc:docMk/>
          <pc:sldMk cId="2186756857" sldId="337"/>
        </pc:sldMkLst>
        <pc:spChg chg="add del mod">
          <ac:chgData name="Bryan Krausen" userId="774916b2a9b30420" providerId="LiveId" clId="{8FC1D5FC-550F-4AF5-A25F-80F39F006A36}" dt="2021-05-02T12:38:29.355" v="9476" actId="478"/>
          <ac:spMkLst>
            <pc:docMk/>
            <pc:sldMk cId="2186756857" sldId="337"/>
            <ac:spMk id="2" creationId="{2923307E-2DA7-41E1-83DA-573E566BAF6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5" creationId="{403C46D7-DEE2-4F8E-9E29-3224F0229ED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6" creationId="{29A4324E-3185-4534-8222-4360755581FE}"/>
          </ac:spMkLst>
        </pc:spChg>
        <pc:spChg chg="add del mod ord">
          <ac:chgData name="Bryan Krausen" userId="774916b2a9b30420" providerId="LiveId" clId="{8FC1D5FC-550F-4AF5-A25F-80F39F006A36}" dt="2021-05-02T12:42:48.317" v="9541" actId="478"/>
          <ac:spMkLst>
            <pc:docMk/>
            <pc:sldMk cId="2186756857" sldId="337"/>
            <ac:spMk id="7" creationId="{B34885B5-87C7-4F22-BEF8-D9C21F93C3FE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4" creationId="{4FC11122-F5FC-4902-A93F-8FBA89265589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6" creationId="{2709C00F-BD82-4D81-BADC-83E09FE72AA4}"/>
          </ac:spMkLst>
        </pc:spChg>
        <pc:spChg chg="mod">
          <ac:chgData name="Bryan Krausen" userId="774916b2a9b30420" providerId="LiveId" clId="{8FC1D5FC-550F-4AF5-A25F-80F39F006A36}" dt="2021-05-02T12:38:44.333" v="9499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delSp modSp add mod">
        <pc:chgData name="Bryan Krausen" userId="774916b2a9b30420" providerId="LiveId" clId="{8FC1D5FC-550F-4AF5-A25F-80F39F006A36}" dt="2021-05-04T11:58:45.720" v="13685" actId="207"/>
        <pc:sldMkLst>
          <pc:docMk/>
          <pc:sldMk cId="1871366179" sldId="340"/>
        </pc:sldMkLst>
        <pc:spChg chg="add mod">
          <ac:chgData name="Bryan Krausen" userId="774916b2a9b30420" providerId="LiveId" clId="{8FC1D5FC-550F-4AF5-A25F-80F39F006A36}" dt="2021-05-02T13:36:50.273" v="10641" actId="1076"/>
          <ac:spMkLst>
            <pc:docMk/>
            <pc:sldMk cId="1871366179" sldId="340"/>
            <ac:spMk id="3" creationId="{4056ECE7-7005-4A7E-B96E-8DB55FAA9CA5}"/>
          </ac:spMkLst>
        </pc:spChg>
        <pc:spChg chg="add mod">
          <ac:chgData name="Bryan Krausen" userId="774916b2a9b30420" providerId="LiveId" clId="{8FC1D5FC-550F-4AF5-A25F-80F39F006A36}" dt="2021-05-04T11:58:45.720" v="13685" actId="207"/>
          <ac:spMkLst>
            <pc:docMk/>
            <pc:sldMk cId="1871366179" sldId="340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3:38:41.240" v="10722" actId="20577"/>
          <ac:spMkLst>
            <pc:docMk/>
            <pc:sldMk cId="1871366179" sldId="340"/>
            <ac:spMk id="8" creationId="{5985A294-BFB3-400F-94FC-E4226F0ADBC5}"/>
          </ac:spMkLst>
        </pc:spChg>
        <pc:spChg chg="add mod">
          <ac:chgData name="Bryan Krausen" userId="774916b2a9b30420" providerId="LiveId" clId="{8FC1D5FC-550F-4AF5-A25F-80F39F006A36}" dt="2021-05-02T14:13:12.334" v="10953" actId="207"/>
          <ac:spMkLst>
            <pc:docMk/>
            <pc:sldMk cId="1871366179" sldId="340"/>
            <ac:spMk id="10" creationId="{A021707D-06C4-4805-B3C7-99225FAABA37}"/>
          </ac:spMkLst>
        </pc:spChg>
        <pc:spChg chg="del">
          <ac:chgData name="Bryan Krausen" userId="774916b2a9b30420" providerId="LiveId" clId="{8FC1D5FC-550F-4AF5-A25F-80F39F006A36}" dt="2021-05-02T13:31:31.818" v="10352" actId="478"/>
          <ac:spMkLst>
            <pc:docMk/>
            <pc:sldMk cId="1871366179" sldId="340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0:34.189" v="10944" actId="208"/>
          <ac:spMkLst>
            <pc:docMk/>
            <pc:sldMk cId="1871366179" sldId="340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4.780" v="12608"/>
          <ac:spMkLst>
            <pc:docMk/>
            <pc:sldMk cId="1871366179" sldId="340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0:31.891" v="10943" actId="207"/>
          <ac:spMkLst>
            <pc:docMk/>
            <pc:sldMk cId="1871366179" sldId="340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2" creationId="{9A70C887-2102-429D-A8E8-EDE4C368F085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27" creationId="{4C0022AD-302C-4C52-A750-08CDDE135965}"/>
          </ac:spMkLst>
        </pc:spChg>
        <pc:spChg chg="mod topLvl">
          <ac:chgData name="Bryan Krausen" userId="774916b2a9b30420" providerId="LiveId" clId="{8FC1D5FC-550F-4AF5-A25F-80F39F006A36}" dt="2021-05-02T14:10:10.856" v="10936" actId="208"/>
          <ac:spMkLst>
            <pc:docMk/>
            <pc:sldMk cId="1871366179" sldId="340"/>
            <ac:spMk id="28" creationId="{374ED6FC-DB97-4A67-ACBE-63F9D89A67CF}"/>
          </ac:spMkLst>
        </pc:spChg>
        <pc:spChg chg="mod topLvl">
          <ac:chgData name="Bryan Krausen" userId="774916b2a9b30420" providerId="LiveId" clId="{8FC1D5FC-550F-4AF5-A25F-80F39F006A36}" dt="2021-05-02T14:10:07.203" v="10935" actId="108"/>
          <ac:spMkLst>
            <pc:docMk/>
            <pc:sldMk cId="1871366179" sldId="340"/>
            <ac:spMk id="29" creationId="{1E21A891-3892-4F65-BD08-742011C54E2D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0" creationId="{52C4F4C5-A348-4550-ABC6-D005515B61DF}"/>
          </ac:spMkLst>
        </pc:spChg>
        <pc:spChg chg="mod">
          <ac:chgData name="Bryan Krausen" userId="774916b2a9b30420" providerId="LiveId" clId="{8FC1D5FC-550F-4AF5-A25F-80F39F006A36}" dt="2021-05-03T00:55:35.412" v="13655" actId="20577"/>
          <ac:spMkLst>
            <pc:docMk/>
            <pc:sldMk cId="1871366179" sldId="340"/>
            <ac:spMk id="31" creationId="{4C86DBA3-C901-41B1-8862-08E16FADE1DF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2" creationId="{532FBA3B-6354-4D66-A3AC-CEB245A9EFDE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3" creationId="{D636E96B-DFE4-42C3-BBA8-827ED51A5A54}"/>
          </ac:spMkLst>
        </pc:spChg>
        <pc:spChg chg="mod topLvl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34" creationId="{CBD47384-1B5E-46FE-8A33-1E189FA70F4E}"/>
          </ac:spMkLst>
        </pc:spChg>
        <pc:spChg chg="add del mod">
          <ac:chgData name="Bryan Krausen" userId="774916b2a9b30420" providerId="LiveId" clId="{8FC1D5FC-550F-4AF5-A25F-80F39F006A36}" dt="2021-05-02T16:28:18.371" v="11359" actId="478"/>
          <ac:spMkLst>
            <pc:docMk/>
            <pc:sldMk cId="1871366179" sldId="340"/>
            <ac:spMk id="35" creationId="{2E72147D-46CC-4469-B675-EAFA3DDF8FFB}"/>
          </ac:spMkLst>
        </pc:spChg>
        <pc:spChg chg="add mod topLvl">
          <ac:chgData name="Bryan Krausen" userId="774916b2a9b30420" providerId="LiveId" clId="{8FC1D5FC-550F-4AF5-A25F-80F39F006A36}" dt="2021-05-02T13:41:57.191" v="10880" actId="1076"/>
          <ac:spMkLst>
            <pc:docMk/>
            <pc:sldMk cId="1871366179" sldId="340"/>
            <ac:spMk id="36" creationId="{EFBF54BE-835A-48BF-8A0C-93B6B3DED21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39" creationId="{8E998317-93A9-4E05-8A01-9BC7631434BC}"/>
          </ac:spMkLst>
        </pc:spChg>
        <pc:spChg chg="mod topLvl">
          <ac:chgData name="Bryan Krausen" userId="774916b2a9b30420" providerId="LiveId" clId="{8FC1D5FC-550F-4AF5-A25F-80F39F006A36}" dt="2021-05-02T14:10:25.397" v="10941" actId="208"/>
          <ac:spMkLst>
            <pc:docMk/>
            <pc:sldMk cId="1871366179" sldId="340"/>
            <ac:spMk id="40" creationId="{616F5005-E98B-4E5B-BFF1-92511B0871F3}"/>
          </ac:spMkLst>
        </pc:spChg>
        <pc:spChg chg="mod topLvl">
          <ac:chgData name="Bryan Krausen" userId="774916b2a9b30420" providerId="LiveId" clId="{8FC1D5FC-550F-4AF5-A25F-80F39F006A36}" dt="2021-05-02T14:10:25.813" v="10942" actId="207"/>
          <ac:spMkLst>
            <pc:docMk/>
            <pc:sldMk cId="1871366179" sldId="340"/>
            <ac:spMk id="41" creationId="{D853784A-9210-47A8-ABE1-AF0BCB9B4330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3" creationId="{19AC0DCD-352A-4D7D-9E99-C3BBC800B3E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4" creationId="{5FD57BDB-A537-4592-A556-7C020ABFCEA4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5" creationId="{3305F1C9-301E-4728-9575-AB36C80856A7}"/>
          </ac:spMkLst>
        </pc:spChg>
        <pc:spChg chg="mod topLvl">
          <ac:chgData name="Bryan Krausen" userId="774916b2a9b30420" providerId="LiveId" clId="{8FC1D5FC-550F-4AF5-A25F-80F39F006A36}" dt="2021-05-02T14:53:30.220" v="11328" actId="207"/>
          <ac:spMkLst>
            <pc:docMk/>
            <pc:sldMk cId="1871366179" sldId="340"/>
            <ac:spMk id="46" creationId="{4D482771-5FED-49CD-AB24-E7E5B57C263F}"/>
          </ac:spMkLst>
        </pc:spChg>
        <pc:spChg chg="del mod topLvl">
          <ac:chgData name="Bryan Krausen" userId="774916b2a9b30420" providerId="LiveId" clId="{8FC1D5FC-550F-4AF5-A25F-80F39F006A36}" dt="2021-05-02T13:40:30.474" v="10801" actId="478"/>
          <ac:spMkLst>
            <pc:docMk/>
            <pc:sldMk cId="1871366179" sldId="340"/>
            <ac:spMk id="47" creationId="{4690A0F2-467A-477D-B783-A77ECA535ED3}"/>
          </ac:spMkLst>
        </pc:spChg>
        <pc:spChg chg="add mod">
          <ac:chgData name="Bryan Krausen" userId="774916b2a9b30420" providerId="LiveId" clId="{8FC1D5FC-550F-4AF5-A25F-80F39F006A36}" dt="2021-05-02T14:13:16.531" v="10954" actId="207"/>
          <ac:spMkLst>
            <pc:docMk/>
            <pc:sldMk cId="1871366179" sldId="340"/>
            <ac:spMk id="48" creationId="{0C84DC34-1F15-4DFA-A358-730DAD6D4D33}"/>
          </ac:spMkLst>
        </pc:spChg>
        <pc:grpChg chg="add mod">
          <ac:chgData name="Bryan Krausen" userId="774916b2a9b30420" providerId="LiveId" clId="{8FC1D5FC-550F-4AF5-A25F-80F39F006A36}" dt="2021-05-02T13:37:00.045" v="10644" actId="1076"/>
          <ac:grpSpMkLst>
            <pc:docMk/>
            <pc:sldMk cId="1871366179" sldId="340"/>
            <ac:grpSpMk id="2" creationId="{B2C69E2B-A7B9-4C89-83F4-6DA98298DCC5}"/>
          </ac:grpSpMkLst>
        </pc:grpChg>
        <pc:grpChg chg="add del mod">
          <ac:chgData name="Bryan Krausen" userId="774916b2a9b30420" providerId="LiveId" clId="{8FC1D5FC-550F-4AF5-A25F-80F39F006A36}" dt="2021-05-02T13:41:44.696" v="10876" actId="165"/>
          <ac:grpSpMkLst>
            <pc:docMk/>
            <pc:sldMk cId="1871366179" sldId="340"/>
            <ac:grpSpMk id="9" creationId="{464DF35B-9AF1-4765-BBDB-982E1C74F183}"/>
          </ac:grpSpMkLst>
        </pc:grpChg>
        <pc:grpChg chg="add del mod">
          <ac:chgData name="Bryan Krausen" userId="774916b2a9b30420" providerId="LiveId" clId="{8FC1D5FC-550F-4AF5-A25F-80F39F006A36}" dt="2021-05-02T13:37:57.881" v="10673" actId="165"/>
          <ac:grpSpMkLst>
            <pc:docMk/>
            <pc:sldMk cId="1871366179" sldId="340"/>
            <ac:grpSpMk id="26" creationId="{BE02EAE2-BC4C-4760-8098-CB0B62AB6F0A}"/>
          </ac:grpSpMkLst>
        </pc:grpChg>
        <pc:grpChg chg="add del mod">
          <ac:chgData name="Bryan Krausen" userId="774916b2a9b30420" providerId="LiveId" clId="{8FC1D5FC-550F-4AF5-A25F-80F39F006A36}" dt="2021-05-02T13:39:13.417" v="10728" actId="165"/>
          <ac:grpSpMkLst>
            <pc:docMk/>
            <pc:sldMk cId="1871366179" sldId="340"/>
            <ac:grpSpMk id="38" creationId="{850C0002-B213-4871-8022-3BE1787A1AD9}"/>
          </ac:grpSpMkLst>
        </pc:grpChg>
        <pc:picChg chg="add mod">
          <ac:chgData name="Bryan Krausen" userId="774916b2a9b30420" providerId="LiveId" clId="{8FC1D5FC-550F-4AF5-A25F-80F39F006A36}" dt="2021-05-02T14:12:57.656" v="10952" actId="1076"/>
          <ac:picMkLst>
            <pc:docMk/>
            <pc:sldMk cId="1871366179" sldId="340"/>
            <ac:picMk id="24" creationId="{B7515BAD-6A3D-4EFC-97BC-457D811FB442}"/>
          </ac:picMkLst>
        </pc:picChg>
        <pc:cxnChg chg="add mod">
          <ac:chgData name="Bryan Krausen" userId="774916b2a9b30420" providerId="LiveId" clId="{8FC1D5FC-550F-4AF5-A25F-80F39F006A36}" dt="2021-05-02T13:33:35.871" v="10440" actId="1076"/>
          <ac:cxnSpMkLst>
            <pc:docMk/>
            <pc:sldMk cId="1871366179" sldId="340"/>
            <ac:cxnSpMk id="6" creationId="{16455736-6D11-4F34-AC32-148BBD4794E1}"/>
          </ac:cxnSpMkLst>
        </pc:cxnChg>
        <pc:cxnChg chg="add">
          <ac:chgData name="Bryan Krausen" userId="774916b2a9b30420" providerId="LiveId" clId="{8FC1D5FC-550F-4AF5-A25F-80F39F006A36}" dt="2021-05-02T13:46:02.388" v="10891" actId="11529"/>
          <ac:cxnSpMkLst>
            <pc:docMk/>
            <pc:sldMk cId="1871366179" sldId="340"/>
            <ac:cxnSpMk id="13" creationId="{FC1A9417-CD70-4457-AE0F-FEF30C148C07}"/>
          </ac:cxnSpMkLst>
        </pc:cxnChg>
        <pc:cxnChg chg="add mod">
          <ac:chgData name="Bryan Krausen" userId="774916b2a9b30420" providerId="LiveId" clId="{8FC1D5FC-550F-4AF5-A25F-80F39F006A36}" dt="2021-05-02T13:46:07.208" v="10894" actId="1076"/>
          <ac:cxnSpMkLst>
            <pc:docMk/>
            <pc:sldMk cId="1871366179" sldId="340"/>
            <ac:cxnSpMk id="58" creationId="{805E5073-6C27-4AB9-85FC-6B7F380ADF85}"/>
          </ac:cxnSpMkLst>
        </pc:cxnChg>
      </pc:sldChg>
      <pc:sldChg chg="addSp modSp add del mod">
        <pc:chgData name="Bryan Krausen" userId="774916b2a9b30420" providerId="LiveId" clId="{8FC1D5FC-550F-4AF5-A25F-80F39F006A36}" dt="2021-05-02T12:38:18.044" v="9475" actId="47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addSp delSp modSp add mod">
        <pc:chgData name="Bryan Krausen" userId="774916b2a9b30420" providerId="LiveId" clId="{8FC1D5FC-550F-4AF5-A25F-80F39F006A36}" dt="2021-05-04T21:45:42.643" v="13716" actId="207"/>
        <pc:sldMkLst>
          <pc:docMk/>
          <pc:sldMk cId="3243551603" sldId="341"/>
        </pc:sldMkLst>
        <pc:spChg chg="add mod ord">
          <ac:chgData name="Bryan Krausen" userId="774916b2a9b30420" providerId="LiveId" clId="{8FC1D5FC-550F-4AF5-A25F-80F39F006A36}" dt="2021-05-02T14:21:49.102" v="11287" actId="114"/>
          <ac:spMkLst>
            <pc:docMk/>
            <pc:sldMk cId="3243551603" sldId="341"/>
            <ac:spMk id="2" creationId="{BEC301CB-20FD-4654-A284-FBFF00A40057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3" creationId="{403E5670-974A-4735-91E9-9E52AD0D82AF}"/>
          </ac:spMkLst>
        </pc:spChg>
        <pc:spChg chg="mod">
          <ac:chgData name="Bryan Krausen" userId="774916b2a9b30420" providerId="LiveId" clId="{8FC1D5FC-550F-4AF5-A25F-80F39F006A36}" dt="2021-05-02T14:17:48.927" v="11154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4T21:45:42.643" v="13716" actId="207"/>
          <ac:spMkLst>
            <pc:docMk/>
            <pc:sldMk cId="3243551603" sldId="341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8:00.629" v="11156" actId="14100"/>
          <ac:spMkLst>
            <pc:docMk/>
            <pc:sldMk cId="3243551603" sldId="341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0.292" v="12606"/>
          <ac:spMkLst>
            <pc:docMk/>
            <pc:sldMk cId="3243551603" sldId="341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2" creationId="{9A70C887-2102-429D-A8E8-EDE4C368F085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24" creationId="{CBED178A-C1EA-4A13-9C76-1F880E4C6C23}"/>
          </ac:spMkLst>
        </pc:spChg>
        <pc:spChg chg="add mod">
          <ac:chgData name="Bryan Krausen" userId="774916b2a9b30420" providerId="LiveId" clId="{8FC1D5FC-550F-4AF5-A25F-80F39F006A36}" dt="2021-05-02T14:22:52.558" v="11319" actId="1076"/>
          <ac:spMkLst>
            <pc:docMk/>
            <pc:sldMk cId="3243551603" sldId="341"/>
            <ac:spMk id="25" creationId="{A3F6181F-CC70-48F4-9BD7-54629DA55E4C}"/>
          </ac:spMkLst>
        </pc:spChg>
        <pc:spChg chg="del">
          <ac:chgData name="Bryan Krausen" userId="774916b2a9b30420" providerId="LiveId" clId="{8FC1D5FC-550F-4AF5-A25F-80F39F006A36}" dt="2021-05-02T19:50:01.635" v="12607" actId="478"/>
          <ac:spMkLst>
            <pc:docMk/>
            <pc:sldMk cId="3243551603" sldId="341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2T17:11:37.468" v="12049"/>
          <ac:spMkLst>
            <pc:docMk/>
            <pc:sldMk cId="3243551603" sldId="341"/>
            <ac:spMk id="33" creationId="{4DB8BA6A-68E2-484B-8D6F-9F5CB227AC92}"/>
          </ac:spMkLst>
        </pc:spChg>
        <pc:cxnChg chg="add mod">
          <ac:chgData name="Bryan Krausen" userId="774916b2a9b30420" providerId="LiveId" clId="{8FC1D5FC-550F-4AF5-A25F-80F39F006A36}" dt="2021-05-02T14:23:52.450" v="11325" actId="14100"/>
          <ac:cxnSpMkLst>
            <pc:docMk/>
            <pc:sldMk cId="3243551603" sldId="341"/>
            <ac:cxnSpMk id="5" creationId="{D3A34EED-643E-4BA7-96F0-94B6B96D448E}"/>
          </ac:cxnSpMkLst>
        </pc:cxnChg>
        <pc:cxnChg chg="add mod">
          <ac:chgData name="Bryan Krausen" userId="774916b2a9b30420" providerId="LiveId" clId="{8FC1D5FC-550F-4AF5-A25F-80F39F006A36}" dt="2021-05-02T14:22:59.811" v="11320" actId="14100"/>
          <ac:cxnSpMkLst>
            <pc:docMk/>
            <pc:sldMk cId="3243551603" sldId="341"/>
            <ac:cxnSpMk id="26" creationId="{4F535E3E-2AB4-426F-AD80-F317CB12B8AA}"/>
          </ac:cxnSpMkLst>
        </pc:cxnChg>
      </pc:sldChg>
      <pc:sldChg chg="addSp delSp modSp add mod">
        <pc:chgData name="Bryan Krausen" userId="774916b2a9b30420" providerId="LiveId" clId="{8FC1D5FC-550F-4AF5-A25F-80F39F006A36}" dt="2021-05-02T19:50:15.571" v="12617" actId="20577"/>
        <pc:sldMkLst>
          <pc:docMk/>
          <pc:sldMk cId="2236327102" sldId="342"/>
        </pc:sldMkLst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" creationId="{4056ECE7-7005-4A7E-B96E-8DB55FAA9CA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4:54:42.069" v="11358" actId="20577"/>
          <ac:spMkLst>
            <pc:docMk/>
            <pc:sldMk cId="2236327102" sldId="342"/>
            <ac:spMk id="5" creationId="{C227A2E9-C390-4575-A5F2-4452DF58F93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8" creationId="{5985A294-BFB3-400F-94FC-E4226F0ADBC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10" creationId="{A021707D-06C4-4805-B3C7-99225FAABA37}"/>
          </ac:spMkLst>
        </pc:spChg>
        <pc:spChg chg="mod">
          <ac:chgData name="Bryan Krausen" userId="774916b2a9b30420" providerId="LiveId" clId="{8FC1D5FC-550F-4AF5-A25F-80F39F006A36}" dt="2021-05-02T19:50:09.619" v="12609"/>
          <ac:spMkLst>
            <pc:docMk/>
            <pc:sldMk cId="2236327102" sldId="342"/>
            <ac:spMk id="17" creationId="{23E09767-3FF2-4AB0-B724-668A818E215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7" creationId="{4C0022AD-302C-4C52-A750-08CDDE13596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8" creationId="{374ED6FC-DB97-4A67-ACBE-63F9D89A67C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9" creationId="{1E21A891-3892-4F65-BD08-742011C54E2D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0" creationId="{52C4F4C5-A348-4550-ABC6-D005515B61DF}"/>
          </ac:spMkLst>
        </pc:spChg>
        <pc:spChg chg="add del mod">
          <ac:chgData name="Bryan Krausen" userId="774916b2a9b30420" providerId="LiveId" clId="{8FC1D5FC-550F-4AF5-A25F-80F39F006A36}" dt="2021-05-02T19:50:15.571" v="12617" actId="20577"/>
          <ac:spMkLst>
            <pc:docMk/>
            <pc:sldMk cId="2236327102" sldId="342"/>
            <ac:spMk id="31" creationId="{4C86DBA3-C901-41B1-8862-08E16FADE1D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2" creationId="{532FBA3B-6354-4D66-A3AC-CEB245A9EFD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3" creationId="{D636E96B-DFE4-42C3-BBA8-827ED51A5A5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4" creationId="{CBD47384-1B5E-46FE-8A33-1E189FA70F4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5" creationId="{2E72147D-46CC-4469-B675-EAFA3DDF8FF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6" creationId="{EFBF54BE-835A-48BF-8A0C-93B6B3DED21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9" creationId="{8E998317-93A9-4E05-8A01-9BC7631434B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0" creationId="{616F5005-E98B-4E5B-BFF1-92511B0871F3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1" creationId="{D853784A-9210-47A8-ABE1-AF0BCB9B4330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3" creationId="{19AC0DCD-352A-4D7D-9E99-C3BBC800B3E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4" creationId="{5FD57BDB-A537-4592-A556-7C020ABFCEA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5" creationId="{3305F1C9-301E-4728-9575-AB36C80856A7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6" creationId="{4D482771-5FED-49CD-AB24-E7E5B57C263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8" creationId="{0C84DC34-1F15-4DFA-A358-730DAD6D4D33}"/>
          </ac:spMkLst>
        </pc:spChg>
        <pc:grpChg chg="del">
          <ac:chgData name="Bryan Krausen" userId="774916b2a9b30420" providerId="LiveId" clId="{8FC1D5FC-550F-4AF5-A25F-80F39F006A36}" dt="2021-05-02T14:54:31.620" v="11330" actId="478"/>
          <ac:grpSpMkLst>
            <pc:docMk/>
            <pc:sldMk cId="2236327102" sldId="342"/>
            <ac:grpSpMk id="2" creationId="{B2C69E2B-A7B9-4C89-83F4-6DA98298DCC5}"/>
          </ac:grpSpMkLst>
        </pc:grpChg>
        <pc:picChg chg="del">
          <ac:chgData name="Bryan Krausen" userId="774916b2a9b30420" providerId="LiveId" clId="{8FC1D5FC-550F-4AF5-A25F-80F39F006A36}" dt="2021-05-02T14:54:31.620" v="11330" actId="478"/>
          <ac:picMkLst>
            <pc:docMk/>
            <pc:sldMk cId="2236327102" sldId="342"/>
            <ac:picMk id="24" creationId="{B7515BAD-6A3D-4EFC-97BC-457D811FB442}"/>
          </ac:picMkLst>
        </pc:pic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6" creationId="{16455736-6D11-4F34-AC32-148BBD4794E1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13" creationId="{FC1A9417-CD70-4457-AE0F-FEF30C148C07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58" creationId="{805E5073-6C27-4AB9-85FC-6B7F380ADF85}"/>
          </ac:cxnSpMkLst>
        </pc:cxnChg>
      </pc:sldChg>
      <pc:sldChg chg="addSp delSp modSp add mod">
        <pc:chgData name="Bryan Krausen" userId="774916b2a9b30420" providerId="LiveId" clId="{8FC1D5FC-550F-4AF5-A25F-80F39F006A36}" dt="2021-05-04T21:42:54.923" v="13705" actId="1076"/>
        <pc:sldMkLst>
          <pc:docMk/>
          <pc:sldMk cId="3089052811" sldId="343"/>
        </pc:sldMkLst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2" creationId="{2048F784-3DBC-4D68-92AF-11CEB7775B26}"/>
          </ac:spMkLst>
        </pc:spChg>
        <pc:spChg chg="mod">
          <ac:chgData name="Bryan Krausen" userId="774916b2a9b30420" providerId="LiveId" clId="{8FC1D5FC-550F-4AF5-A25F-80F39F006A36}" dt="2021-05-03T11:27:52.053" v="13660" actId="1076"/>
          <ac:spMkLst>
            <pc:docMk/>
            <pc:sldMk cId="3089052811" sldId="343"/>
            <ac:spMk id="3" creationId="{F240D69B-105F-4C08-BAE5-57374273B72D}"/>
          </ac:spMkLst>
        </pc:spChg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4" creationId="{31120975-78FB-475C-BDE9-CE6449D634AE}"/>
          </ac:spMkLst>
        </pc:spChg>
        <pc:spChg chg="add mod">
          <ac:chgData name="Bryan Krausen" userId="774916b2a9b30420" providerId="LiveId" clId="{8FC1D5FC-550F-4AF5-A25F-80F39F006A36}" dt="2021-05-02T17:13:26.443" v="12100" actId="1076"/>
          <ac:spMkLst>
            <pc:docMk/>
            <pc:sldMk cId="3089052811" sldId="343"/>
            <ac:spMk id="8" creationId="{7E3842ED-B2A7-495B-9A59-DBBC98CEAC1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5" creationId="{D6272CBB-0E35-4C3D-B64B-A8D0AA1B46C1}"/>
          </ac:spMkLst>
        </pc:spChg>
        <pc:spChg chg="mod">
          <ac:chgData name="Bryan Krausen" userId="774916b2a9b30420" providerId="LiveId" clId="{8FC1D5FC-550F-4AF5-A25F-80F39F006A36}" dt="2021-05-02T18:57:05.920" v="12101" actId="14100"/>
          <ac:spMkLst>
            <pc:docMk/>
            <pc:sldMk cId="3089052811" sldId="343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7.051" v="12628"/>
          <ac:spMkLst>
            <pc:docMk/>
            <pc:sldMk cId="3089052811" sldId="343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8" creationId="{5A62E1C9-422A-4691-A6CB-E04D1DD55BE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9" creationId="{F9CF6F07-A436-4D5C-A41E-3353059BDA9E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0" creationId="{EF1CC935-E63C-4CB3-A529-A8D6C3EE6289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1" creationId="{1A8CC8B7-7458-4D53-BF01-5AEB68A0BA6E}"/>
          </ac:spMkLst>
        </pc:spChg>
        <pc:spChg chg="mod">
          <ac:chgData name="Bryan Krausen" userId="774916b2a9b30420" providerId="LiveId" clId="{8FC1D5FC-550F-4AF5-A25F-80F39F006A36}" dt="2021-05-04T21:42:54.923" v="13705" actId="1076"/>
          <ac:spMkLst>
            <pc:docMk/>
            <pc:sldMk cId="3089052811" sldId="343"/>
            <ac:spMk id="22" creationId="{62D75307-78AF-4C02-84F6-718E55EA4D3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3" creationId="{B01DC42F-FF34-46BF-A3A4-44EE4ED74070}"/>
          </ac:spMkLst>
        </pc:spChg>
        <pc:spChg chg="add mod ord">
          <ac:chgData name="Bryan Krausen" userId="774916b2a9b30420" providerId="LiveId" clId="{8FC1D5FC-550F-4AF5-A25F-80F39F006A36}" dt="2021-05-02T17:12:53.835" v="12075" actId="20577"/>
          <ac:spMkLst>
            <pc:docMk/>
            <pc:sldMk cId="3089052811" sldId="343"/>
            <ac:spMk id="24" creationId="{56BD597C-E4C6-448C-9206-D825F24831FB}"/>
          </ac:spMkLst>
        </pc:spChg>
        <pc:spChg chg="add del mod">
          <ac:chgData name="Bryan Krausen" userId="774916b2a9b30420" providerId="LiveId" clId="{8FC1D5FC-550F-4AF5-A25F-80F39F006A36}" dt="2021-05-02T17:11:30.295" v="12046" actId="478"/>
          <ac:spMkLst>
            <pc:docMk/>
            <pc:sldMk cId="3089052811" sldId="343"/>
            <ac:spMk id="25" creationId="{EE3CD74A-B8CC-48B3-AAC8-D1462B72A51F}"/>
          </ac:spMkLst>
        </pc:spChg>
        <pc:spChg chg="add mod">
          <ac:chgData name="Bryan Krausen" userId="774916b2a9b30420" providerId="LiveId" clId="{8FC1D5FC-550F-4AF5-A25F-80F39F006A36}" dt="2021-05-02T19:01:49.509" v="12196" actId="207"/>
          <ac:spMkLst>
            <pc:docMk/>
            <pc:sldMk cId="3089052811" sldId="343"/>
            <ac:spMk id="26" creationId="{7134363E-1B06-478C-9546-E280D1AF7198}"/>
          </ac:spMkLst>
        </pc:spChg>
        <pc:spChg chg="del">
          <ac:chgData name="Bryan Krausen" userId="774916b2a9b30420" providerId="LiveId" clId="{8FC1D5FC-550F-4AF5-A25F-80F39F006A36}" dt="2021-05-02T19:50:38.443" v="12629" actId="478"/>
          <ac:spMkLst>
            <pc:docMk/>
            <pc:sldMk cId="3089052811" sldId="343"/>
            <ac:spMk id="31" creationId="{4C86DBA3-C901-41B1-8862-08E16FADE1DF}"/>
          </ac:spMkLst>
        </pc:spChg>
        <pc:cxnChg chg="add mod">
          <ac:chgData name="Bryan Krausen" userId="774916b2a9b30420" providerId="LiveId" clId="{8FC1D5FC-550F-4AF5-A25F-80F39F006A36}" dt="2021-05-02T17:12:24.239" v="12064" actId="14100"/>
          <ac:cxnSpMkLst>
            <pc:docMk/>
            <pc:sldMk cId="3089052811" sldId="343"/>
            <ac:cxnSpMk id="27" creationId="{B91EBE45-BCBD-4F9D-A2ED-E35BE34DE61C}"/>
          </ac:cxnSpMkLst>
        </pc:cxnChg>
      </pc:sldChg>
      <pc:sldChg chg="delSp modSp add mod ord">
        <pc:chgData name="Bryan Krausen" userId="774916b2a9b30420" providerId="LiveId" clId="{8FC1D5FC-550F-4AF5-A25F-80F39F006A36}" dt="2021-05-02T21:13:56.275" v="12899" actId="20577"/>
        <pc:sldMkLst>
          <pc:docMk/>
          <pc:sldMk cId="61226956" sldId="344"/>
        </pc:sldMkLst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3" creationId="{704A68B7-E25F-45C0-9E19-0A1F4A7D2303}"/>
          </ac:spMkLst>
        </pc:spChg>
        <pc:spChg chg="del">
          <ac:chgData name="Bryan Krausen" userId="774916b2a9b30420" providerId="LiveId" clId="{8FC1D5FC-550F-4AF5-A25F-80F39F006A36}" dt="2021-05-02T19:50:59.483" v="12641" actId="478"/>
          <ac:spMkLst>
            <pc:docMk/>
            <pc:sldMk cId="61226956" sldId="344"/>
            <ac:spMk id="4" creationId="{04659C26-229E-47B3-8F6D-7FCEE6663B49}"/>
          </ac:spMkLst>
        </pc:spChg>
        <pc:spChg chg="mod">
          <ac:chgData name="Bryan Krausen" userId="774916b2a9b30420" providerId="LiveId" clId="{8FC1D5FC-550F-4AF5-A25F-80F39F006A36}" dt="2021-05-02T21:13:56.275" v="12899" actId="20577"/>
          <ac:spMkLst>
            <pc:docMk/>
            <pc:sldMk cId="61226956" sldId="344"/>
            <ac:spMk id="12" creationId="{1FAF0796-FF7A-4ED1-9056-94FF389CA1C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3" creationId="{7F9AC08C-6E65-413B-84A2-80D311583F7F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4" creationId="{DB6A9D89-D769-42AB-8D9F-D19C79C74A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5" creationId="{0E360C04-EE0F-4305-8E64-9085D9EF2F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6" creationId="{E3286542-EC55-4534-97A2-CFA370701AD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8" creationId="{6C8D2A1B-18B2-4F4F-8E7F-6B8A33FFE116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9" creationId="{7ECD06D0-D248-4C30-B284-E77EF48B934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0" creationId="{2DEC4EED-9329-463D-BC6F-9F826A1B271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1" creationId="{F6EE077F-2BF8-43E4-8E5C-93F0634EA192}"/>
          </ac:spMkLst>
        </pc:spChg>
      </pc:sldChg>
      <pc:sldChg chg="modSp add mod ord">
        <pc:chgData name="Bryan Krausen" userId="774916b2a9b30420" providerId="LiveId" clId="{8FC1D5FC-550F-4AF5-A25F-80F39F006A36}" dt="2021-05-03T00:31:31.835" v="12941" actId="20577"/>
        <pc:sldMkLst>
          <pc:docMk/>
          <pc:sldMk cId="3812753325" sldId="345"/>
        </pc:sldMkLst>
        <pc:spChg chg="mod">
          <ac:chgData name="Bryan Krausen" userId="774916b2a9b30420" providerId="LiveId" clId="{8FC1D5FC-550F-4AF5-A25F-80F39F006A36}" dt="2021-05-03T00:31:31.835" v="12941" actId="20577"/>
          <ac:spMkLst>
            <pc:docMk/>
            <pc:sldMk cId="3812753325" sldId="34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0.876" v="12950" actId="20577"/>
        <pc:sldMkLst>
          <pc:docMk/>
          <pc:sldMk cId="2466042083" sldId="346"/>
        </pc:sldMkLst>
        <pc:spChg chg="mod">
          <ac:chgData name="Bryan Krausen" userId="774916b2a9b30420" providerId="LiveId" clId="{8FC1D5FC-550F-4AF5-A25F-80F39F006A36}" dt="2021-05-03T00:31:40.876" v="12950" actId="20577"/>
          <ac:spMkLst>
            <pc:docMk/>
            <pc:sldMk cId="2466042083" sldId="346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9.915" v="12961" actId="20577"/>
        <pc:sldMkLst>
          <pc:docMk/>
          <pc:sldMk cId="2187796350" sldId="347"/>
        </pc:sldMkLst>
        <pc:spChg chg="mod">
          <ac:chgData name="Bryan Krausen" userId="774916b2a9b30420" providerId="LiveId" clId="{8FC1D5FC-550F-4AF5-A25F-80F39F006A36}" dt="2021-05-03T00:31:49.915" v="12961" actId="20577"/>
          <ac:spMkLst>
            <pc:docMk/>
            <pc:sldMk cId="2187796350" sldId="347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59.155" v="12976" actId="20577"/>
        <pc:sldMkLst>
          <pc:docMk/>
          <pc:sldMk cId="414069139" sldId="348"/>
        </pc:sldMkLst>
        <pc:spChg chg="mod">
          <ac:chgData name="Bryan Krausen" userId="774916b2a9b30420" providerId="LiveId" clId="{8FC1D5FC-550F-4AF5-A25F-80F39F006A36}" dt="2021-05-03T00:31:59.155" v="12976" actId="20577"/>
          <ac:spMkLst>
            <pc:docMk/>
            <pc:sldMk cId="414069139" sldId="348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08.083" v="12994" actId="20577"/>
        <pc:sldMkLst>
          <pc:docMk/>
          <pc:sldMk cId="529028713" sldId="349"/>
        </pc:sldMkLst>
        <pc:spChg chg="mod">
          <ac:chgData name="Bryan Krausen" userId="774916b2a9b30420" providerId="LiveId" clId="{8FC1D5FC-550F-4AF5-A25F-80F39F006A36}" dt="2021-05-03T00:32:08.083" v="12994" actId="20577"/>
          <ac:spMkLst>
            <pc:docMk/>
            <pc:sldMk cId="529028713" sldId="349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16.946" v="13010" actId="20577"/>
        <pc:sldMkLst>
          <pc:docMk/>
          <pc:sldMk cId="425047190" sldId="350"/>
        </pc:sldMkLst>
        <pc:spChg chg="mod">
          <ac:chgData name="Bryan Krausen" userId="774916b2a9b30420" providerId="LiveId" clId="{8FC1D5FC-550F-4AF5-A25F-80F39F006A36}" dt="2021-05-03T00:32:16.946" v="13010" actId="20577"/>
          <ac:spMkLst>
            <pc:docMk/>
            <pc:sldMk cId="425047190" sldId="350"/>
            <ac:spMk id="70" creationId="{00000000-0000-0000-0000-000000000000}"/>
          </ac:spMkLst>
        </pc:spChg>
      </pc:sldChg>
      <pc:sldChg chg="addSp delSp modSp add mod modClrScheme modAnim chgLayout">
        <pc:chgData name="Bryan Krausen" userId="774916b2a9b30420" providerId="LiveId" clId="{8FC1D5FC-550F-4AF5-A25F-80F39F006A36}" dt="2021-05-04T21:48:33.274" v="13787" actId="1036"/>
        <pc:sldMkLst>
          <pc:docMk/>
          <pc:sldMk cId="113717260" sldId="351"/>
        </pc:sldMkLst>
        <pc:spChg chg="add del mod ord">
          <ac:chgData name="Bryan Krausen" userId="774916b2a9b30420" providerId="LiveId" clId="{8FC1D5FC-550F-4AF5-A25F-80F39F006A36}" dt="2021-05-03T00:32:41.499" v="13015" actId="478"/>
          <ac:spMkLst>
            <pc:docMk/>
            <pc:sldMk cId="113717260" sldId="351"/>
            <ac:spMk id="2" creationId="{99C47C1B-0E36-443C-88B2-45D310C7716D}"/>
          </ac:spMkLst>
        </pc:spChg>
        <pc:spChg chg="add del">
          <ac:chgData name="Bryan Krausen" userId="774916b2a9b30420" providerId="LiveId" clId="{8FC1D5FC-550F-4AF5-A25F-80F39F006A36}" dt="2021-05-03T00:33:08.227" v="13019" actId="478"/>
          <ac:spMkLst>
            <pc:docMk/>
            <pc:sldMk cId="113717260" sldId="351"/>
            <ac:spMk id="3" creationId="{C759DF31-348A-4DC0-B7E5-12E921654614}"/>
          </ac:spMkLst>
        </pc:spChg>
        <pc:spChg chg="del">
          <ac:chgData name="Bryan Krausen" userId="774916b2a9b30420" providerId="LiveId" clId="{8FC1D5FC-550F-4AF5-A25F-80F39F006A36}" dt="2021-05-03T00:32:46.163" v="13017" actId="478"/>
          <ac:spMkLst>
            <pc:docMk/>
            <pc:sldMk cId="113717260" sldId="351"/>
            <ac:spMk id="4" creationId="{04659C26-229E-47B3-8F6D-7FCEE6663B4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5" creationId="{591CE52F-C34A-4A18-B1EC-F288012C009D}"/>
          </ac:spMkLst>
        </pc:spChg>
        <pc:spChg chg="add del">
          <ac:chgData name="Bryan Krausen" userId="774916b2a9b30420" providerId="LiveId" clId="{8FC1D5FC-550F-4AF5-A25F-80F39F006A36}" dt="2021-05-03T00:49:47.541" v="13550" actId="478"/>
          <ac:spMkLst>
            <pc:docMk/>
            <pc:sldMk cId="113717260" sldId="351"/>
            <ac:spMk id="8" creationId="{3E01CAC8-7BA7-4C81-8C93-5178970D6F20}"/>
          </ac:spMkLst>
        </pc:spChg>
        <pc:spChg chg="add mod">
          <ac:chgData name="Bryan Krausen" userId="774916b2a9b30420" providerId="LiveId" clId="{8FC1D5FC-550F-4AF5-A25F-80F39F006A36}" dt="2021-05-03T00:53:50.889" v="13637" actId="1076"/>
          <ac:spMkLst>
            <pc:docMk/>
            <pc:sldMk cId="113717260" sldId="351"/>
            <ac:spMk id="15" creationId="{5E219965-D1CA-47D9-8DA2-5345A4649B03}"/>
          </ac:spMkLst>
        </pc:spChg>
        <pc:spChg chg="add del mod">
          <ac:chgData name="Bryan Krausen" userId="774916b2a9b30420" providerId="LiveId" clId="{8FC1D5FC-550F-4AF5-A25F-80F39F006A36}" dt="2021-05-03T00:38:26.698" v="13393" actId="14100"/>
          <ac:spMkLst>
            <pc:docMk/>
            <pc:sldMk cId="113717260" sldId="351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5" creationId="{59BFAF2D-894C-4D82-A988-89544B09891B}"/>
          </ac:spMkLst>
        </pc:spChg>
        <pc:spChg chg="add del mod topLvl">
          <ac:chgData name="Bryan Krausen" userId="774916b2a9b30420" providerId="LiveId" clId="{8FC1D5FC-550F-4AF5-A25F-80F39F006A36}" dt="2021-05-03T00:42:19.782" v="13451" actId="478"/>
          <ac:spMkLst>
            <pc:docMk/>
            <pc:sldMk cId="113717260" sldId="351"/>
            <ac:spMk id="27" creationId="{8994B1B3-487C-4734-B786-EA17C2DBC328}"/>
          </ac:spMkLst>
        </pc:spChg>
        <pc:spChg chg="add mod">
          <ac:chgData name="Bryan Krausen" userId="774916b2a9b30420" providerId="LiveId" clId="{8FC1D5FC-550F-4AF5-A25F-80F39F006A36}" dt="2021-05-03T00:33:53.708" v="13035"/>
          <ac:spMkLst>
            <pc:docMk/>
            <pc:sldMk cId="113717260" sldId="351"/>
            <ac:spMk id="28" creationId="{A753AB81-9A78-496C-9A0F-071133C4CB3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9" creationId="{6086870D-C2F8-45A5-960F-9CDF3024C974}"/>
          </ac:spMkLst>
        </pc:spChg>
        <pc:spChg chg="add del mod">
          <ac:chgData name="Bryan Krausen" userId="774916b2a9b30420" providerId="LiveId" clId="{8FC1D5FC-550F-4AF5-A25F-80F39F006A36}" dt="2021-05-03T00:42:18.655" v="13450" actId="478"/>
          <ac:spMkLst>
            <pc:docMk/>
            <pc:sldMk cId="113717260" sldId="351"/>
            <ac:spMk id="30" creationId="{A0AC6EB4-4F18-4AFC-8168-909CC3899401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1" creationId="{300E422E-23D1-4926-8318-4C88F25D39E7}"/>
          </ac:spMkLst>
        </pc:spChg>
        <pc:spChg chg="add del mod">
          <ac:chgData name="Bryan Krausen" userId="774916b2a9b30420" providerId="LiveId" clId="{8FC1D5FC-550F-4AF5-A25F-80F39F006A36}" dt="2021-05-03T00:42:06.459" v="13444" actId="478"/>
          <ac:spMkLst>
            <pc:docMk/>
            <pc:sldMk cId="113717260" sldId="351"/>
            <ac:spMk id="32" creationId="{6E28FEBE-24D4-4880-BA49-35FC8B29F83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3" creationId="{FDA08463-BC96-4154-A864-8E12013C4415}"/>
          </ac:spMkLst>
        </pc:spChg>
        <pc:spChg chg="add del mod">
          <ac:chgData name="Bryan Krausen" userId="774916b2a9b30420" providerId="LiveId" clId="{8FC1D5FC-550F-4AF5-A25F-80F39F006A36}" dt="2021-05-03T00:42:23.163" v="13452" actId="478"/>
          <ac:spMkLst>
            <pc:docMk/>
            <pc:sldMk cId="113717260" sldId="351"/>
            <ac:spMk id="34" creationId="{28B3A48F-C3E8-4E27-A966-8DB12297B52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5" creationId="{D6838898-1578-4402-8DD8-7EE2BF5FC4D7}"/>
          </ac:spMkLst>
        </pc:spChg>
        <pc:spChg chg="add del mod">
          <ac:chgData name="Bryan Krausen" userId="774916b2a9b30420" providerId="LiveId" clId="{8FC1D5FC-550F-4AF5-A25F-80F39F006A36}" dt="2021-05-03T00:42:24.367" v="13453" actId="478"/>
          <ac:spMkLst>
            <pc:docMk/>
            <pc:sldMk cId="113717260" sldId="351"/>
            <ac:spMk id="36" creationId="{C74699E6-4F32-42F2-B0D7-1C32718D0D70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7" creationId="{31F477CE-E8E1-4296-95DA-12DBAAC0AEF2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8" creationId="{6DE39CD4-CC55-46C5-B329-DDEF32AB434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9" creationId="{D6648670-F167-4030-9A26-BB2B7D420D03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0" creationId="{A62DCB48-5E62-4E6B-84EA-D78846EE022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1" creationId="{71F736D4-3DFD-450C-965C-F9ADF1535BE8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3" creationId="{5E71207C-D3E2-46C0-B057-6CF012C311BD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4" creationId="{3A386EAF-6DFB-4F8F-A8E5-990C0B270D7B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5" creationId="{CB5F6D74-F20A-4248-AEAD-1AA9CEDAE00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6" creationId="{5DA9C777-DAB0-48F0-A016-9A354554913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7" creationId="{B1FEC60B-0E4F-444A-BA79-F547BBF601CE}"/>
          </ac:spMkLst>
        </pc:spChg>
        <pc:spChg chg="add del mod">
          <ac:chgData name="Bryan Krausen" userId="774916b2a9b30420" providerId="LiveId" clId="{8FC1D5FC-550F-4AF5-A25F-80F39F006A36}" dt="2021-05-03T00:42:25.947" v="13454" actId="478"/>
          <ac:spMkLst>
            <pc:docMk/>
            <pc:sldMk cId="113717260" sldId="351"/>
            <ac:spMk id="48" creationId="{48ACDCDD-B5C2-4F9D-B4E1-70EEFEFAFE8D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9" creationId="{5B1CC1CD-FDB4-45BF-A3D8-D32D7B0A65C3}"/>
          </ac:spMkLst>
        </pc:spChg>
        <pc:spChg chg="add del mod">
          <ac:chgData name="Bryan Krausen" userId="774916b2a9b30420" providerId="LiveId" clId="{8FC1D5FC-550F-4AF5-A25F-80F39F006A36}" dt="2021-05-03T00:42:30.365" v="13456" actId="478"/>
          <ac:spMkLst>
            <pc:docMk/>
            <pc:sldMk cId="113717260" sldId="351"/>
            <ac:spMk id="50" creationId="{B27F6B84-0AE4-4FCF-B904-752C423C56A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58" creationId="{BF0B0549-E2F5-4CAC-B407-872FB22EFB1D}"/>
          </ac:spMkLst>
        </pc:spChg>
        <pc:spChg chg="add del mod">
          <ac:chgData name="Bryan Krausen" userId="774916b2a9b30420" providerId="LiveId" clId="{8FC1D5FC-550F-4AF5-A25F-80F39F006A36}" dt="2021-05-03T00:43:09.008" v="13466" actId="478"/>
          <ac:spMkLst>
            <pc:docMk/>
            <pc:sldMk cId="113717260" sldId="351"/>
            <ac:spMk id="59" creationId="{9F556288-32F2-467F-8A17-B8BFD5ED0B8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0" creationId="{B2833D4A-B843-4B6E-9549-0453F52EE2B3}"/>
          </ac:spMkLst>
        </pc:spChg>
        <pc:spChg chg="add del mod">
          <ac:chgData name="Bryan Krausen" userId="774916b2a9b30420" providerId="LiveId" clId="{8FC1D5FC-550F-4AF5-A25F-80F39F006A36}" dt="2021-05-03T00:43:31.459" v="13471" actId="478"/>
          <ac:spMkLst>
            <pc:docMk/>
            <pc:sldMk cId="113717260" sldId="351"/>
            <ac:spMk id="61" creationId="{984B8EF0-0D8F-4FB5-A296-09BD7EF651D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2" creationId="{955C22E5-60F0-43B5-8E53-5D1F87C7CCBA}"/>
          </ac:spMkLst>
        </pc:spChg>
        <pc:spChg chg="add del mod">
          <ac:chgData name="Bryan Krausen" userId="774916b2a9b30420" providerId="LiveId" clId="{8FC1D5FC-550F-4AF5-A25F-80F39F006A36}" dt="2021-05-03T00:43:32.863" v="13472" actId="478"/>
          <ac:spMkLst>
            <pc:docMk/>
            <pc:sldMk cId="113717260" sldId="351"/>
            <ac:spMk id="63" creationId="{79E5B6AE-2C1D-429F-BE33-0A3F558E84D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4" creationId="{58688965-513A-4381-95F7-1A8AE7F64DDC}"/>
          </ac:spMkLst>
        </pc:spChg>
        <pc:spChg chg="add del mod">
          <ac:chgData name="Bryan Krausen" userId="774916b2a9b30420" providerId="LiveId" clId="{8FC1D5FC-550F-4AF5-A25F-80F39F006A36}" dt="2021-05-03T00:45:08.397" v="13498" actId="478"/>
          <ac:spMkLst>
            <pc:docMk/>
            <pc:sldMk cId="113717260" sldId="351"/>
            <ac:spMk id="65" creationId="{1B17B336-805F-40F1-8C76-B161EC90BAFE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6" creationId="{732E3EE0-119A-482F-8220-D5F25FFBEA6D}"/>
          </ac:spMkLst>
        </pc:spChg>
        <pc:spChg chg="add del mod">
          <ac:chgData name="Bryan Krausen" userId="774916b2a9b30420" providerId="LiveId" clId="{8FC1D5FC-550F-4AF5-A25F-80F39F006A36}" dt="2021-05-03T00:45:31.850" v="13503" actId="478"/>
          <ac:spMkLst>
            <pc:docMk/>
            <pc:sldMk cId="113717260" sldId="351"/>
            <ac:spMk id="67" creationId="{F85CDFAD-AE28-4F2C-A5F4-87F6AC20CF3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8" creationId="{18B284EA-7DA0-4410-B35C-1A256B9F714F}"/>
          </ac:spMkLst>
        </pc:spChg>
        <pc:spChg chg="add del mod">
          <ac:chgData name="Bryan Krausen" userId="774916b2a9b30420" providerId="LiveId" clId="{8FC1D5FC-550F-4AF5-A25F-80F39F006A36}" dt="2021-05-03T00:45:54.339" v="13506" actId="478"/>
          <ac:spMkLst>
            <pc:docMk/>
            <pc:sldMk cId="113717260" sldId="351"/>
            <ac:spMk id="69" creationId="{8C3F9130-57DD-4103-9AE5-773C1DB30EB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0" creationId="{18A7E78A-AE03-4AD4-BE91-4155A842032E}"/>
          </ac:spMkLst>
        </pc:spChg>
        <pc:spChg chg="add del mod">
          <ac:chgData name="Bryan Krausen" userId="774916b2a9b30420" providerId="LiveId" clId="{8FC1D5FC-550F-4AF5-A25F-80F39F006A36}" dt="2021-05-03T00:46:16.806" v="13513" actId="478"/>
          <ac:spMkLst>
            <pc:docMk/>
            <pc:sldMk cId="113717260" sldId="351"/>
            <ac:spMk id="71" creationId="{D9310F63-6448-470B-A38D-8AE41490A960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2" creationId="{B3D304BF-71B3-4997-9CB4-DA11DD0F8CAC}"/>
          </ac:spMkLst>
        </pc:spChg>
        <pc:spChg chg="add del mod">
          <ac:chgData name="Bryan Krausen" userId="774916b2a9b30420" providerId="LiveId" clId="{8FC1D5FC-550F-4AF5-A25F-80F39F006A36}" dt="2021-05-03T00:46:34.795" v="13516" actId="478"/>
          <ac:spMkLst>
            <pc:docMk/>
            <pc:sldMk cId="113717260" sldId="351"/>
            <ac:spMk id="73" creationId="{BB25B8E1-113B-499F-A09D-D58DF2E7735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4" creationId="{4573C593-AACC-4A7F-938A-10841E2377C3}"/>
          </ac:spMkLst>
        </pc:spChg>
        <pc:spChg chg="add del mod">
          <ac:chgData name="Bryan Krausen" userId="774916b2a9b30420" providerId="LiveId" clId="{8FC1D5FC-550F-4AF5-A25F-80F39F006A36}" dt="2021-05-03T00:46:54.331" v="13520" actId="478"/>
          <ac:spMkLst>
            <pc:docMk/>
            <pc:sldMk cId="113717260" sldId="351"/>
            <ac:spMk id="75" creationId="{90C578D1-4901-439A-8F5B-1E5A3A12727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6" creationId="{F1DCE6EC-CEB8-42AE-B07F-A50094C0D612}"/>
          </ac:spMkLst>
        </pc:spChg>
        <pc:spChg chg="add del mod">
          <ac:chgData name="Bryan Krausen" userId="774916b2a9b30420" providerId="LiveId" clId="{8FC1D5FC-550F-4AF5-A25F-80F39F006A36}" dt="2021-05-03T00:47:58.196" v="13526" actId="478"/>
          <ac:spMkLst>
            <pc:docMk/>
            <pc:sldMk cId="113717260" sldId="351"/>
            <ac:spMk id="77" creationId="{2DC29FB1-8EB0-4B01-9836-66192024074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8" creationId="{2AF00731-8003-4A2C-A129-DB2E9EE3BF62}"/>
          </ac:spMkLst>
        </pc:spChg>
        <pc:spChg chg="add del mod">
          <ac:chgData name="Bryan Krausen" userId="774916b2a9b30420" providerId="LiveId" clId="{8FC1D5FC-550F-4AF5-A25F-80F39F006A36}" dt="2021-05-03T00:48:10.099" v="13532" actId="478"/>
          <ac:spMkLst>
            <pc:docMk/>
            <pc:sldMk cId="113717260" sldId="351"/>
            <ac:spMk id="79" creationId="{677B7A59-34C1-4863-A3A1-93B65DBFF0E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0" creationId="{00BB9658-DF4B-4083-9C02-0107258C8FB6}"/>
          </ac:spMkLst>
        </pc:spChg>
        <pc:spChg chg="add del mod">
          <ac:chgData name="Bryan Krausen" userId="774916b2a9b30420" providerId="LiveId" clId="{8FC1D5FC-550F-4AF5-A25F-80F39F006A36}" dt="2021-05-03T00:49:01.797" v="13540" actId="478"/>
          <ac:spMkLst>
            <pc:docMk/>
            <pc:sldMk cId="113717260" sldId="351"/>
            <ac:spMk id="81" creationId="{FB5C3E45-BCAB-420A-AB8E-26A2434785F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2" creationId="{822558C4-C4A2-4712-B2EB-089BE9CC10D0}"/>
          </ac:spMkLst>
        </pc:spChg>
        <pc:spChg chg="add del mod">
          <ac:chgData name="Bryan Krausen" userId="774916b2a9b30420" providerId="LiveId" clId="{8FC1D5FC-550F-4AF5-A25F-80F39F006A36}" dt="2021-05-03T00:49:32.887" v="13548" actId="478"/>
          <ac:spMkLst>
            <pc:docMk/>
            <pc:sldMk cId="113717260" sldId="351"/>
            <ac:spMk id="83" creationId="{CE9FE063-9351-4EBD-988F-BDFCFA374B7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4" creationId="{6F2C3A75-1226-47AF-9F92-D672672ABF71}"/>
          </ac:spMkLst>
        </pc:spChg>
        <pc:spChg chg="add del mod">
          <ac:chgData name="Bryan Krausen" userId="774916b2a9b30420" providerId="LiveId" clId="{8FC1D5FC-550F-4AF5-A25F-80F39F006A36}" dt="2021-05-03T00:50:12.735" v="13556" actId="478"/>
          <ac:spMkLst>
            <pc:docMk/>
            <pc:sldMk cId="113717260" sldId="351"/>
            <ac:spMk id="85" creationId="{DEB8B37F-36E6-4C9D-BCC9-278BEE41BBB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6" creationId="{F2D73AD6-27FD-4103-B5D9-F671FBC1C17C}"/>
          </ac:spMkLst>
        </pc:spChg>
        <pc:spChg chg="add del mod">
          <ac:chgData name="Bryan Krausen" userId="774916b2a9b30420" providerId="LiveId" clId="{8FC1D5FC-550F-4AF5-A25F-80F39F006A36}" dt="2021-05-03T00:50:19.212" v="13559" actId="478"/>
          <ac:spMkLst>
            <pc:docMk/>
            <pc:sldMk cId="113717260" sldId="351"/>
            <ac:spMk id="87" creationId="{6CC9F417-7B8B-475B-A97A-C43E43F9677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8" creationId="{89C64A58-3066-4201-9763-8A381F720535}"/>
          </ac:spMkLst>
        </pc:spChg>
        <pc:spChg chg="add 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9" creationId="{32556ED0-D5E0-4E30-B762-CBC9E2C931D4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0" creationId="{7C30FC27-DD08-41A1-968D-4954B7FC69D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1" creationId="{0DD42E59-1185-4502-84B7-5E0C70974BB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111" creationId="{4BC1F5B4-102B-43CD-BD97-38CF44A52230}"/>
          </ac:spMkLst>
        </pc:s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2" creationId="{5A181208-E14B-4ED4-AB6E-4844DC28419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3" creationId="{664C4221-B6B6-4B64-9313-03BC4D14511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4" creationId="{08D7B4EC-178F-42EA-8055-F093A37C5C9A}"/>
          </ac:grpSpMkLst>
        </pc:grpChg>
        <pc:grpChg chg="add mod">
          <ac:chgData name="Bryan Krausen" userId="774916b2a9b30420" providerId="LiveId" clId="{8FC1D5FC-550F-4AF5-A25F-80F39F006A36}" dt="2021-05-04T21:47:27.444" v="13734" actId="164"/>
          <ac:grpSpMkLst>
            <pc:docMk/>
            <pc:sldMk cId="113717260" sldId="351"/>
            <ac:grpSpMk id="5" creationId="{8CF365E6-CF56-4E35-A32D-8AA3BF0CF690}"/>
          </ac:grpSpMkLst>
        </pc:grpChg>
        <pc:grpChg chg="add mod">
          <ac:chgData name="Bryan Krausen" userId="774916b2a9b30420" providerId="LiveId" clId="{8FC1D5FC-550F-4AF5-A25F-80F39F006A36}" dt="2021-05-04T21:47:27.028" v="13733" actId="164"/>
          <ac:grpSpMkLst>
            <pc:docMk/>
            <pc:sldMk cId="113717260" sldId="351"/>
            <ac:grpSpMk id="6" creationId="{210E9FA4-BFBD-40FB-9A81-CFABCA54B20D}"/>
          </ac:grpSpMkLst>
        </pc:grpChg>
        <pc:grpChg chg="add mod">
          <ac:chgData name="Bryan Krausen" userId="774916b2a9b30420" providerId="LiveId" clId="{8FC1D5FC-550F-4AF5-A25F-80F39F006A36}" dt="2021-05-04T21:47:25.358" v="13732" actId="164"/>
          <ac:grpSpMkLst>
            <pc:docMk/>
            <pc:sldMk cId="113717260" sldId="351"/>
            <ac:grpSpMk id="8" creationId="{178132F4-D0DE-4905-94EB-D0E7B1CED370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9" creationId="{60E18F82-8C18-4B39-AB11-F3270C493C5A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1" creationId="{26A8E773-417F-426C-A7A1-58195DDC49B3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3" creationId="{46846E46-D889-40CF-8D39-B5D6F75FB434}"/>
          </ac:grpSpMkLst>
        </pc:grpChg>
        <pc:grpChg chg="add del mod">
          <ac:chgData name="Bryan Krausen" userId="774916b2a9b30420" providerId="LiveId" clId="{8FC1D5FC-550F-4AF5-A25F-80F39F006A36}" dt="2021-05-03T00:54:14.271" v="13642" actId="165"/>
          <ac:grpSpMkLst>
            <pc:docMk/>
            <pc:sldMk cId="113717260" sldId="351"/>
            <ac:grpSpMk id="14" creationId="{0B231760-85E2-4F1E-9E67-AFF0A851AA84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4" creationId="{A120B421-9CBB-40C9-9C38-72230D049351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6" creationId="{1DF0DCA3-6754-4FD4-A34F-4626D13132F8}"/>
          </ac:grpSpMkLst>
        </pc:grpChg>
        <pc:grpChg chg="add del mod">
          <ac:chgData name="Bryan Krausen" userId="774916b2a9b30420" providerId="LiveId" clId="{8FC1D5FC-550F-4AF5-A25F-80F39F006A36}" dt="2021-05-03T00:33:33.603" v="13024" actId="165"/>
          <ac:grpSpMkLst>
            <pc:docMk/>
            <pc:sldMk cId="113717260" sldId="351"/>
            <ac:grpSpMk id="24" creationId="{55703493-72F2-4EFE-877C-7D11891C83AF}"/>
          </ac:grpSpMkLst>
        </pc:grp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7" creationId="{51CEB491-DB48-45EA-8615-8864BA80110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" creationId="{B1CD03A8-9F50-4942-AEF8-B13F1AD6599A}"/>
          </ac:picMkLst>
        </pc:picChg>
        <pc:picChg chg="add mod topLvl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2" creationId="{4571D93D-3E54-4737-8CF8-D1E422BA009E}"/>
          </ac:picMkLst>
        </pc:picChg>
        <pc:picChg chg="add del mod topLvl">
          <ac:chgData name="Bryan Krausen" userId="774916b2a9b30420" providerId="LiveId" clId="{8FC1D5FC-550F-4AF5-A25F-80F39F006A36}" dt="2021-05-03T00:33:38.406" v="13027" actId="478"/>
          <ac:picMkLst>
            <pc:docMk/>
            <pc:sldMk cId="113717260" sldId="351"/>
            <ac:picMk id="26" creationId="{AFE717C2-2E67-4A5A-845E-42AFB6C50C4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2" creationId="{8CD32679-9006-4C13-BE8C-B8976BE75B49}"/>
          </ac:picMkLst>
        </pc:picChg>
        <pc:picChg chg="add del mod">
          <ac:chgData name="Bryan Krausen" userId="774916b2a9b30420" providerId="LiveId" clId="{8FC1D5FC-550F-4AF5-A25F-80F39F006A36}" dt="2021-05-03T00:44:25.139" v="13487" actId="478"/>
          <ac:picMkLst>
            <pc:docMk/>
            <pc:sldMk cId="113717260" sldId="351"/>
            <ac:picMk id="93" creationId="{A77B3622-7E3E-4BA2-B910-E42D0D74AF5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4" creationId="{2BE52011-DA5B-4F3A-B90D-385BD4628F0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5" creationId="{C4C50303-410B-4118-B2A1-B0D59FDFF004}"/>
          </ac:picMkLst>
        </pc:picChg>
        <pc:picChg chg="add del mod">
          <ac:chgData name="Bryan Krausen" userId="774916b2a9b30420" providerId="LiveId" clId="{8FC1D5FC-550F-4AF5-A25F-80F39F006A36}" dt="2021-05-03T00:49:04.022" v="13542" actId="478"/>
          <ac:picMkLst>
            <pc:docMk/>
            <pc:sldMk cId="113717260" sldId="351"/>
            <ac:picMk id="97" creationId="{4D204D86-B219-4E7E-BFBE-CD59B1E1AE9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6" creationId="{87EB52BF-308C-49B8-B101-E86D9297BB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8" creationId="{52CFAB47-F35F-4830-9C94-4EB7DE4791F2}"/>
          </ac:picMkLst>
        </pc:picChg>
        <pc:picChg chg="add del mod">
          <ac:chgData name="Bryan Krausen" userId="774916b2a9b30420" providerId="LiveId" clId="{8FC1D5FC-550F-4AF5-A25F-80F39F006A36}" dt="2021-05-03T00:42:06.459" v="13444" actId="478"/>
          <ac:picMkLst>
            <pc:docMk/>
            <pc:sldMk cId="113717260" sldId="351"/>
            <ac:picMk id="1030" creationId="{B820FC1D-6A97-428D-BD30-208C6FE467D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2" creationId="{9BC6FB67-3AB8-4724-9904-A5D68604212D}"/>
          </ac:picMkLst>
        </pc:picChg>
        <pc:picChg chg="add del mod">
          <ac:chgData name="Bryan Krausen" userId="774916b2a9b30420" providerId="LiveId" clId="{8FC1D5FC-550F-4AF5-A25F-80F39F006A36}" dt="2021-05-03T00:43:57.973" v="13483" actId="478"/>
          <ac:picMkLst>
            <pc:docMk/>
            <pc:sldMk cId="113717260" sldId="351"/>
            <ac:picMk id="1034" creationId="{FECCA724-E6FA-44FE-BAE6-3C90D160941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6" creationId="{B7B0CF00-7118-487A-A46B-A89D4BEA553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8" creationId="{8AD775E1-56A5-41DD-8E1C-1DA41E9BEF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0" creationId="{BAFF8272-9BBF-48B5-95A5-8D8924C6E80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2" creationId="{F97B22A9-82F1-4475-89B7-8870FC1571E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4" creationId="{3CFD0206-9A30-4920-995E-6D55E021232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6" creationId="{EDBD71B4-B5C1-4575-9A06-7389109ADA4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8" creationId="{3E8DDA25-8E40-4539-9B95-A1A305F51EE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0" creationId="{7ABCA927-644C-4474-9F6D-62E022638AB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2" creationId="{C5842BDA-8838-4FBF-B7C8-BD1C4117F9C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4" creationId="{B43EBBB6-A42F-433B-9776-CD8BFC72EB64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6" creationId="{9C998A64-9520-445A-A413-07768899B80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8" creationId="{03A593E8-84A1-4E96-A087-7DEE1EAAA1D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0" creationId="{EE5D1CD4-D095-4227-84D6-EEE05473E42E}"/>
          </ac:picMkLst>
        </pc:picChg>
        <pc:picChg chg="add del">
          <ac:chgData name="Bryan Krausen" userId="774916b2a9b30420" providerId="LiveId" clId="{8FC1D5FC-550F-4AF5-A25F-80F39F006A36}" dt="2021-05-03T00:49:56.082" v="13552"/>
          <ac:picMkLst>
            <pc:docMk/>
            <pc:sldMk cId="113717260" sldId="351"/>
            <ac:picMk id="1064" creationId="{5ED79076-7E48-4CA8-935A-6921F932DBD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6" creationId="{840E5055-EF9F-430D-8B7F-5461139B2239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8" creationId="{78F53355-BEF3-441F-8A4C-9AEF26CDCD14}"/>
          </ac:picMkLst>
        </pc:picChg>
      </pc:sldChg>
      <pc:sldChg chg="add del">
        <pc:chgData name="Bryan Krausen" userId="774916b2a9b30420" providerId="LiveId" clId="{8FC1D5FC-550F-4AF5-A25F-80F39F006A36}" dt="2021-05-03T00:33:22.150" v="13021"/>
        <pc:sldMkLst>
          <pc:docMk/>
          <pc:sldMk cId="214669282" sldId="352"/>
        </pc:sldMkLst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B4BE5ACB-5CAC-49F7-A456-DC97890F8F8F}"/>
    <pc:docChg chg="undo custSel addSld delSld modSld sldOrd">
      <pc:chgData name="Bryan Krausen" userId="774916b2a9b30420" providerId="LiveId" clId="{B4BE5ACB-5CAC-49F7-A456-DC97890F8F8F}" dt="2021-05-15T23:02:15.025" v="3524" actId="14100"/>
      <pc:docMkLst>
        <pc:docMk/>
      </pc:docMkLst>
      <pc:sldChg chg="addSp delSp modSp mod">
        <pc:chgData name="Bryan Krausen" userId="774916b2a9b30420" providerId="LiveId" clId="{B4BE5ACB-5CAC-49F7-A456-DC97890F8F8F}" dt="2021-05-15T22:51:29.790" v="3093" actId="20577"/>
        <pc:sldMkLst>
          <pc:docMk/>
          <pc:sldMk cId="447746569" sldId="309"/>
        </pc:sldMkLst>
        <pc:spChg chg="add del mod">
          <ac:chgData name="Bryan Krausen" userId="774916b2a9b30420" providerId="LiveId" clId="{B4BE5ACB-5CAC-49F7-A456-DC97890F8F8F}" dt="2021-05-15T14:15:37.487" v="470" actId="478"/>
          <ac:spMkLst>
            <pc:docMk/>
            <pc:sldMk cId="447746569" sldId="309"/>
            <ac:spMk id="3" creationId="{03D786C2-A2D9-4CEA-9284-7D48B18CA738}"/>
          </ac:spMkLst>
        </pc:spChg>
        <pc:spChg chg="del">
          <ac:chgData name="Bryan Krausen" userId="774916b2a9b30420" providerId="LiveId" clId="{B4BE5ACB-5CAC-49F7-A456-DC97890F8F8F}" dt="2021-05-15T14:15:21.137" v="466" actId="478"/>
          <ac:spMkLst>
            <pc:docMk/>
            <pc:sldMk cId="447746569" sldId="309"/>
            <ac:spMk id="4" creationId="{45386045-95CC-4738-BB61-8E36A3C92380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" creationId="{84EC3455-D532-4E90-B6B9-34E3173124E6}"/>
          </ac:spMkLst>
        </pc:spChg>
        <pc:spChg chg="del">
          <ac:chgData name="Bryan Krausen" userId="774916b2a9b30420" providerId="LiveId" clId="{B4BE5ACB-5CAC-49F7-A456-DC97890F8F8F}" dt="2021-05-15T14:15:34.096" v="469" actId="478"/>
          <ac:spMkLst>
            <pc:docMk/>
            <pc:sldMk cId="447746569" sldId="309"/>
            <ac:spMk id="23" creationId="{ECF5A8F0-30A6-460C-A5C8-0E42F0E917A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1" creationId="{F7ED88DE-F0D7-4EE1-84D6-DFEB079C3A1A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2" creationId="{181AB61B-958F-4D38-AD52-47B64BB83AB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B4BE5ACB-5CAC-49F7-A456-DC97890F8F8F}" dt="2021-05-15T22:51:29.790" v="3093" actId="20577"/>
          <ac:spMkLst>
            <pc:docMk/>
            <pc:sldMk cId="447746569" sldId="309"/>
            <ac:spMk id="45" creationId="{32B2ED2E-20E4-4F83-B7B4-B7AE20599DC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48" creationId="{60768A6D-7C2B-4D3F-B3EB-3611284A94B0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1" creationId="{6CAF904C-50F8-4370-B531-A838F91E599B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B4BE5ACB-5CAC-49F7-A456-DC97890F8F8F}" dt="2021-05-15T14:15:22.367" v="467" actId="478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6" creationId="{8625CB01-4B01-406F-9FAF-C1446767B65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7" creationId="{46A41F1D-E0B2-4E82-BCFE-869543EF193C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8" creationId="{BC4E4D6D-74EB-4F07-BBBE-E39BE64436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9" creationId="{3F7CADAC-A3B8-4514-8AB6-8214B05ECA3D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3" creationId="{CF930E47-B703-410F-9FC3-7273978D678C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6" creationId="{4B245B54-37B7-4922-8DB1-411686F4D328}"/>
          </ac:spMkLst>
        </pc:spChg>
        <pc:spChg chg="del">
          <ac:chgData name="Bryan Krausen" userId="774916b2a9b30420" providerId="LiveId" clId="{B4BE5ACB-5CAC-49F7-A456-DC97890F8F8F}" dt="2021-05-15T14:15:20.239" v="465" actId="478"/>
          <ac:spMkLst>
            <pc:docMk/>
            <pc:sldMk cId="447746569" sldId="309"/>
            <ac:spMk id="67" creationId="{1A1B89C4-89BF-4ABD-87A2-153E656BDC4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8" creationId="{52588AAB-385D-425E-8A81-3C4C5C794381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9" creationId="{4755FAE0-DD29-423F-9A8A-C17482E2C69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0" creationId="{082A7C81-7045-4EEB-8DE2-9D1D6D4770E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1" creationId="{CBF657D4-E28E-4E44-AC1D-ABB2F194EB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2" creationId="{74BCCDAB-890D-40E4-8D14-6637FE8C421F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6" creationId="{7397B652-C81A-4940-95E3-A0AFBB8C6E2F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9" creationId="{857BB314-04AF-4571-A46D-223682C579C9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2" creationId="{0321CDF1-E2FA-4A7D-9039-E1F531F1B297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4" creationId="{CF87AB23-D069-41B2-8515-EC9FB775ABFA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1" creationId="{BE68A489-D8BB-458D-85CD-F531E7F62E8B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2" creationId="{35056BE6-4C4C-4C4B-A0AA-93FB84678D69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4" creationId="{848236A6-1392-4901-855A-570B58A2B914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5" creationId="{AC440819-6618-4134-8CB8-05CBB3A632BD}"/>
          </ac:picMkLst>
        </pc:pic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10" creationId="{BC270D9D-0D69-430E-A289-E099D60FBAF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4" creationId="{B4548ABD-8437-4CF3-9CF8-86A16B413995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7" creationId="{F1B49D71-65DA-41A0-9EB9-C3937FCA368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50" creationId="{38D1788F-A4DB-4258-89CC-473F51F9C6C7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4" creationId="{F2CAA98C-217E-401E-B597-0AE97C3057C9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5" creationId="{8320AA47-B26A-4DBD-87B4-D91B1F72BCEF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addSp delSp modSp mod ord">
        <pc:chgData name="Bryan Krausen" userId="774916b2a9b30420" providerId="LiveId" clId="{B4BE5ACB-5CAC-49F7-A456-DC97890F8F8F}" dt="2021-05-15T14:16:57.580" v="575" actId="14100"/>
        <pc:sldMkLst>
          <pc:docMk/>
          <pc:sldMk cId="2532591562" sldId="335"/>
        </pc:sldMkLst>
        <pc:spChg chg="add del">
          <ac:chgData name="Bryan Krausen" userId="774916b2a9b30420" providerId="LiveId" clId="{B4BE5ACB-5CAC-49F7-A456-DC97890F8F8F}" dt="2021-05-15T12:23:38.840" v="23" actId="478"/>
          <ac:spMkLst>
            <pc:docMk/>
            <pc:sldMk cId="2532591562" sldId="335"/>
            <ac:spMk id="2" creationId="{4F6278BD-ABE7-4A10-AF7C-0C125A3C14A7}"/>
          </ac:spMkLst>
        </pc:spChg>
        <pc:spChg chg="add del mod">
          <ac:chgData name="Bryan Krausen" userId="774916b2a9b30420" providerId="LiveId" clId="{B4BE5ACB-5CAC-49F7-A456-DC97890F8F8F}" dt="2021-05-15T12:24:07.575" v="37" actId="478"/>
          <ac:spMkLst>
            <pc:docMk/>
            <pc:sldMk cId="2532591562" sldId="335"/>
            <ac:spMk id="3" creationId="{27E5F207-0AF2-4BA9-AA11-76550BDD4EBE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4" creationId="{1E8B2477-0ECA-4803-AF28-53B12A9895F9}"/>
          </ac:spMkLst>
        </pc:spChg>
        <pc:spChg chg="mod">
          <ac:chgData name="Bryan Krausen" userId="774916b2a9b30420" providerId="LiveId" clId="{B4BE5ACB-5CAC-49F7-A456-DC97890F8F8F}" dt="2021-05-15T12:37:43.962" v="346" actId="20577"/>
          <ac:spMkLst>
            <pc:docMk/>
            <pc:sldMk cId="2532591562" sldId="335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57.580" v="575" actId="14100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2" creationId="{9A70C887-2102-429D-A8E8-EDE4C368F085}"/>
          </ac:spMkLst>
        </pc:spChg>
        <pc:spChg chg="add del mod">
          <ac:chgData name="Bryan Krausen" userId="774916b2a9b30420" providerId="LiveId" clId="{B4BE5ACB-5CAC-49F7-A456-DC97890F8F8F}" dt="2021-05-15T12:24:06.944" v="36" actId="478"/>
          <ac:spMkLst>
            <pc:docMk/>
            <pc:sldMk cId="2532591562" sldId="335"/>
            <ac:spMk id="23" creationId="{B9B8A8A1-EDAE-4EBD-AD8F-D21BEA361E98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4" creationId="{A3A43570-ACEE-4F86-91CF-6CD5A4E274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5" creationId="{BAA7CD3A-B375-4E83-A2B3-D53B6CA55573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6" creationId="{9288AB65-2F19-48A9-9F27-A321CDE7E877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7" creationId="{06A91F6A-D8D1-4241-AE34-DE09AC6BB33B}"/>
          </ac:spMkLst>
        </pc:spChg>
        <pc:spChg chg="add del mod">
          <ac:chgData name="Bryan Krausen" userId="774916b2a9b30420" providerId="LiveId" clId="{B4BE5ACB-5CAC-49F7-A456-DC97890F8F8F}" dt="2021-05-15T12:24:00.216" v="34" actId="478"/>
          <ac:spMkLst>
            <pc:docMk/>
            <pc:sldMk cId="2532591562" sldId="335"/>
            <ac:spMk id="28" creationId="{DC505A55-3031-4985-8D29-476DBFD834E8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29" creationId="{6A1D776C-787A-47C7-A4D8-40F9C95DF7A6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0" creationId="{3C8B1ACB-8AFB-408E-ADFE-8E8CAE0E1CA7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1" creationId="{674E2E63-7A96-4359-82B5-D028AA2C97CB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2" creationId="{5CF043F9-6273-49D7-8FF3-4976B6D570F5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3" creationId="{A912F456-60A7-4D65-A8AD-DE67452DB392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4" creationId="{F0500F74-EF71-4D10-973C-B0B0ED45DB40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5" creationId="{28260347-9DE9-4D06-9796-D40030BC40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6" creationId="{5A5B7864-5A86-4757-BE41-1A861994C41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7" creationId="{F0E2B806-58BD-4B33-A6D9-7E506C7A3422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49" creationId="{1C5FBCE4-7360-4AF4-A0F9-CB33DCE0B4DC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0" creationId="{27EB669C-40D1-4A21-9ADA-895B5219F54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8" creationId="{D19F71E4-7321-4903-A409-A3C605C8AA36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9" creationId="{10F9361F-C520-4850-B1C4-391B69D8374D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0" creationId="{7C8F7D4C-A447-47A3-9F3A-A2300633939E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1" creationId="{60E69F34-CA23-4A5F-89B5-BFEA1B0FE8E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2" creationId="{12989C2A-FB6D-430D-8F72-72A44F099814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3" creationId="{B8C853F9-D9D6-4F9E-B3FA-1CBE58D024BE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4" creationId="{208B2EB3-90BE-4CF7-BBA9-88CC8A594772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5" creationId="{FFDA1E2C-022C-4FC8-96AE-E6C8E8DAB80B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6" creationId="{BA31B434-F1E1-45C7-BA5B-A395A137ACF1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7" creationId="{144EE9C3-BA05-4A0A-8B72-1E3A5213EDA7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8" creationId="{DD84448B-7AD6-4A21-BDD1-02000DF6AB54}"/>
          </ac:spMkLst>
        </pc:spChg>
        <pc:spChg chg="add mod">
          <ac:chgData name="Bryan Krausen" userId="774916b2a9b30420" providerId="LiveId" clId="{B4BE5ACB-5CAC-49F7-A456-DC97890F8F8F}" dt="2021-05-15T12:36:46.431" v="312" actId="14100"/>
          <ac:spMkLst>
            <pc:docMk/>
            <pc:sldMk cId="2532591562" sldId="335"/>
            <ac:spMk id="69" creationId="{52FF241B-BA06-4CC5-BC6E-15095E49F6AF}"/>
          </ac:spMkLst>
        </pc:spChg>
        <pc:grpChg chg="add del mod">
          <ac:chgData name="Bryan Krausen" userId="774916b2a9b30420" providerId="LiveId" clId="{B4BE5ACB-5CAC-49F7-A456-DC97890F8F8F}" dt="2021-05-15T12:28:39.683" v="123" actId="165"/>
          <ac:grpSpMkLst>
            <pc:docMk/>
            <pc:sldMk cId="2532591562" sldId="335"/>
            <ac:grpSpMk id="5" creationId="{B885DE74-D3FC-4492-B86D-613135CA06BD}"/>
          </ac:grpSpMkLst>
        </pc:grpChg>
        <pc:grpChg chg="add del mod">
          <ac:chgData name="Bryan Krausen" userId="774916b2a9b30420" providerId="LiveId" clId="{B4BE5ACB-5CAC-49F7-A456-DC97890F8F8F}" dt="2021-05-15T12:28:39.272" v="122" actId="165"/>
          <ac:grpSpMkLst>
            <pc:docMk/>
            <pc:sldMk cId="2532591562" sldId="335"/>
            <ac:grpSpMk id="6" creationId="{22C615EF-BFEF-45F0-8585-40B9EA4AD90D}"/>
          </ac:grpSpMkLst>
        </pc:grpChg>
        <pc:grpChg chg="add del mod">
          <ac:chgData name="Bryan Krausen" userId="774916b2a9b30420" providerId="LiveId" clId="{B4BE5ACB-5CAC-49F7-A456-DC97890F8F8F}" dt="2021-05-15T12:28:38.898" v="121" actId="165"/>
          <ac:grpSpMkLst>
            <pc:docMk/>
            <pc:sldMk cId="2532591562" sldId="335"/>
            <ac:grpSpMk id="7" creationId="{6CDC24F5-E223-4FB1-B2B2-3DCDF7901979}"/>
          </ac:grpSpMkLst>
        </pc:grpChg>
        <pc:grpChg chg="add del mod">
          <ac:chgData name="Bryan Krausen" userId="774916b2a9b30420" providerId="LiveId" clId="{B4BE5ACB-5CAC-49F7-A456-DC97890F8F8F}" dt="2021-05-15T12:28:38.512" v="120" actId="165"/>
          <ac:grpSpMkLst>
            <pc:docMk/>
            <pc:sldMk cId="2532591562" sldId="335"/>
            <ac:grpSpMk id="8" creationId="{05B34A4A-8A7E-45C7-93C3-11060ABCD6FF}"/>
          </ac:grpSpMkLst>
        </pc:grp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0" creationId="{7E4D58B2-2AD5-4DDC-934A-3B8B30B3CED2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3" creationId="{3ABD192B-FBDC-448B-9BA7-B9D08A2638E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38" creationId="{E410E0AD-3DB9-47A2-8105-C4D3E3A1068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40" creationId="{5F3FE605-288F-4DEF-8F1E-DB1D4E2F2543}"/>
          </ac:picMkLst>
        </pc:picChg>
      </pc:sldChg>
      <pc:sldChg chg="modSp mod ord">
        <pc:chgData name="Bryan Krausen" userId="774916b2a9b30420" providerId="LiveId" clId="{B4BE5ACB-5CAC-49F7-A456-DC97890F8F8F}" dt="2021-05-15T22:53:01.824" v="3113" actId="115"/>
        <pc:sldMkLst>
          <pc:docMk/>
          <pc:sldMk cId="1871366179" sldId="340"/>
        </pc:sldMkLst>
        <pc:spChg chg="mod">
          <ac:chgData name="Bryan Krausen" userId="774916b2a9b30420" providerId="LiveId" clId="{B4BE5ACB-5CAC-49F7-A456-DC97890F8F8F}" dt="2021-05-15T22:53:01.824" v="3113" actId="115"/>
          <ac:spMkLst>
            <pc:docMk/>
            <pc:sldMk cId="1871366179" sldId="340"/>
            <ac:spMk id="8" creationId="{5985A294-BFB3-400F-94FC-E4226F0ADBC5}"/>
          </ac:spMkLst>
        </pc:spChg>
      </pc:sldChg>
      <pc:sldChg chg="modSp mod ord">
        <pc:chgData name="Bryan Krausen" userId="774916b2a9b30420" providerId="LiveId" clId="{B4BE5ACB-5CAC-49F7-A456-DC97890F8F8F}" dt="2021-05-15T22:52:46.503" v="3112" actId="20577"/>
        <pc:sldMkLst>
          <pc:docMk/>
          <pc:sldMk cId="3243551603" sldId="341"/>
        </pc:sldMkLst>
        <pc:spChg chg="mod">
          <ac:chgData name="Bryan Krausen" userId="774916b2a9b30420" providerId="LiveId" clId="{B4BE5ACB-5CAC-49F7-A456-DC97890F8F8F}" dt="2021-05-15T22:09:28.260" v="2901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22:52:46.503" v="3112" actId="20577"/>
          <ac:spMkLst>
            <pc:docMk/>
            <pc:sldMk cId="3243551603" sldId="341"/>
            <ac:spMk id="14" creationId="{06C98C2A-9676-4BE4-AA4D-819F0BD98C3C}"/>
          </ac:spMkLst>
        </pc:spChg>
      </pc:sldChg>
      <pc:sldChg chg="addSp delSp modSp mod">
        <pc:chgData name="Bryan Krausen" userId="774916b2a9b30420" providerId="LiveId" clId="{B4BE5ACB-5CAC-49F7-A456-DC97890F8F8F}" dt="2021-05-15T23:02:15.025" v="3524" actId="14100"/>
        <pc:sldMkLst>
          <pc:docMk/>
          <pc:sldMk cId="2236327102" sldId="342"/>
        </pc:sldMkLst>
        <pc:spChg chg="add mod">
          <ac:chgData name="Bryan Krausen" userId="774916b2a9b30420" providerId="LiveId" clId="{B4BE5ACB-5CAC-49F7-A456-DC97890F8F8F}" dt="2021-05-15T22:54:31.138" v="3272" actId="207"/>
          <ac:spMkLst>
            <pc:docMk/>
            <pc:sldMk cId="2236327102" sldId="342"/>
            <ac:spMk id="2" creationId="{E0DAFB3D-425F-414B-BFBD-AF34EE3B78B8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3" creationId="{5D42666F-38D9-461D-98D5-E12B01513C1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4" creationId="{50D3C6D5-F4F7-48FA-A9ED-C5243E4485CF}"/>
          </ac:spMkLst>
        </pc:spChg>
        <pc:spChg chg="del">
          <ac:chgData name="Bryan Krausen" userId="774916b2a9b30420" providerId="LiveId" clId="{B4BE5ACB-5CAC-49F7-A456-DC97890F8F8F}" dt="2021-05-15T22:44:15.004" v="3077" actId="478"/>
          <ac:spMkLst>
            <pc:docMk/>
            <pc:sldMk cId="2236327102" sldId="342"/>
            <ac:spMk id="5" creationId="{C227A2E9-C390-4575-A5F2-4452DF58F935}"/>
          </ac:spMkLst>
        </pc:spChg>
        <pc:spChg chg="add mod">
          <ac:chgData name="Bryan Krausen" userId="774916b2a9b30420" providerId="LiveId" clId="{B4BE5ACB-5CAC-49F7-A456-DC97890F8F8F}" dt="2021-05-15T23:02:15.025" v="3524" actId="14100"/>
          <ac:spMkLst>
            <pc:docMk/>
            <pc:sldMk cId="2236327102" sldId="342"/>
            <ac:spMk id="13" creationId="{BD9DC288-8192-44EA-B2D7-CA38541968E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5T22:42:21.245" v="2928" actId="20577"/>
          <ac:spMkLst>
            <pc:docMk/>
            <pc:sldMk cId="2236327102" sldId="342"/>
            <ac:spMk id="17" creationId="{23E09767-3FF2-4AB0-B724-668A818E215B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8" creationId="{EB4F3DF3-EF0D-4FF7-96AD-B98416CEFD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9" creationId="{A016ED8E-5601-4FBF-A7D3-4658433A95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0" creationId="{004C3CB8-8826-4E1D-8B7E-7E019B928485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1" creationId="{F6129272-A4DE-4256-B351-6DDCFC12264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2" creationId="{69F2CB01-2CEC-4331-93B4-783CED6A115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3" creationId="{0A3D773A-0228-4D6C-860F-80BEBB08B1C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4" creationId="{E3B34D66-B8CF-4293-9B05-428BB344755E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6" creationId="{40249EC1-6E67-4009-AEC3-701BA5DE0C60}"/>
          </ac:spMkLst>
        </pc:spChg>
        <pc:spChg chg="del">
          <ac:chgData name="Bryan Krausen" userId="774916b2a9b30420" providerId="LiveId" clId="{B4BE5ACB-5CAC-49F7-A456-DC97890F8F8F}" dt="2021-05-15T22:42:39.959" v="2929" actId="478"/>
          <ac:spMkLst>
            <pc:docMk/>
            <pc:sldMk cId="2236327102" sldId="342"/>
            <ac:spMk id="31" creationId="{4C86DBA3-C901-41B1-8862-08E16FADE1DF}"/>
          </ac:spMkLst>
        </pc:spChg>
        <pc:grpChg chg="add del mod">
          <ac:chgData name="Bryan Krausen" userId="774916b2a9b30420" providerId="LiveId" clId="{B4BE5ACB-5CAC-49F7-A456-DC97890F8F8F}" dt="2021-05-15T22:54:46.780" v="3275" actId="165"/>
          <ac:grpSpMkLst>
            <pc:docMk/>
            <pc:sldMk cId="2236327102" sldId="342"/>
            <ac:grpSpMk id="15" creationId="{12DBE0D4-1069-4400-9D22-41B51A51A2FD}"/>
          </ac:grpSpMkLst>
        </pc:grpChg>
        <pc:cxnChg chg="add mod">
          <ac:chgData name="Bryan Krausen" userId="774916b2a9b30420" providerId="LiveId" clId="{B4BE5ACB-5CAC-49F7-A456-DC97890F8F8F}" dt="2021-05-15T23:02:10.814" v="3523" actId="1076"/>
          <ac:cxnSpMkLst>
            <pc:docMk/>
            <pc:sldMk cId="2236327102" sldId="342"/>
            <ac:cxnSpMk id="7" creationId="{6DB073B8-4C69-433B-B2D3-F993F817DE98}"/>
          </ac:cxnSpMkLst>
        </pc:cxnChg>
      </pc:sldChg>
      <pc:sldChg chg="addSp modSp del mod">
        <pc:chgData name="Bryan Krausen" userId="774916b2a9b30420" providerId="LiveId" clId="{B4BE5ACB-5CAC-49F7-A456-DC97890F8F8F}" dt="2021-05-15T14:28:05.476" v="653" actId="2696"/>
        <pc:sldMkLst>
          <pc:docMk/>
          <pc:sldMk cId="0" sldId="349"/>
        </pc:sldMkLst>
        <pc:spChg chg="add mod">
          <ac:chgData name="Bryan Krausen" userId="774916b2a9b30420" providerId="LiveId" clId="{B4BE5ACB-5CAC-49F7-A456-DC97890F8F8F}" dt="2021-05-15T12:21:59.342" v="0"/>
          <ac:spMkLst>
            <pc:docMk/>
            <pc:sldMk cId="0" sldId="349"/>
            <ac:spMk id="20" creationId="{D8276B3F-4863-4ED7-9FC3-DEB98EBAAB11}"/>
          </ac:spMkLst>
        </pc:spChg>
        <pc:spChg chg="mod">
          <ac:chgData name="Bryan Krausen" userId="774916b2a9b30420" providerId="LiveId" clId="{B4BE5ACB-5CAC-49F7-A456-DC97890F8F8F}" dt="2021-05-15T12:22:03.203" v="1" actId="14100"/>
          <ac:spMkLst>
            <pc:docMk/>
            <pc:sldMk cId="0" sldId="349"/>
            <ac:spMk id="846" creationId="{00000000-0000-0000-0000-000000000000}"/>
          </ac:spMkLst>
        </pc:spChg>
      </pc:sldChg>
      <pc:sldChg chg="del ord">
        <pc:chgData name="Bryan Krausen" userId="774916b2a9b30420" providerId="LiveId" clId="{B4BE5ACB-5CAC-49F7-A456-DC97890F8F8F}" dt="2021-05-15T12:39:06.842" v="362" actId="47"/>
        <pc:sldMkLst>
          <pc:docMk/>
          <pc:sldMk cId="0" sldId="350"/>
        </pc:sldMkLst>
      </pc:sldChg>
      <pc:sldChg chg="addSp delSp modSp mod">
        <pc:chgData name="Bryan Krausen" userId="774916b2a9b30420" providerId="LiveId" clId="{B4BE5ACB-5CAC-49F7-A456-DC97890F8F8F}" dt="2021-05-15T18:27:54.699" v="1027" actId="1076"/>
        <pc:sldMkLst>
          <pc:docMk/>
          <pc:sldMk cId="0" sldId="353"/>
        </pc:sldMkLst>
        <pc:spChg chg="add del mod">
          <ac:chgData name="Bryan Krausen" userId="774916b2a9b30420" providerId="LiveId" clId="{B4BE5ACB-5CAC-49F7-A456-DC97890F8F8F}" dt="2021-05-15T14:28:16.159" v="657" actId="478"/>
          <ac:spMkLst>
            <pc:docMk/>
            <pc:sldMk cId="0" sldId="353"/>
            <ac:spMk id="3" creationId="{D51EBE3F-D66B-4688-B3A3-88B81E901915}"/>
          </ac:spMkLst>
        </pc:spChg>
        <pc:spChg chg="add mod">
          <ac:chgData name="Bryan Krausen" userId="774916b2a9b30420" providerId="LiveId" clId="{B4BE5ACB-5CAC-49F7-A456-DC97890F8F8F}" dt="2021-05-15T18:21:35.526" v="840" actId="20577"/>
          <ac:spMkLst>
            <pc:docMk/>
            <pc:sldMk cId="0" sldId="353"/>
            <ac:spMk id="5" creationId="{264CDE37-C120-4473-B028-9681500ED7C4}"/>
          </ac:spMkLst>
        </pc:spChg>
        <pc:spChg chg="add del mod">
          <ac:chgData name="Bryan Krausen" userId="774916b2a9b30420" providerId="LiveId" clId="{B4BE5ACB-5CAC-49F7-A456-DC97890F8F8F}" dt="2021-05-15T14:28:47.553" v="676" actId="478"/>
          <ac:spMkLst>
            <pc:docMk/>
            <pc:sldMk cId="0" sldId="353"/>
            <ac:spMk id="6" creationId="{1F80E162-B452-4F7A-88E2-286F900D505F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7" creationId="{1800290E-82AE-46BF-919D-C20F83534AB4}"/>
          </ac:spMkLst>
        </pc:spChg>
        <pc:spChg chg="add mod">
          <ac:chgData name="Bryan Krausen" userId="774916b2a9b30420" providerId="LiveId" clId="{B4BE5ACB-5CAC-49F7-A456-DC97890F8F8F}" dt="2021-05-15T18:27:47.067" v="1025" actId="948"/>
          <ac:spMkLst>
            <pc:docMk/>
            <pc:sldMk cId="0" sldId="353"/>
            <ac:spMk id="8" creationId="{2A21CB39-519F-4555-97A4-DAF0EAA2CF9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1" creationId="{93B83B8D-D3C4-4C4A-8917-801106DE1E68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2" creationId="{2463E0D4-9A83-4552-907C-FD4EB993037A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3" creationId="{36528B34-9C35-48FE-B322-DF4D7C1C9A4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4" creationId="{A498C838-44D9-4C54-AC02-7F12A702782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5" creationId="{1E8C1F98-BF0A-407D-811E-4F22CA4E57E4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6" creationId="{CEF66365-AD59-4058-90D0-EAC9D38845F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7" creationId="{26832365-F90A-4646-AF28-08658522B27C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19" creationId="{69359C15-4BF2-417D-ABFB-FC8B7A9A25FA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0" creationId="{B712996B-9FB4-466E-8083-30F2C3CFB819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1" creationId="{9556D90C-90F0-4217-8CE1-BA95DF08391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2" creationId="{A90F7DEB-B018-4446-8423-DA6FFC4C5F7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3" creationId="{CFE3492D-5EF3-42E8-8F16-03BF0B1628E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4" creationId="{7D6E1783-4135-452C-A420-26233D03A92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5" creationId="{10D97166-F7C0-4FCD-9DB1-A7F3FA039C04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6" creationId="{9A68388D-7A79-42BA-92A2-CF7A6A784B0D}"/>
          </ac:spMkLst>
        </pc:spChg>
        <pc:spChg chg="del mod">
          <ac:chgData name="Bryan Krausen" userId="774916b2a9b30420" providerId="LiveId" clId="{B4BE5ACB-5CAC-49F7-A456-DC97890F8F8F}" dt="2021-05-15T14:28:14.503" v="656" actId="478"/>
          <ac:spMkLst>
            <pc:docMk/>
            <pc:sldMk cId="0" sldId="353"/>
            <ac:spMk id="881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14:28:44.940" v="675" actId="478"/>
          <ac:spMkLst>
            <pc:docMk/>
            <pc:sldMk cId="0" sldId="353"/>
            <ac:spMk id="882" creationId="{00000000-0000-0000-0000-000000000000}"/>
          </ac:spMkLst>
        </pc:spChg>
      </pc:sldChg>
      <pc:sldChg chg="addSp delSp modSp mod">
        <pc:chgData name="Bryan Krausen" userId="774916b2a9b30420" providerId="LiveId" clId="{B4BE5ACB-5CAC-49F7-A456-DC97890F8F8F}" dt="2021-05-15T21:38:59.625" v="2579" actId="12789"/>
        <pc:sldMkLst>
          <pc:docMk/>
          <pc:sldMk cId="0" sldId="358"/>
        </pc:sldMkLst>
        <pc:spChg chg="add del mod">
          <ac:chgData name="Bryan Krausen" userId="774916b2a9b30420" providerId="LiveId" clId="{B4BE5ACB-5CAC-49F7-A456-DC97890F8F8F}" dt="2021-05-15T20:01:54.363" v="1059" actId="478"/>
          <ac:spMkLst>
            <pc:docMk/>
            <pc:sldMk cId="0" sldId="358"/>
            <ac:spMk id="3" creationId="{DB3214DF-EBA3-4E7B-B4E6-2F9C0FEA67D6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4" creationId="{90A376FF-755D-4F59-8FDB-DB1524608F27}"/>
          </ac:spMkLst>
        </pc:spChg>
        <pc:spChg chg="add mod">
          <ac:chgData name="Bryan Krausen" userId="774916b2a9b30420" providerId="LiveId" clId="{B4BE5ACB-5CAC-49F7-A456-DC97890F8F8F}" dt="2021-05-15T20:01:48.427" v="1057" actId="20577"/>
          <ac:spMkLst>
            <pc:docMk/>
            <pc:sldMk cId="0" sldId="358"/>
            <ac:spMk id="5" creationId="{2F384379-0062-4C18-BEA1-BB7A3E0179B3}"/>
          </ac:spMkLst>
        </pc:spChg>
        <pc:spChg chg="add del mod">
          <ac:chgData name="Bryan Krausen" userId="774916b2a9b30420" providerId="LiveId" clId="{B4BE5ACB-5CAC-49F7-A456-DC97890F8F8F}" dt="2021-05-15T21:35:37.544" v="2452" actId="478"/>
          <ac:spMkLst>
            <pc:docMk/>
            <pc:sldMk cId="0" sldId="358"/>
            <ac:spMk id="6" creationId="{0FBB4E96-6975-4B05-AF68-816E96CF94AA}"/>
          </ac:spMkLst>
        </pc:spChg>
        <pc:spChg chg="add del mod">
          <ac:chgData name="Bryan Krausen" userId="774916b2a9b30420" providerId="LiveId" clId="{B4BE5ACB-5CAC-49F7-A456-DC97890F8F8F}" dt="2021-05-15T20:04:22.974" v="1153" actId="478"/>
          <ac:spMkLst>
            <pc:docMk/>
            <pc:sldMk cId="0" sldId="358"/>
            <ac:spMk id="8" creationId="{63CD7843-3863-4E91-BC2E-68C69DB98835}"/>
          </ac:spMkLst>
        </pc:spChg>
        <pc:spChg chg="add del mod">
          <ac:chgData name="Bryan Krausen" userId="774916b2a9b30420" providerId="LiveId" clId="{B4BE5ACB-5CAC-49F7-A456-DC97890F8F8F}" dt="2021-05-15T21:37:13.770" v="2516" actId="478"/>
          <ac:spMkLst>
            <pc:docMk/>
            <pc:sldMk cId="0" sldId="358"/>
            <ac:spMk id="9" creationId="{E5AA34BB-B7DD-4FC9-87BF-0867A7A063B9}"/>
          </ac:spMkLst>
        </pc:spChg>
        <pc:spChg chg="add del mod">
          <ac:chgData name="Bryan Krausen" userId="774916b2a9b30420" providerId="LiveId" clId="{B4BE5ACB-5CAC-49F7-A456-DC97890F8F8F}" dt="2021-05-15T21:35:39.833" v="2454" actId="478"/>
          <ac:spMkLst>
            <pc:docMk/>
            <pc:sldMk cId="0" sldId="358"/>
            <ac:spMk id="11" creationId="{BD839278-4A61-4D48-9173-174C6FBD09C7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13" creationId="{56E65879-0A8F-4D57-9C29-609EAE5343D4}"/>
          </ac:spMkLst>
        </pc:spChg>
        <pc:spChg chg="add mod ord">
          <ac:chgData name="Bryan Krausen" userId="774916b2a9b30420" providerId="LiveId" clId="{B4BE5ACB-5CAC-49F7-A456-DC97890F8F8F}" dt="2021-05-15T20:11:39.471" v="1453" actId="1076"/>
          <ac:spMkLst>
            <pc:docMk/>
            <pc:sldMk cId="0" sldId="358"/>
            <ac:spMk id="14" creationId="{56AF0808-0672-4D06-87CF-5AFB5C946FA5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5" creationId="{308A5B55-ECAA-4894-B2F5-5E4BD67FBED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6" creationId="{A5FDA61E-A23D-4617-9B0B-74F1E0E70F66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7" creationId="{305746BF-47CE-4BF5-AADF-1CD1DA497591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8" creationId="{9B651D75-1BE4-4568-9850-59967CCB844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9" creationId="{4DE554FD-AC72-425B-B6DA-1C00BBC7F504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20" creationId="{956D932F-8023-400C-9CDB-54545FAEFD72}"/>
          </ac:spMkLst>
        </pc:spChg>
        <pc:spChg chg="add del mod">
          <ac:chgData name="Bryan Krausen" userId="774916b2a9b30420" providerId="LiveId" clId="{B4BE5ACB-5CAC-49F7-A456-DC97890F8F8F}" dt="2021-05-15T20:07:55.297" v="1242"/>
          <ac:spMkLst>
            <pc:docMk/>
            <pc:sldMk cId="0" sldId="358"/>
            <ac:spMk id="21" creationId="{99628FDA-7AA5-455F-8108-4AA35736BAC7}"/>
          </ac:spMkLst>
        </pc:spChg>
        <pc:spChg chg="add mod">
          <ac:chgData name="Bryan Krausen" userId="774916b2a9b30420" providerId="LiveId" clId="{B4BE5ACB-5CAC-49F7-A456-DC97890F8F8F}" dt="2021-05-15T20:11:44.986" v="1454" actId="14100"/>
          <ac:spMkLst>
            <pc:docMk/>
            <pc:sldMk cId="0" sldId="358"/>
            <ac:spMk id="22" creationId="{EADCCDA4-28C2-4141-AFA3-78F66E09CDE1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3" creationId="{61EA19C1-52A1-4E19-BEA4-2AAD534D5CF8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4" creationId="{5E3B2A6F-DA7D-445E-95AC-79A09BE5D80D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5" creationId="{C1E0B3DD-3CFE-4A82-835B-2B504F8F235A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6" creationId="{A1A5CBBA-D0AB-42AD-9C0C-C8A737444975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7" creationId="{468CE5F5-0EA5-4AC7-BC9D-6D1B94181593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8" creationId="{8E16A82B-F6AE-437A-9884-E77B1BF15217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9" creationId="{8356CD5C-10BE-40A1-B193-F9ECF5B7DE42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30" creationId="{CF3F6F5F-D1FC-477B-9111-22CB34C886DF}"/>
          </ac:spMkLst>
        </pc:spChg>
        <pc:spChg chg="add mo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4" creationId="{01886C32-D1AF-4FD9-AFD4-0C01ECC2603A}"/>
          </ac:spMkLst>
        </pc:spChg>
        <pc:spChg chg="add mod or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5" creationId="{8C5D1A18-79F3-45AE-9F8F-469C9BD67F5F}"/>
          </ac:spMkLst>
        </pc:spChg>
        <pc:spChg chg="del">
          <ac:chgData name="Bryan Krausen" userId="774916b2a9b30420" providerId="LiveId" clId="{B4BE5ACB-5CAC-49F7-A456-DC97890F8F8F}" dt="2021-05-15T20:01:51.304" v="1058" actId="478"/>
          <ac:spMkLst>
            <pc:docMk/>
            <pc:sldMk cId="0" sldId="358"/>
            <ac:spMk id="906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20:04:20.549" v="1152" actId="478"/>
          <ac:spMkLst>
            <pc:docMk/>
            <pc:sldMk cId="0" sldId="358"/>
            <ac:spMk id="907" creationId="{00000000-0000-0000-0000-000000000000}"/>
          </ac:spMkLst>
        </pc:spChg>
        <pc:grpChg chg="add del mod">
          <ac:chgData name="Bryan Krausen" userId="774916b2a9b30420" providerId="LiveId" clId="{B4BE5ACB-5CAC-49F7-A456-DC97890F8F8F}" dt="2021-05-15T20:10:36.287" v="1393" actId="165"/>
          <ac:grpSpMkLst>
            <pc:docMk/>
            <pc:sldMk cId="0" sldId="358"/>
            <ac:grpSpMk id="10" creationId="{E6C5DE6E-83E4-4574-A110-864A2CF881A9}"/>
          </ac:grpSpMkLst>
        </pc:grpChg>
        <pc:grpChg chg="add mod">
          <ac:chgData name="Bryan Krausen" userId="774916b2a9b30420" providerId="LiveId" clId="{B4BE5ACB-5CAC-49F7-A456-DC97890F8F8F}" dt="2021-05-15T21:38:46.266" v="2576" actId="12788"/>
          <ac:grpSpMkLst>
            <pc:docMk/>
            <pc:sldMk cId="0" sldId="358"/>
            <ac:grpSpMk id="12" creationId="{021E4E9A-A671-4AD5-BF39-DB46332F45DD}"/>
          </ac:grpSpMkLst>
        </pc:grpChg>
        <pc:grpChg chg="add mod">
          <ac:chgData name="Bryan Krausen" userId="774916b2a9b30420" providerId="LiveId" clId="{B4BE5ACB-5CAC-49F7-A456-DC97890F8F8F}" dt="2021-05-15T21:37:53.511" v="2557" actId="1037"/>
          <ac:grpSpMkLst>
            <pc:docMk/>
            <pc:sldMk cId="0" sldId="358"/>
            <ac:grpSpMk id="31" creationId="{590EA294-8B22-49BD-A4D7-DB7B36FF0DDC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2" creationId="{E188A612-B4A0-4588-814F-CB10A744B651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3" creationId="{DAEB04A7-E39F-4723-AB36-F4344CE61030}"/>
          </ac:grpSpMkLst>
        </pc:grpChg>
      </pc:sldChg>
      <pc:sldChg chg="addSp delSp modSp mod">
        <pc:chgData name="Bryan Krausen" userId="774916b2a9b30420" providerId="LiveId" clId="{B4BE5ACB-5CAC-49F7-A456-DC97890F8F8F}" dt="2021-05-15T21:32:35.703" v="2362" actId="14861"/>
        <pc:sldMkLst>
          <pc:docMk/>
          <pc:sldMk cId="0" sldId="367"/>
        </pc:sldMkLst>
        <pc:spChg chg="add del mod">
          <ac:chgData name="Bryan Krausen" userId="774916b2a9b30420" providerId="LiveId" clId="{B4BE5ACB-5CAC-49F7-A456-DC97890F8F8F}" dt="2021-05-15T20:15:37.324" v="1467" actId="478"/>
          <ac:spMkLst>
            <pc:docMk/>
            <pc:sldMk cId="0" sldId="367"/>
            <ac:spMk id="3" creationId="{A8FAB8CC-D3ED-4088-9A6F-39084E6D2F0C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4" creationId="{EB53B2D0-481F-48B7-B4D2-994BA6597C26}"/>
          </ac:spMkLst>
        </pc:spChg>
        <pc:spChg chg="add mod">
          <ac:chgData name="Bryan Krausen" userId="774916b2a9b30420" providerId="LiveId" clId="{B4BE5ACB-5CAC-49F7-A456-DC97890F8F8F}" dt="2021-05-15T20:15:34.271" v="1464" actId="14100"/>
          <ac:spMkLst>
            <pc:docMk/>
            <pc:sldMk cId="0" sldId="367"/>
            <ac:spMk id="5" creationId="{AC6D1021-23C4-45A1-81AF-D825BC572587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9" creationId="{7BC4CE5C-4C9F-4FAD-AD1D-5AD08E2F615B}"/>
          </ac:spMkLst>
        </pc:spChg>
        <pc:spChg chg="add del mod">
          <ac:chgData name="Bryan Krausen" userId="774916b2a9b30420" providerId="LiveId" clId="{B4BE5ACB-5CAC-49F7-A456-DC97890F8F8F}" dt="2021-05-15T20:23:29.751" v="1519"/>
          <ac:spMkLst>
            <pc:docMk/>
            <pc:sldMk cId="0" sldId="367"/>
            <ac:spMk id="10" creationId="{0B5F436D-6643-422B-8E13-4CD709F09C4A}"/>
          </ac:spMkLst>
        </pc:spChg>
        <pc:spChg chg="add del mod">
          <ac:chgData name="Bryan Krausen" userId="774916b2a9b30420" providerId="LiveId" clId="{B4BE5ACB-5CAC-49F7-A456-DC97890F8F8F}" dt="2021-05-15T20:23:29.555" v="1518"/>
          <ac:spMkLst>
            <pc:docMk/>
            <pc:sldMk cId="0" sldId="367"/>
            <ac:spMk id="11" creationId="{B5BF4B82-0613-4E70-8C64-486C12249C13}"/>
          </ac:spMkLst>
        </pc:spChg>
        <pc:spChg chg="add del mod">
          <ac:chgData name="Bryan Krausen" userId="774916b2a9b30420" providerId="LiveId" clId="{B4BE5ACB-5CAC-49F7-A456-DC97890F8F8F}" dt="2021-05-15T20:23:28.386" v="1511"/>
          <ac:spMkLst>
            <pc:docMk/>
            <pc:sldMk cId="0" sldId="367"/>
            <ac:spMk id="12" creationId="{8F60B32C-A9AC-45E3-B09E-20F7FB5A2FD5}"/>
          </ac:spMkLst>
        </pc:spChg>
        <pc:spChg chg="add del">
          <ac:chgData name="Bryan Krausen" userId="774916b2a9b30420" providerId="LiveId" clId="{B4BE5ACB-5CAC-49F7-A456-DC97890F8F8F}" dt="2021-05-15T20:25:33.564" v="1535" actId="478"/>
          <ac:spMkLst>
            <pc:docMk/>
            <pc:sldMk cId="0" sldId="367"/>
            <ac:spMk id="13" creationId="{5D078F7D-812C-4D3C-BCB4-3251ABE52753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4" creationId="{3BB6F993-3E02-4783-917D-8BBF83BE6FF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5" creationId="{A57A6A5B-7325-4967-9D9C-B19B43A8D837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6" creationId="{2656BF1C-CB85-41FC-BD9F-026C8557ADED}"/>
          </ac:spMkLst>
        </pc:spChg>
        <pc:spChg chg="add del mod">
          <ac:chgData name="Bryan Krausen" userId="774916b2a9b30420" providerId="LiveId" clId="{B4BE5ACB-5CAC-49F7-A456-DC97890F8F8F}" dt="2021-05-15T20:31:53.965" v="1746" actId="478"/>
          <ac:spMkLst>
            <pc:docMk/>
            <pc:sldMk cId="0" sldId="367"/>
            <ac:spMk id="17" creationId="{243C0F3E-EE10-4B41-B66C-F2A81894801B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8" creationId="{9C4C7DF2-14C9-4762-9F61-60948B554D05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9" creationId="{09DF18C6-7DBD-43F9-9ED0-2B9B53DB3FD4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1" creationId="{CE4B07E4-3CB0-4430-B777-D328FDEC746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2" creationId="{1A2FB7A5-10D6-4BF2-ADCB-7BE0D7A3137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3" creationId="{A6F93310-BD78-4FDA-A702-20511D9264AD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4" creationId="{D5CC3912-5E36-486A-B568-9A5DE0B600C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6" creationId="{4FC85711-85A0-4E3D-B5E2-503D6BF422A3}"/>
          </ac:spMkLst>
        </pc:spChg>
        <pc:spChg chg="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7" creationId="{F0451195-4A28-43F6-A95B-3F01E31FC273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8" creationId="{EA23DA44-B4D5-4CFD-A502-C3B9AEABEF0E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9" creationId="{7168B020-ACF4-403B-AE96-108813A52AE9}"/>
          </ac:spMkLst>
        </pc:spChg>
        <pc:spChg chg="add 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0" creationId="{BEA1C103-CAB5-46E0-9837-BEC98AD20EA7}"/>
          </ac:spMkLst>
        </pc:spChg>
        <pc:spChg chg="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1" creationId="{8DE25EDA-1077-4D2C-A832-7036B39B79E8}"/>
          </ac:spMkLst>
        </pc:spChg>
        <pc:spChg chg="del mod">
          <ac:chgData name="Bryan Krausen" userId="774916b2a9b30420" providerId="LiveId" clId="{B4BE5ACB-5CAC-49F7-A456-DC97890F8F8F}" dt="2021-05-15T20:27:42.148" v="1571" actId="478"/>
          <ac:spMkLst>
            <pc:docMk/>
            <pc:sldMk cId="0" sldId="367"/>
            <ac:spMk id="32" creationId="{9121698A-5363-4394-9310-E2F189C18F08}"/>
          </ac:spMkLst>
        </pc:spChg>
        <pc:spChg chg="del mod">
          <ac:chgData name="Bryan Krausen" userId="774916b2a9b30420" providerId="LiveId" clId="{B4BE5ACB-5CAC-49F7-A456-DC97890F8F8F}" dt="2021-05-15T20:27:38.965" v="1565" actId="478"/>
          <ac:spMkLst>
            <pc:docMk/>
            <pc:sldMk cId="0" sldId="367"/>
            <ac:spMk id="33" creationId="{381C038D-BC83-49B6-9801-A337F04DE126}"/>
          </ac:spMkLst>
        </pc:spChg>
        <pc:spChg chg="del mod">
          <ac:chgData name="Bryan Krausen" userId="774916b2a9b30420" providerId="LiveId" clId="{B4BE5ACB-5CAC-49F7-A456-DC97890F8F8F}" dt="2021-05-15T20:27:42.461" v="1572" actId="478"/>
          <ac:spMkLst>
            <pc:docMk/>
            <pc:sldMk cId="0" sldId="367"/>
            <ac:spMk id="34" creationId="{760D68D3-5185-4735-ADBD-7A1F3E8F9666}"/>
          </ac:spMkLst>
        </pc:spChg>
        <pc:spChg chg="del mod">
          <ac:chgData name="Bryan Krausen" userId="774916b2a9b30420" providerId="LiveId" clId="{B4BE5ACB-5CAC-49F7-A456-DC97890F8F8F}" dt="2021-05-15T20:27:41.629" v="1570" actId="478"/>
          <ac:spMkLst>
            <pc:docMk/>
            <pc:sldMk cId="0" sldId="367"/>
            <ac:spMk id="35" creationId="{4B9BCB06-333C-4C66-86EB-711E1E0FB143}"/>
          </ac:spMkLst>
        </pc:spChg>
        <pc:spChg chg="del mod">
          <ac:chgData name="Bryan Krausen" userId="774916b2a9b30420" providerId="LiveId" clId="{B4BE5ACB-5CAC-49F7-A456-DC97890F8F8F}" dt="2021-05-15T20:27:49.141" v="1580" actId="478"/>
          <ac:spMkLst>
            <pc:docMk/>
            <pc:sldMk cId="0" sldId="367"/>
            <ac:spMk id="36" creationId="{B271311D-F212-4EB2-9704-EDC9FD2EA985}"/>
          </ac:spMkLst>
        </pc:spChg>
        <pc:spChg chg="del mod">
          <ac:chgData name="Bryan Krausen" userId="774916b2a9b30420" providerId="LiveId" clId="{B4BE5ACB-5CAC-49F7-A456-DC97890F8F8F}" dt="2021-05-15T20:27:42.764" v="1573" actId="478"/>
          <ac:spMkLst>
            <pc:docMk/>
            <pc:sldMk cId="0" sldId="367"/>
            <ac:spMk id="37" creationId="{FE4D8B65-16D5-44B1-BF87-B3F552288A53}"/>
          </ac:spMkLst>
        </pc:spChg>
        <pc:spChg chg="del mod">
          <ac:chgData name="Bryan Krausen" userId="774916b2a9b30420" providerId="LiveId" clId="{B4BE5ACB-5CAC-49F7-A456-DC97890F8F8F}" dt="2021-05-15T20:27:40.965" v="1569" actId="478"/>
          <ac:spMkLst>
            <pc:docMk/>
            <pc:sldMk cId="0" sldId="367"/>
            <ac:spMk id="38" creationId="{28D2CBA8-4605-48D0-95A6-D3738DC6EE7C}"/>
          </ac:spMkLst>
        </pc:spChg>
        <pc:spChg chg="del mod">
          <ac:chgData name="Bryan Krausen" userId="774916b2a9b30420" providerId="LiveId" clId="{B4BE5ACB-5CAC-49F7-A456-DC97890F8F8F}" dt="2021-05-15T20:27:48.277" v="1579" actId="478"/>
          <ac:spMkLst>
            <pc:docMk/>
            <pc:sldMk cId="0" sldId="367"/>
            <ac:spMk id="39" creationId="{019E7FC9-7C83-46D0-8E1F-847320CE6B36}"/>
          </ac:spMkLst>
        </pc:spChg>
        <pc:spChg chg="del mod">
          <ac:chgData name="Bryan Krausen" userId="774916b2a9b30420" providerId="LiveId" clId="{B4BE5ACB-5CAC-49F7-A456-DC97890F8F8F}" dt="2021-05-15T20:27:43.244" v="1574" actId="478"/>
          <ac:spMkLst>
            <pc:docMk/>
            <pc:sldMk cId="0" sldId="367"/>
            <ac:spMk id="40" creationId="{1D484E07-0742-4A56-9785-39D9A0E53368}"/>
          </ac:spMkLst>
        </pc:spChg>
        <pc:spChg chg="del mod">
          <ac:chgData name="Bryan Krausen" userId="774916b2a9b30420" providerId="LiveId" clId="{B4BE5ACB-5CAC-49F7-A456-DC97890F8F8F}" dt="2021-05-15T20:27:40.584" v="1568" actId="478"/>
          <ac:spMkLst>
            <pc:docMk/>
            <pc:sldMk cId="0" sldId="367"/>
            <ac:spMk id="41" creationId="{8AA75514-37E9-4D66-BBDB-CA3A7D987FA9}"/>
          </ac:spMkLst>
        </pc:spChg>
        <pc:spChg chg="del mod">
          <ac:chgData name="Bryan Krausen" userId="774916b2a9b30420" providerId="LiveId" clId="{B4BE5ACB-5CAC-49F7-A456-DC97890F8F8F}" dt="2021-05-15T20:27:47.517" v="1578" actId="478"/>
          <ac:spMkLst>
            <pc:docMk/>
            <pc:sldMk cId="0" sldId="367"/>
            <ac:spMk id="42" creationId="{5EFF184A-894C-415E-BA55-65A823D584C0}"/>
          </ac:spMkLst>
        </pc:spChg>
        <pc:spChg chg="del mod">
          <ac:chgData name="Bryan Krausen" userId="774916b2a9b30420" providerId="LiveId" clId="{B4BE5ACB-5CAC-49F7-A456-DC97890F8F8F}" dt="2021-05-15T20:27:43.684" v="1575" actId="478"/>
          <ac:spMkLst>
            <pc:docMk/>
            <pc:sldMk cId="0" sldId="367"/>
            <ac:spMk id="43" creationId="{1D02466E-0BBB-4F93-9227-689B4A307552}"/>
          </ac:spMkLst>
        </pc:spChg>
        <pc:spChg chg="del mod">
          <ac:chgData name="Bryan Krausen" userId="774916b2a9b30420" providerId="LiveId" clId="{B4BE5ACB-5CAC-49F7-A456-DC97890F8F8F}" dt="2021-05-15T20:27:40.261" v="1567" actId="478"/>
          <ac:spMkLst>
            <pc:docMk/>
            <pc:sldMk cId="0" sldId="367"/>
            <ac:spMk id="44" creationId="{1F42334A-C98B-4E2A-9902-E68C96DE8A25}"/>
          </ac:spMkLst>
        </pc:spChg>
        <pc:spChg chg="del mod">
          <ac:chgData name="Bryan Krausen" userId="774916b2a9b30420" providerId="LiveId" clId="{B4BE5ACB-5CAC-49F7-A456-DC97890F8F8F}" dt="2021-05-15T20:27:46.133" v="1577" actId="478"/>
          <ac:spMkLst>
            <pc:docMk/>
            <pc:sldMk cId="0" sldId="367"/>
            <ac:spMk id="45" creationId="{99E4F363-3F50-482C-B245-322773BF282E}"/>
          </ac:spMkLst>
        </pc:spChg>
        <pc:spChg chg="del mod">
          <ac:chgData name="Bryan Krausen" userId="774916b2a9b30420" providerId="LiveId" clId="{B4BE5ACB-5CAC-49F7-A456-DC97890F8F8F}" dt="2021-05-15T20:27:44.309" v="1576" actId="478"/>
          <ac:spMkLst>
            <pc:docMk/>
            <pc:sldMk cId="0" sldId="367"/>
            <ac:spMk id="46" creationId="{32CDD72F-86F8-4271-8DEA-D2063C6E5323}"/>
          </ac:spMkLst>
        </pc:spChg>
        <pc:spChg chg="del mod">
          <ac:chgData name="Bryan Krausen" userId="774916b2a9b30420" providerId="LiveId" clId="{B4BE5ACB-5CAC-49F7-A456-DC97890F8F8F}" dt="2021-05-15T20:27:39.925" v="1566" actId="478"/>
          <ac:spMkLst>
            <pc:docMk/>
            <pc:sldMk cId="0" sldId="367"/>
            <ac:spMk id="47" creationId="{95E90509-3A6E-4161-A07A-1B62EEB1F360}"/>
          </ac:spMkLst>
        </pc:spChg>
        <pc:spChg chg="add del mod">
          <ac:chgData name="Bryan Krausen" userId="774916b2a9b30420" providerId="LiveId" clId="{B4BE5ACB-5CAC-49F7-A456-DC97890F8F8F}" dt="2021-05-15T20:31:54.221" v="1747" actId="478"/>
          <ac:spMkLst>
            <pc:docMk/>
            <pc:sldMk cId="0" sldId="367"/>
            <ac:spMk id="49" creationId="{365A63F1-0574-4C67-AF18-A4FC3CB659A6}"/>
          </ac:spMkLst>
        </pc:spChg>
        <pc:spChg chg="add del mod">
          <ac:chgData name="Bryan Krausen" userId="774916b2a9b30420" providerId="LiveId" clId="{B4BE5ACB-5CAC-49F7-A456-DC97890F8F8F}" dt="2021-05-15T20:31:54.532" v="1748" actId="478"/>
          <ac:spMkLst>
            <pc:docMk/>
            <pc:sldMk cId="0" sldId="367"/>
            <ac:spMk id="50" creationId="{96C26819-DE9D-42F0-BFEB-24BF98D05FC3}"/>
          </ac:spMkLst>
        </pc:spChg>
        <pc:spChg chg="add del mod">
          <ac:chgData name="Bryan Krausen" userId="774916b2a9b30420" providerId="LiveId" clId="{B4BE5ACB-5CAC-49F7-A456-DC97890F8F8F}" dt="2021-05-15T20:31:54.885" v="1750" actId="478"/>
          <ac:spMkLst>
            <pc:docMk/>
            <pc:sldMk cId="0" sldId="367"/>
            <ac:spMk id="51" creationId="{88E1C884-65F3-4C5E-92A8-96B85F4B4646}"/>
          </ac:spMkLst>
        </pc:spChg>
        <pc:spChg chg="add del mod">
          <ac:chgData name="Bryan Krausen" userId="774916b2a9b30420" providerId="LiveId" clId="{B4BE5ACB-5CAC-49F7-A456-DC97890F8F8F}" dt="2021-05-15T20:31:55.428" v="1752" actId="478"/>
          <ac:spMkLst>
            <pc:docMk/>
            <pc:sldMk cId="0" sldId="367"/>
            <ac:spMk id="52" creationId="{72F9BFC0-0E21-4A3E-8185-35A2D341B188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3" creationId="{85F03C32-26D4-4D27-A705-1D3C0CD07B82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4" creationId="{6B1394D0-A57B-4901-BC4D-DDDF03AB15F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5" creationId="{195EFE31-284E-4581-9DB0-04366A8AA43F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6" creationId="{FF5C14EC-D7FC-4B8C-8AF0-1451AAAB8A8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7" creationId="{61C75D65-96CF-418D-8584-AFEA0E8C53C7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8" creationId="{E20043FB-47DB-4897-98DD-6C8FB2CB6E2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9" creationId="{AD0F9C31-B6EF-4939-866E-40E258C40CA6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0" creationId="{04B0C893-F0E6-4928-9E05-B4A01A94248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1" creationId="{2EDB4ACD-78D6-4352-992A-8A03DF569CCE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2" creationId="{F2CB6FA8-5EC5-4C43-94DC-A1D8A5A22ED8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3" creationId="{04B9876A-AF6B-4241-93D2-8DA5B3AD7C4D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4" creationId="{6BDF19CD-E02A-4B9D-BAE2-E7D4DEF14BFF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5" creationId="{2B153519-BFED-40D0-8BAA-C30C42D5E430}"/>
          </ac:spMkLst>
        </pc:spChg>
        <pc:spChg chg="del mod">
          <ac:chgData name="Bryan Krausen" userId="774916b2a9b30420" providerId="LiveId" clId="{B4BE5ACB-5CAC-49F7-A456-DC97890F8F8F}" dt="2021-05-15T20:31:51.381" v="1744" actId="478"/>
          <ac:spMkLst>
            <pc:docMk/>
            <pc:sldMk cId="0" sldId="367"/>
            <ac:spMk id="66" creationId="{870D506D-27B9-48CB-8D26-22ABC2FECC89}"/>
          </ac:spMkLst>
        </pc:spChg>
        <pc:spChg chg="del mod">
          <ac:chgData name="Bryan Krausen" userId="774916b2a9b30420" providerId="LiveId" clId="{B4BE5ACB-5CAC-49F7-A456-DC97890F8F8F}" dt="2021-05-15T20:31:51.677" v="1745" actId="478"/>
          <ac:spMkLst>
            <pc:docMk/>
            <pc:sldMk cId="0" sldId="367"/>
            <ac:spMk id="67" creationId="{58F619A4-80DD-4715-A684-18BEDF252489}"/>
          </ac:spMkLst>
        </pc:spChg>
        <pc:spChg chg="del mod">
          <ac:chgData name="Bryan Krausen" userId="774916b2a9b30420" providerId="LiveId" clId="{B4BE5ACB-5CAC-49F7-A456-DC97890F8F8F}" dt="2021-05-15T20:31:50.717" v="1743" actId="478"/>
          <ac:spMkLst>
            <pc:docMk/>
            <pc:sldMk cId="0" sldId="367"/>
            <ac:spMk id="68" creationId="{D42BC5BE-2B3E-4663-AE23-6764BF862FD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4" creationId="{F0F88FA8-E28F-4273-824F-6A98D44F517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5" creationId="{A1C5F77B-F7D4-4F34-A655-14D1C2DAF3D1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6" creationId="{E4CA6DE0-DCCF-403A-8283-B9E19D4FC63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7" creationId="{AB48E24A-54AE-44C4-8640-A3E78739D384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79" creationId="{5148ECFF-6A1C-4714-B331-7AA287843A63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0" creationId="{B0F96A7C-9979-4E2B-9E88-C381565BC72B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1" creationId="{2176DD9F-57E2-4947-8908-62EF80BDCDA1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2" creationId="{01D1FCAB-5241-4678-BD20-D5DFE81257E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5" creationId="{2851EF59-F31F-49B3-9F57-2B1E2AA6DDB1}"/>
          </ac:spMkLst>
        </pc:spChg>
        <pc:spChg chg="add mod">
          <ac:chgData name="Bryan Krausen" userId="774916b2a9b30420" providerId="LiveId" clId="{B4BE5ACB-5CAC-49F7-A456-DC97890F8F8F}" dt="2021-05-15T21:30:37.777" v="2224" actId="12788"/>
          <ac:spMkLst>
            <pc:docMk/>
            <pc:sldMk cId="0" sldId="367"/>
            <ac:spMk id="97" creationId="{7517443D-7BAD-4969-9E9F-D772C6613FC6}"/>
          </ac:spMkLst>
        </pc:spChg>
        <pc:spChg chg="add mod">
          <ac:chgData name="Bryan Krausen" userId="774916b2a9b30420" providerId="LiveId" clId="{B4BE5ACB-5CAC-49F7-A456-DC97890F8F8F}" dt="2021-05-15T21:30:39.852" v="2225" actId="12788"/>
          <ac:spMkLst>
            <pc:docMk/>
            <pc:sldMk cId="0" sldId="367"/>
            <ac:spMk id="98" creationId="{EC27EC6D-D84A-44B8-975C-2BBF594AF0DF}"/>
          </ac:spMkLst>
        </pc:spChg>
        <pc:spChg chg="add mod">
          <ac:chgData name="Bryan Krausen" userId="774916b2a9b30420" providerId="LiveId" clId="{B4BE5ACB-5CAC-49F7-A456-DC97890F8F8F}" dt="2021-05-15T21:30:48.601" v="2238" actId="1038"/>
          <ac:spMkLst>
            <pc:docMk/>
            <pc:sldMk cId="0" sldId="367"/>
            <ac:spMk id="99" creationId="{AF67801B-612C-4018-B4AC-9A2B77F7916E}"/>
          </ac:spMkLst>
        </pc:spChg>
        <pc:spChg chg="add mod">
          <ac:chgData name="Bryan Krausen" userId="774916b2a9b30420" providerId="LiveId" clId="{B4BE5ACB-5CAC-49F7-A456-DC97890F8F8F}" dt="2021-05-15T21:30:54.879" v="2240" actId="12788"/>
          <ac:spMkLst>
            <pc:docMk/>
            <pc:sldMk cId="0" sldId="367"/>
            <ac:spMk id="100" creationId="{65AACDE6-5736-4BDF-9AFF-E96F05B4562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897" creationId="{9A03F2FA-BBBB-447E-B0BD-D535633D27A6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98" creationId="{3F7EAABB-BAAE-4E26-A9FF-0ED53E31517E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909" creationId="{BB3765F6-A979-46C8-B904-8DFFBFD342F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10" creationId="{CB0181BD-70F3-4C78-8B65-9489210A4570}"/>
          </ac:spMkLst>
        </pc:spChg>
        <pc:spChg chg="add mod">
          <ac:chgData name="Bryan Krausen" userId="774916b2a9b30420" providerId="LiveId" clId="{B4BE5ACB-5CAC-49F7-A456-DC97890F8F8F}" dt="2021-05-15T21:30:35.701" v="2223" actId="12788"/>
          <ac:spMkLst>
            <pc:docMk/>
            <pc:sldMk cId="0" sldId="367"/>
            <ac:spMk id="911" creationId="{8AEA8F44-241D-4F02-B43C-F0EFD2703D47}"/>
          </ac:spMkLst>
        </pc:spChg>
        <pc:spChg chg="del mod">
          <ac:chgData name="Bryan Krausen" userId="774916b2a9b30420" providerId="LiveId" clId="{B4BE5ACB-5CAC-49F7-A456-DC97890F8F8F}" dt="2021-05-15T20:15:36.475" v="1466" actId="478"/>
          <ac:spMkLst>
            <pc:docMk/>
            <pc:sldMk cId="0" sldId="367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35.646" v="1465" actId="478"/>
          <ac:spMkLst>
            <pc:docMk/>
            <pc:sldMk cId="0" sldId="367"/>
            <ac:spMk id="951" creationId="{00000000-0000-0000-0000-000000000000}"/>
          </ac:spMkLst>
        </pc:spChg>
        <pc:picChg chg="add del mod">
          <ac:chgData name="Bryan Krausen" userId="774916b2a9b30420" providerId="LiveId" clId="{B4BE5ACB-5CAC-49F7-A456-DC97890F8F8F}" dt="2021-05-15T20:38:42.648" v="1763" actId="478"/>
          <ac:picMkLst>
            <pc:docMk/>
            <pc:sldMk cId="0" sldId="367"/>
            <ac:picMk id="25" creationId="{82FDA443-EC74-4D0A-96D2-D472F48BAB9C}"/>
          </ac:picMkLst>
        </pc:picChg>
        <pc:picChg chg="add del mod">
          <ac:chgData name="Bryan Krausen" userId="774916b2a9b30420" providerId="LiveId" clId="{B4BE5ACB-5CAC-49F7-A456-DC97890F8F8F}" dt="2021-05-15T20:39:05.973" v="1770" actId="478"/>
          <ac:picMkLst>
            <pc:docMk/>
            <pc:sldMk cId="0" sldId="367"/>
            <ac:picMk id="896" creationId="{36B1F60A-BD6C-470E-86A0-350B3568E8F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0" creationId="{7F139CDA-855C-41D5-9D7F-9FF9DB18BED8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2" creationId="{109F575D-4552-4DB3-9CBC-D0883AB7F8C6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4" creationId="{1275F956-9EC3-48D7-8894-73007DDCF45E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6" creationId="{ED322360-8AC1-4338-9486-BD997B8B354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8" creationId="{DB1CB267-6B26-4FAC-941D-21538EA63776}"/>
          </ac:picMkLst>
        </pc:picChg>
        <pc:cxnChg chg="add del mod">
          <ac:chgData name="Bryan Krausen" userId="774916b2a9b30420" providerId="LiveId" clId="{B4BE5ACB-5CAC-49F7-A456-DC97890F8F8F}" dt="2021-05-15T20:23:27.279" v="1504" actId="11529"/>
          <ac:cxnSpMkLst>
            <pc:docMk/>
            <pc:sldMk cId="0" sldId="367"/>
            <ac:cxnSpMk id="7" creationId="{23BD9962-F509-4402-B3CD-E444D4267F15}"/>
          </ac:cxnSpMkLst>
        </pc:cxnChg>
      </pc:sldChg>
      <pc:sldChg chg="addSp delSp modSp add mod">
        <pc:chgData name="Bryan Krausen" userId="774916b2a9b30420" providerId="LiveId" clId="{B4BE5ACB-5CAC-49F7-A456-DC97890F8F8F}" dt="2021-05-15T18:14:02.293" v="826" actId="12788"/>
        <pc:sldMkLst>
          <pc:docMk/>
          <pc:sldMk cId="3844995873" sldId="368"/>
        </pc:sldMkLst>
        <pc:spChg chg="mod">
          <ac:chgData name="Bryan Krausen" userId="774916b2a9b30420" providerId="LiveId" clId="{B4BE5ACB-5CAC-49F7-A456-DC97890F8F8F}" dt="2021-05-15T18:11:44.997" v="816" actId="33524"/>
          <ac:spMkLst>
            <pc:docMk/>
            <pc:sldMk cId="3844995873" sldId="368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47.439" v="558" actId="20577"/>
          <ac:spMkLst>
            <pc:docMk/>
            <pc:sldMk cId="3844995873" sldId="368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2" creationId="{9A70C887-2102-429D-A8E8-EDE4C368F085}"/>
          </ac:spMkLst>
        </pc:sp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3" creationId="{FC1AC2B7-E183-4492-B870-E4E2BC9DDA2D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5" creationId="{F0937746-D725-4C83-B984-52F71FCC0BB6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7" creationId="{A46C4123-DB7A-4E24-818A-DEABAD5EDD8A}"/>
          </ac:picMkLst>
        </pc:picChg>
        <pc:picChg chg="add del mod">
          <ac:chgData name="Bryan Krausen" userId="774916b2a9b30420" providerId="LiveId" clId="{B4BE5ACB-5CAC-49F7-A456-DC97890F8F8F}" dt="2021-05-15T18:11:41.599" v="815" actId="478"/>
          <ac:picMkLst>
            <pc:docMk/>
            <pc:sldMk cId="3844995873" sldId="368"/>
            <ac:picMk id="9" creationId="{2F5DC6E4-C47A-48C1-92B4-E26B8ECE3282}"/>
          </ac:picMkLst>
        </pc:picChg>
        <pc:picChg chg="add del mod">
          <ac:chgData name="Bryan Krausen" userId="774916b2a9b30420" providerId="LiveId" clId="{B4BE5ACB-5CAC-49F7-A456-DC97890F8F8F}" dt="2021-05-15T18:12:32.420" v="821" actId="478"/>
          <ac:picMkLst>
            <pc:docMk/>
            <pc:sldMk cId="3844995873" sldId="368"/>
            <ac:picMk id="11" creationId="{7BB0E36F-F34B-459B-9722-A69E61051FF0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19" creationId="{2B6B8B7A-8E90-48A6-B04A-F89F7E183409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27" creationId="{5D2FC0EC-60C3-4B18-9E43-17268E7523A3}"/>
          </ac:picMkLst>
        </pc:picChg>
        <pc:picChg chg="add del mod">
          <ac:chgData name="Bryan Krausen" userId="774916b2a9b30420" providerId="LiveId" clId="{B4BE5ACB-5CAC-49F7-A456-DC97890F8F8F}" dt="2021-05-15T14:26:08.538" v="644" actId="478"/>
          <ac:picMkLst>
            <pc:docMk/>
            <pc:sldMk cId="3844995873" sldId="368"/>
            <ac:picMk id="28" creationId="{700F3FF8-6429-4694-A265-BFFC09FEA0C5}"/>
          </ac:picMkLst>
        </pc:picChg>
        <pc:picChg chg="add del mod">
          <ac:chgData name="Bryan Krausen" userId="774916b2a9b30420" providerId="LiveId" clId="{B4BE5ACB-5CAC-49F7-A456-DC97890F8F8F}" dt="2021-05-15T14:26:05.152" v="643" actId="478"/>
          <ac:picMkLst>
            <pc:docMk/>
            <pc:sldMk cId="3844995873" sldId="368"/>
            <ac:picMk id="29" creationId="{51A6BF08-6D3E-497D-BF5C-2F23308418D4}"/>
          </ac:picMkLst>
        </pc:picChg>
        <pc:picChg chg="add del mod">
          <ac:chgData name="Bryan Krausen" userId="774916b2a9b30420" providerId="LiveId" clId="{B4BE5ACB-5CAC-49F7-A456-DC97890F8F8F}" dt="2021-05-15T14:25:54.375" v="642" actId="478"/>
          <ac:picMkLst>
            <pc:docMk/>
            <pc:sldMk cId="3844995873" sldId="368"/>
            <ac:picMk id="30" creationId="{94036CED-A3E4-4694-8698-767530CC4C40}"/>
          </ac:picMkLst>
        </pc:picChg>
      </pc:sldChg>
      <pc:sldChg chg="addSp delSp modSp add del mod">
        <pc:chgData name="Bryan Krausen" userId="774916b2a9b30420" providerId="LiveId" clId="{B4BE5ACB-5CAC-49F7-A456-DC97890F8F8F}" dt="2021-05-15T21:59:53.255" v="2580" actId="47"/>
        <pc:sldMkLst>
          <pc:docMk/>
          <pc:sldMk cId="1650877624" sldId="369"/>
        </pc:sldMkLst>
        <pc:spChg chg="add del mod">
          <ac:chgData name="Bryan Krausen" userId="774916b2a9b30420" providerId="LiveId" clId="{B4BE5ACB-5CAC-49F7-A456-DC97890F8F8F}" dt="2021-05-15T20:15:14.567" v="1457" actId="478"/>
          <ac:spMkLst>
            <pc:docMk/>
            <pc:sldMk cId="1650877624" sldId="369"/>
            <ac:spMk id="3" creationId="{D9B28217-045C-4A07-ADA6-C445355C4AE5}"/>
          </ac:spMkLst>
        </pc:spChg>
        <pc:spChg chg="add del mod">
          <ac:chgData name="Bryan Krausen" userId="774916b2a9b30420" providerId="LiveId" clId="{B4BE5ACB-5CAC-49F7-A456-DC97890F8F8F}" dt="2021-05-15T20:15:20.920" v="1459" actId="478"/>
          <ac:spMkLst>
            <pc:docMk/>
            <pc:sldMk cId="1650877624" sldId="369"/>
            <ac:spMk id="5" creationId="{28D5F88A-C2D5-4A5D-BF41-5F471AD0D3FF}"/>
          </ac:spMkLst>
        </pc:spChg>
        <pc:spChg chg="add mod">
          <ac:chgData name="Bryan Krausen" userId="774916b2a9b30420" providerId="LiveId" clId="{B4BE5ACB-5CAC-49F7-A456-DC97890F8F8F}" dt="2021-05-15T20:24:33.462" v="1531" actId="404"/>
          <ac:spMkLst>
            <pc:docMk/>
            <pc:sldMk cId="1650877624" sldId="369"/>
            <ac:spMk id="10" creationId="{998B5001-3E3C-41AC-BAD6-67A27F8AF002}"/>
          </ac:spMkLst>
        </pc:spChg>
        <pc:spChg chg="add del mod">
          <ac:chgData name="Bryan Krausen" userId="774916b2a9b30420" providerId="LiveId" clId="{B4BE5ACB-5CAC-49F7-A456-DC97890F8F8F}" dt="2021-05-15T20:24:38.818" v="1532" actId="1076"/>
          <ac:spMkLst>
            <pc:docMk/>
            <pc:sldMk cId="1650877624" sldId="369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13.375" v="1456" actId="478"/>
          <ac:spMkLst>
            <pc:docMk/>
            <pc:sldMk cId="1650877624" sldId="369"/>
            <ac:spMk id="951" creationId="{00000000-0000-0000-0000-000000000000}"/>
          </ac:spMkLst>
        </pc:spChg>
      </pc:sldChg>
      <pc:sldChg chg="addSp delSp modSp add del mod chgLayout">
        <pc:chgData name="Bryan Krausen" userId="774916b2a9b30420" providerId="LiveId" clId="{B4BE5ACB-5CAC-49F7-A456-DC97890F8F8F}" dt="2021-05-15T14:16:12.502" v="543" actId="47"/>
        <pc:sldMkLst>
          <pc:docMk/>
          <pc:sldMk cId="2765140249" sldId="369"/>
        </pc:sldMkLst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" creationId="{ED21A5DD-A7A5-4A30-98E5-A60F9FB9F8B2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4" creationId="{1E8B2477-0ECA-4803-AF28-53B12A9895F9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6" creationId="{FBE24EDB-E9E3-4F92-932D-19E4CDD45E4E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7" creationId="{A6836A5A-C7C0-43F0-BB11-29D735BB05EF}"/>
          </ac:spMkLst>
        </pc:spChg>
        <pc:spChg chg="del mod">
          <ac:chgData name="Bryan Krausen" userId="774916b2a9b30420" providerId="LiveId" clId="{B4BE5ACB-5CAC-49F7-A456-DC97890F8F8F}" dt="2021-05-15T14:14:28.500" v="461"/>
          <ac:spMkLst>
            <pc:docMk/>
            <pc:sldMk cId="2765140249" sldId="369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14:14:27.371" v="459" actId="12788"/>
          <ac:spMkLst>
            <pc:docMk/>
            <pc:sldMk cId="2765140249" sldId="369"/>
            <ac:spMk id="17" creationId="{23E09767-3FF2-4AB0-B724-668A818E215B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4" creationId="{A3A43570-ACEE-4F86-91CF-6CD5A4E2749D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5" creationId="{BAA7CD3A-B375-4E83-A2B3-D53B6CA55573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6" creationId="{9288AB65-2F19-48A9-9F27-A321CDE7E877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7" creationId="{06A91F6A-D8D1-4241-AE34-DE09AC6BB33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8" creationId="{0275EB7E-3B17-4A4C-83FD-A18623F62012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9" creationId="{4C0B0775-7509-4ACE-ACDC-0606D9665B1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0" creationId="{2D0D3034-1360-4048-959C-92A9387ED55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1" creationId="{C2258E5D-3D60-40E7-B057-8A39F3C0127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2" creationId="{6F0CBDC2-55F1-4EEE-A053-434E8B0CEDAC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5" creationId="{28260347-9DE9-4D06-9796-D40030BC409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6" creationId="{5A5B7864-5A86-4757-BE41-1A861994C41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7" creationId="{F0E2B806-58BD-4B33-A6D9-7E506C7A3422}"/>
          </ac:spMkLst>
        </pc:sp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0" creationId="{7E4D58B2-2AD5-4DDC-934A-3B8B30B3CED2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3" creationId="{3ABD192B-FBDC-448B-9BA7-B9D08A2638E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38" creationId="{E410E0AD-3DB9-47A2-8105-C4D3E3A1068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40" creationId="{5F3FE605-288F-4DEF-8F1E-DB1D4E2F2543}"/>
          </ac:picMkLst>
        </pc:pic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5" creationId="{AD419EB1-3C75-4C13-882A-0A854824081C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3" creationId="{BE4A73B7-0CC9-4686-B67A-AB65FC4D0684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4" creationId="{526204D2-79F3-48F7-9D8F-275374710921}"/>
          </ac:cxnSpMkLst>
        </pc:cxnChg>
      </pc:sldChg>
      <pc:sldChg chg="add del">
        <pc:chgData name="Bryan Krausen" userId="774916b2a9b30420" providerId="LiveId" clId="{B4BE5ACB-5CAC-49F7-A456-DC97890F8F8F}" dt="2021-05-15T20:24:22.545" v="1522"/>
        <pc:sldMkLst>
          <pc:docMk/>
          <pc:sldMk cId="1034942741" sldId="370"/>
        </pc:sldMkLst>
      </pc:sldChg>
      <pc:sldChg chg="delSp modSp add mod ord">
        <pc:chgData name="Bryan Krausen" userId="774916b2a9b30420" providerId="LiveId" clId="{B4BE5ACB-5CAC-49F7-A456-DC97890F8F8F}" dt="2021-05-15T21:35:34.357" v="2451"/>
        <pc:sldMkLst>
          <pc:docMk/>
          <pc:sldMk cId="3976032490" sldId="370"/>
        </pc:sldMkLst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4" creationId="{90A376FF-755D-4F59-8FDB-DB1524608F27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6" creationId="{0FBB4E96-6975-4B05-AF68-816E96CF94AA}"/>
          </ac:spMkLst>
        </pc:spChg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9" creationId="{E5AA34BB-B7DD-4FC9-87BF-0867A7A063B9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11" creationId="{BD839278-4A61-4D48-9173-174C6FBD09C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3" creationId="{61EA19C1-52A1-4E19-BEA4-2AAD534D5CF8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4" creationId="{5E3B2A6F-DA7D-445E-95AC-79A09BE5D80D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5" creationId="{C1E0B3DD-3CFE-4A82-835B-2B504F8F235A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6" creationId="{A1A5CBBA-D0AB-42AD-9C0C-C8A737444975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7" creationId="{468CE5F5-0EA5-4AC7-BC9D-6D1B94181593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8" creationId="{8E16A82B-F6AE-437A-9884-E77B1BF1521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9" creationId="{8356CD5C-10BE-40A1-B193-F9ECF5B7DE42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30" creationId="{CF3F6F5F-D1FC-477B-9111-22CB34C886DF}"/>
          </ac:spMkLst>
        </pc:spChg>
        <pc:grpChg chg="del">
          <ac:chgData name="Bryan Krausen" userId="774916b2a9b30420" providerId="LiveId" clId="{B4BE5ACB-5CAC-49F7-A456-DC97890F8F8F}" dt="2021-05-15T21:34:47.505" v="2364" actId="478"/>
          <ac:grpSpMkLst>
            <pc:docMk/>
            <pc:sldMk cId="3976032490" sldId="370"/>
            <ac:grpSpMk id="12" creationId="{021E4E9A-A671-4AD5-BF39-DB46332F45DD}"/>
          </ac:grpSpMkLst>
        </pc:grpChg>
      </pc:sldChg>
      <pc:sldChg chg="addSp delSp modSp add mod">
        <pc:chgData name="Bryan Krausen" userId="774916b2a9b30420" providerId="LiveId" clId="{B4BE5ACB-5CAC-49F7-A456-DC97890F8F8F}" dt="2021-05-15T22:06:09.002" v="2868" actId="1076"/>
        <pc:sldMkLst>
          <pc:docMk/>
          <pc:sldMk cId="3044263765" sldId="371"/>
        </pc:sldMkLst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" creationId="{CC7AB95D-D529-4A98-A55E-B9C4525E7F6E}"/>
          </ac:spMkLst>
        </pc:spChg>
        <pc:spChg chg="mod">
          <ac:chgData name="Bryan Krausen" userId="774916b2a9b30420" providerId="LiveId" clId="{B4BE5ACB-5CAC-49F7-A456-DC97890F8F8F}" dt="2021-05-15T22:00:21.289" v="2600" actId="20577"/>
          <ac:spMkLst>
            <pc:docMk/>
            <pc:sldMk cId="3044263765" sldId="371"/>
            <ac:spMk id="5" creationId="{264CDE37-C120-4473-B028-9681500ED7C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7" creationId="{1800290E-82AE-46BF-919D-C20F83534AB4}"/>
          </ac:spMkLst>
        </pc:spChg>
        <pc:spChg chg="mod">
          <ac:chgData name="Bryan Krausen" userId="774916b2a9b30420" providerId="LiveId" clId="{B4BE5ACB-5CAC-49F7-A456-DC97890F8F8F}" dt="2021-05-15T22:01:25.812" v="2723" actId="20577"/>
          <ac:spMkLst>
            <pc:docMk/>
            <pc:sldMk cId="3044263765" sldId="371"/>
            <ac:spMk id="8" creationId="{2A21CB39-519F-4555-97A4-DAF0EAA2CF9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1" creationId="{93B83B8D-D3C4-4C4A-8917-801106DE1E68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2" creationId="{2463E0D4-9A83-4552-907C-FD4EB993037A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3" creationId="{36528B34-9C35-48FE-B322-DF4D7C1C9A4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4" creationId="{A498C838-44D9-4C54-AC02-7F12A702782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5" creationId="{1E8C1F98-BF0A-407D-811E-4F22CA4E57E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6" creationId="{CEF66365-AD59-4058-90D0-EAC9D38845F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7" creationId="{26832365-F90A-4646-AF28-08658522B27C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19" creationId="{69359C15-4BF2-417D-ABFB-FC8B7A9A25FA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0" creationId="{B712996B-9FB4-466E-8083-30F2C3CFB819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1" creationId="{9556D90C-90F0-4217-8CE1-BA95DF08391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2" creationId="{A90F7DEB-B018-4446-8423-DA6FFC4C5F7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3" creationId="{CFE3492D-5EF3-42E8-8F16-03BF0B1628E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4" creationId="{7D6E1783-4135-452C-A420-26233D03A92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5" creationId="{10D97166-F7C0-4FCD-9DB1-A7F3FA039C04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6" creationId="{9A68388D-7A79-42BA-92A2-CF7A6A784B0D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7" creationId="{74F25860-4F41-4C3A-90A7-FC668F5DFA4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8" creationId="{567AF0E2-BCB0-40C3-8ABF-E3E2B452E4A8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9" creationId="{EDA67DA3-3E1B-4009-94E9-7D34182E3874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0" creationId="{7CEF0D0D-B78B-42AF-8AD7-D89F17FFAFA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1" creationId="{0782A8DD-C705-4381-A653-12DFC62C6986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2" creationId="{61A98F09-9E13-4FD1-B7BE-E8CE0A28F700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3" creationId="{2CD134F6-7B44-47F8-ADD9-65EA2766E4AA}"/>
          </ac:spMkLst>
        </pc:spChg>
      </pc:sldChg>
    </pc:docChg>
  </pc:docChgLst>
  <pc:docChgLst>
    <pc:chgData name="Gabe Maentz" userId="69fd8aa6ee97e450" providerId="LiveId" clId="{06960432-58CB-4542-9AE0-E67B5660E4F0}"/>
    <pc:docChg chg="undo custSel modSld sldOrd">
      <pc:chgData name="Gabe Maentz" userId="69fd8aa6ee97e450" providerId="LiveId" clId="{06960432-58CB-4542-9AE0-E67B5660E4F0}" dt="2021-05-03T16:45:31.890" v="191" actId="20578"/>
      <pc:docMkLst>
        <pc:docMk/>
      </pc:docMkLst>
      <pc:sldChg chg="addSp delSp modSp mod">
        <pc:chgData name="Gabe Maentz" userId="69fd8aa6ee97e450" providerId="LiveId" clId="{06960432-58CB-4542-9AE0-E67B5660E4F0}" dt="2021-05-03T16:41:20.024" v="128" actId="14100"/>
        <pc:sldMkLst>
          <pc:docMk/>
          <pc:sldMk cId="525747895" sldId="310"/>
        </pc:sldMkLst>
        <pc:spChg chg="add del">
          <ac:chgData name="Gabe Maentz" userId="69fd8aa6ee97e450" providerId="LiveId" clId="{06960432-58CB-4542-9AE0-E67B5660E4F0}" dt="2021-05-03T16:39:29.045" v="11" actId="478"/>
          <ac:spMkLst>
            <pc:docMk/>
            <pc:sldMk cId="525747895" sldId="310"/>
            <ac:spMk id="3" creationId="{9DA56661-63D4-5547-9E70-5B0C1322A328}"/>
          </ac:spMkLst>
        </pc:spChg>
        <pc:spChg chg="add del mod">
          <ac:chgData name="Gabe Maentz" userId="69fd8aa6ee97e450" providerId="LiveId" clId="{06960432-58CB-4542-9AE0-E67B5660E4F0}" dt="2021-05-03T16:39:52.113" v="16" actId="478"/>
          <ac:spMkLst>
            <pc:docMk/>
            <pc:sldMk cId="525747895" sldId="310"/>
            <ac:spMk id="4" creationId="{CF406BD6-C48F-9840-B7F0-4A67B1A963A5}"/>
          </ac:spMkLst>
        </pc:spChg>
        <pc:spChg chg="add mod">
          <ac:chgData name="Gabe Maentz" userId="69fd8aa6ee97e450" providerId="LiveId" clId="{06960432-58CB-4542-9AE0-E67B5660E4F0}" dt="2021-05-03T16:41:20.024" v="128" actId="14100"/>
          <ac:spMkLst>
            <pc:docMk/>
            <pc:sldMk cId="525747895" sldId="310"/>
            <ac:spMk id="5" creationId="{A0EC0052-D7F9-9D4C-9DA7-793C5054337A}"/>
          </ac:spMkLst>
        </pc:spChg>
        <pc:spChg chg="mod">
          <ac:chgData name="Gabe Maentz" userId="69fd8aa6ee97e450" providerId="LiveId" clId="{06960432-58CB-4542-9AE0-E67B5660E4F0}" dt="2021-05-03T16:39:07.361" v="9" actId="20577"/>
          <ac:spMkLst>
            <pc:docMk/>
            <pc:sldMk cId="525747895" sldId="310"/>
            <ac:spMk id="7" creationId="{34A7AF46-2A4F-4959-BA97-44AA50E11C2F}"/>
          </ac:spMkLst>
        </pc:spChg>
      </pc:sldChg>
      <pc:sldChg chg="addSp delSp modSp mod">
        <pc:chgData name="Gabe Maentz" userId="69fd8aa6ee97e450" providerId="LiveId" clId="{06960432-58CB-4542-9AE0-E67B5660E4F0}" dt="2021-05-03T16:43:39.531" v="183" actId="478"/>
        <pc:sldMkLst>
          <pc:docMk/>
          <pc:sldMk cId="1051862447" sldId="317"/>
        </pc:sldMkLst>
        <pc:spChg chg="add del mod">
          <ac:chgData name="Gabe Maentz" userId="69fd8aa6ee97e450" providerId="LiveId" clId="{06960432-58CB-4542-9AE0-E67B5660E4F0}" dt="2021-05-03T16:43:39.531" v="183" actId="478"/>
          <ac:spMkLst>
            <pc:docMk/>
            <pc:sldMk cId="1051862447" sldId="317"/>
            <ac:spMk id="3" creationId="{489F0C2F-3663-4843-85B8-7EF6E1320901}"/>
          </ac:spMkLst>
        </pc:spChg>
        <pc:spChg chg="mod">
          <ac:chgData name="Gabe Maentz" userId="69fd8aa6ee97e450" providerId="LiveId" clId="{06960432-58CB-4542-9AE0-E67B5660E4F0}" dt="2021-05-03T16:43:25.297" v="182" actId="20577"/>
          <ac:spMkLst>
            <pc:docMk/>
            <pc:sldMk cId="1051862447" sldId="317"/>
            <ac:spMk id="16" creationId="{1663F8F2-94FA-4D58-86AF-2FA2A8D3A15E}"/>
          </ac:spMkLst>
        </pc:spChg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488679772" sldId="331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3861654878" sldId="332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1684594420" sldId="333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3889367770" sldId="33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760672974" sldId="336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3089052811" sldId="343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61226956" sldId="34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2466042083" sldId="346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187796350" sldId="347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414069139" sldId="348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529028713" sldId="349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425047190" sldId="350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11371726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62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1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8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02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4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14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9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38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4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12020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Intro to Provisioners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22029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Useful Features of Provisioners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D5407-262A-400C-A908-531892D4BDA4}"/>
              </a:ext>
            </a:extLst>
          </p:cNvPr>
          <p:cNvSpPr txBox="1"/>
          <p:nvPr/>
        </p:nvSpPr>
        <p:spPr>
          <a:xfrm>
            <a:off x="262930" y="1087183"/>
            <a:ext cx="860960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>
                <a:solidFill>
                  <a:srgbClr val="0071E2"/>
                </a:solidFill>
              </a:rPr>
              <a:t>Run on Specific Builds </a:t>
            </a:r>
          </a:p>
          <a:p>
            <a:pPr marL="460375" indent="-23336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/>
              <a:t>Use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only</a:t>
            </a:r>
            <a:r>
              <a:rPr lang="en-US" sz="1600"/>
              <a:t> and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except</a:t>
            </a:r>
            <a:r>
              <a:rPr lang="en-US" sz="1600"/>
              <a:t> to run provisioner with specific builds</a:t>
            </a:r>
          </a:p>
          <a:p>
            <a:pPr marL="460375" indent="-23336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was shown in Target Cloud and Build Types demo (builders section)</a:t>
            </a:r>
          </a:p>
          <a:p>
            <a:pPr marL="460375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>
              <a:spcAft>
                <a:spcPts val="1200"/>
              </a:spcAft>
            </a:pPr>
            <a:r>
              <a:rPr lang="en-US" sz="1800">
                <a:solidFill>
                  <a:srgbClr val="0071E2"/>
                </a:solidFill>
              </a:rPr>
              <a:t>Build-Specific Overrides</a:t>
            </a:r>
          </a:p>
          <a:p>
            <a:pPr marL="460375" lvl="1" indent="-23336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/>
              <a:t>Can override builds if they behave differently in order to achieve similar results</a:t>
            </a:r>
          </a:p>
          <a:p>
            <a:pPr marL="460375" lvl="1" indent="-23336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/>
              <a:t>Could be used if building images across different platforms so you end up with a like-for-like images</a:t>
            </a:r>
          </a:p>
          <a:p>
            <a:pPr marL="460375" lvl="1" indent="-233363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684213" lvl="2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1E2"/>
                </a:solidFill>
              </a:rPr>
              <a:t>Example: </a:t>
            </a:r>
            <a:r>
              <a:rPr lang="en-US"/>
              <a:t>Admin access or agent installs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B319F-702E-4280-B754-60058F94A088}"/>
              </a:ext>
            </a:extLst>
          </p:cNvPr>
          <p:cNvSpPr/>
          <p:nvPr/>
        </p:nvSpPr>
        <p:spPr>
          <a:xfrm>
            <a:off x="4744950" y="3660992"/>
            <a:ext cx="3455203" cy="13396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06961-C4E4-4850-ADE5-3F510FAD81DD}"/>
              </a:ext>
            </a:extLst>
          </p:cNvPr>
          <p:cNvSpPr/>
          <p:nvPr/>
        </p:nvSpPr>
        <p:spPr>
          <a:xfrm>
            <a:off x="4750235" y="3660991"/>
            <a:ext cx="3449918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C38A90-F02F-4215-B590-C60052414A02}"/>
              </a:ext>
            </a:extLst>
          </p:cNvPr>
          <p:cNvSpPr/>
          <p:nvPr/>
        </p:nvSpPr>
        <p:spPr>
          <a:xfrm>
            <a:off x="4797078" y="369193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B34C8-CD95-4ED7-A93B-E07EB583D11E}"/>
              </a:ext>
            </a:extLst>
          </p:cNvPr>
          <p:cNvSpPr/>
          <p:nvPr/>
        </p:nvSpPr>
        <p:spPr>
          <a:xfrm>
            <a:off x="4916140" y="369193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EF42AB-E857-43A6-867D-322D29D618B3}"/>
              </a:ext>
            </a:extLst>
          </p:cNvPr>
          <p:cNvSpPr/>
          <p:nvPr/>
        </p:nvSpPr>
        <p:spPr>
          <a:xfrm>
            <a:off x="5035202" y="369193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source &quot;aws_instance&quot; &quot;web&quot; {…">
            <a:extLst>
              <a:ext uri="{FF2B5EF4-FFF2-40B4-BE49-F238E27FC236}">
                <a16:creationId xmlns:a16="http://schemas.microsoft.com/office/drawing/2014/main" id="{6736679A-33C3-4782-B66E-04F2562BA6C2}"/>
              </a:ext>
            </a:extLst>
          </p:cNvPr>
          <p:cNvSpPr txBox="1">
            <a:spLocks/>
          </p:cNvSpPr>
          <p:nvPr/>
        </p:nvSpPr>
        <p:spPr>
          <a:xfrm>
            <a:off x="4611563" y="3804864"/>
            <a:ext cx="3636465" cy="11600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"./tmp/install_vmware-tools.sh"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override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"./tmp/install_cloudwatch_agent.sh"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47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Useful Features of Provisioners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D5407-262A-400C-A908-531892D4BDA4}"/>
              </a:ext>
            </a:extLst>
          </p:cNvPr>
          <p:cNvSpPr txBox="1"/>
          <p:nvPr/>
        </p:nvSpPr>
        <p:spPr>
          <a:xfrm>
            <a:off x="258167" y="1096708"/>
            <a:ext cx="86096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</a:rPr>
              <a:t>Using the </a:t>
            </a:r>
            <a:r>
              <a:rPr lang="en-US" sz="1800">
                <a:solidFill>
                  <a:srgbClr val="0071E2"/>
                </a:solidFill>
              </a:rPr>
              <a:t>On Error Provisioner</a:t>
            </a:r>
          </a:p>
          <a:p>
            <a:pPr marL="460375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Special provisioner that only runs if the related-provisioner fails</a:t>
            </a:r>
          </a:p>
          <a:p>
            <a:pPr marL="460375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Runs before the instance is shutdown/terminated</a:t>
            </a:r>
          </a:p>
          <a:p>
            <a:pPr marL="460375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Write data to a file, unsubscribe from a service, clean up custom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B319F-702E-4280-B754-60058F94A088}"/>
              </a:ext>
            </a:extLst>
          </p:cNvPr>
          <p:cNvSpPr/>
          <p:nvPr/>
        </p:nvSpPr>
        <p:spPr>
          <a:xfrm>
            <a:off x="1468349" y="3005234"/>
            <a:ext cx="4575263" cy="15396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06961-C4E4-4850-ADE5-3F510FAD81DD}"/>
              </a:ext>
            </a:extLst>
          </p:cNvPr>
          <p:cNvSpPr/>
          <p:nvPr/>
        </p:nvSpPr>
        <p:spPr>
          <a:xfrm>
            <a:off x="1473635" y="3005232"/>
            <a:ext cx="4569978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C38A90-F02F-4215-B590-C60052414A02}"/>
              </a:ext>
            </a:extLst>
          </p:cNvPr>
          <p:cNvSpPr/>
          <p:nvPr/>
        </p:nvSpPr>
        <p:spPr>
          <a:xfrm>
            <a:off x="1520478" y="3036180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B34C8-CD95-4ED7-A93B-E07EB583D11E}"/>
              </a:ext>
            </a:extLst>
          </p:cNvPr>
          <p:cNvSpPr/>
          <p:nvPr/>
        </p:nvSpPr>
        <p:spPr>
          <a:xfrm>
            <a:off x="1639540" y="3036180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EF42AB-E857-43A6-867D-322D29D618B3}"/>
              </a:ext>
            </a:extLst>
          </p:cNvPr>
          <p:cNvSpPr/>
          <p:nvPr/>
        </p:nvSpPr>
        <p:spPr>
          <a:xfrm>
            <a:off x="1758602" y="3036180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source &quot;aws_instance&quot; &quot;web&quot; {…">
            <a:extLst>
              <a:ext uri="{FF2B5EF4-FFF2-40B4-BE49-F238E27FC236}">
                <a16:creationId xmlns:a16="http://schemas.microsoft.com/office/drawing/2014/main" id="{6736679A-33C3-4782-B66E-04F2562BA6C2}"/>
              </a:ext>
            </a:extLst>
          </p:cNvPr>
          <p:cNvSpPr txBox="1">
            <a:spLocks/>
          </p:cNvSpPr>
          <p:nvPr/>
        </p:nvSpPr>
        <p:spPr>
          <a:xfrm>
            <a:off x="1520698" y="3191966"/>
            <a:ext cx="4842001" cy="116003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"aws-amazonlinux-build"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yum update -y"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error-cleanup-provisioner 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9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"echo 'update provisioner failed'&gt; packer_log.txt"</a:t>
            </a:r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9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02543-46CB-4A08-8B87-DC48D413AEB1}"/>
              </a:ext>
            </a:extLst>
          </p:cNvPr>
          <p:cNvSpPr/>
          <p:nvPr/>
        </p:nvSpPr>
        <p:spPr>
          <a:xfrm>
            <a:off x="5762625" y="3320927"/>
            <a:ext cx="2324100" cy="528638"/>
          </a:xfrm>
          <a:prstGeom prst="roundRect">
            <a:avLst/>
          </a:prstGeom>
          <a:solidFill>
            <a:srgbClr val="FFE79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Only runs if other provisioner fails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6DB15-6B36-4242-B17D-A9E2B1308BBF}"/>
              </a:ext>
            </a:extLst>
          </p:cNvPr>
          <p:cNvCxnSpPr>
            <a:cxnSpLocks/>
          </p:cNvCxnSpPr>
          <p:nvPr/>
        </p:nvCxnSpPr>
        <p:spPr>
          <a:xfrm flipH="1">
            <a:off x="4481513" y="3744790"/>
            <a:ext cx="1276350" cy="2095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5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Useful Features of Provisioners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D5407-262A-400C-A908-531892D4BDA4}"/>
              </a:ext>
            </a:extLst>
          </p:cNvPr>
          <p:cNvSpPr txBox="1"/>
          <p:nvPr/>
        </p:nvSpPr>
        <p:spPr>
          <a:xfrm>
            <a:off x="258167" y="1096708"/>
            <a:ext cx="860960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rgbClr val="0071E2"/>
                </a:solidFill>
              </a:rPr>
              <a:t>Introducing a Pause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Introduce a waiting period before running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Helpful when it takes a bit for the OS to come up, or other processes are running that could conflict with provisioner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Uses the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pause_before</a:t>
            </a:r>
            <a:r>
              <a:rPr lang="en-US" sz="1600"/>
              <a:t> value. By defaut, there is no pause.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B319F-702E-4280-B754-60058F94A088}"/>
              </a:ext>
            </a:extLst>
          </p:cNvPr>
          <p:cNvSpPr/>
          <p:nvPr/>
        </p:nvSpPr>
        <p:spPr>
          <a:xfrm>
            <a:off x="1468873" y="3020463"/>
            <a:ext cx="3937088" cy="15396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06961-C4E4-4850-ADE5-3F510FAD81DD}"/>
              </a:ext>
            </a:extLst>
          </p:cNvPr>
          <p:cNvSpPr/>
          <p:nvPr/>
        </p:nvSpPr>
        <p:spPr>
          <a:xfrm>
            <a:off x="1474158" y="3020461"/>
            <a:ext cx="3931066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C38A90-F02F-4215-B590-C60052414A02}"/>
              </a:ext>
            </a:extLst>
          </p:cNvPr>
          <p:cNvSpPr/>
          <p:nvPr/>
        </p:nvSpPr>
        <p:spPr>
          <a:xfrm>
            <a:off x="1521001" y="305140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B34C8-CD95-4ED7-A93B-E07EB583D11E}"/>
              </a:ext>
            </a:extLst>
          </p:cNvPr>
          <p:cNvSpPr/>
          <p:nvPr/>
        </p:nvSpPr>
        <p:spPr>
          <a:xfrm>
            <a:off x="1640063" y="305140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EF42AB-E857-43A6-867D-322D29D618B3}"/>
              </a:ext>
            </a:extLst>
          </p:cNvPr>
          <p:cNvSpPr/>
          <p:nvPr/>
        </p:nvSpPr>
        <p:spPr>
          <a:xfrm>
            <a:off x="1759125" y="305140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source &quot;aws_instance&quot; &quot;web&quot; {…">
            <a:extLst>
              <a:ext uri="{FF2B5EF4-FFF2-40B4-BE49-F238E27FC236}">
                <a16:creationId xmlns:a16="http://schemas.microsoft.com/office/drawing/2014/main" id="{6736679A-33C3-4782-B66E-04F2562BA6C2}"/>
              </a:ext>
            </a:extLst>
          </p:cNvPr>
          <p:cNvSpPr txBox="1">
            <a:spLocks/>
          </p:cNvSpPr>
          <p:nvPr/>
        </p:nvSpPr>
        <p:spPr>
          <a:xfrm>
            <a:off x="1540272" y="3283396"/>
            <a:ext cx="4137150" cy="11600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"aws-ubuntu-build"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yum update -y"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pause_before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"10s"</a:t>
            </a:r>
            <a:endParaRPr lang="en-US" sz="105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25A6CC-7A0F-481E-9C06-173E812D995A}"/>
              </a:ext>
            </a:extLst>
          </p:cNvPr>
          <p:cNvSpPr/>
          <p:nvPr/>
        </p:nvSpPr>
        <p:spPr>
          <a:xfrm>
            <a:off x="4747740" y="4330785"/>
            <a:ext cx="2954320" cy="366818"/>
          </a:xfrm>
          <a:prstGeom prst="roundRect">
            <a:avLst/>
          </a:prstGeom>
          <a:solidFill>
            <a:srgbClr val="FFFFB7"/>
          </a:solidFill>
          <a:ln>
            <a:solidFill>
              <a:srgbClr val="CD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Wait 10 seconds before executing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C7BE6F-2760-4B33-AD21-6F6633DB51B1}"/>
              </a:ext>
            </a:extLst>
          </p:cNvPr>
          <p:cNvCxnSpPr>
            <a:cxnSpLocks/>
          </p:cNvCxnSpPr>
          <p:nvPr/>
        </p:nvCxnSpPr>
        <p:spPr>
          <a:xfrm flipH="1" flipV="1">
            <a:off x="3486777" y="4074607"/>
            <a:ext cx="1260179" cy="304852"/>
          </a:xfrm>
          <a:prstGeom prst="straightConnector1">
            <a:avLst/>
          </a:prstGeom>
          <a:ln w="254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Useful Features of Provisioners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D5407-262A-400C-A908-531892D4BDA4}"/>
              </a:ext>
            </a:extLst>
          </p:cNvPr>
          <p:cNvSpPr txBox="1"/>
          <p:nvPr/>
        </p:nvSpPr>
        <p:spPr>
          <a:xfrm>
            <a:off x="258167" y="1096708"/>
            <a:ext cx="86096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rgbClr val="0071E2"/>
                </a:solidFill>
              </a:rPr>
              <a:t>Retries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Instruct a provisioner to try again if it fails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Helpful if a provisioner depends on external data/processes to complete successfully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Uses the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max_retries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/>
              <a:t>value. By default, this value is </a:t>
            </a:r>
            <a:r>
              <a:rPr lang="en-US" sz="1600">
                <a:highlight>
                  <a:srgbClr val="C0C0C0"/>
                </a:highlight>
              </a:rPr>
              <a:t>0</a:t>
            </a:r>
            <a:r>
              <a:rPr lang="en-US" sz="1600"/>
              <a:t> and there is no retry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B319F-702E-4280-B754-60058F94A088}"/>
              </a:ext>
            </a:extLst>
          </p:cNvPr>
          <p:cNvSpPr/>
          <p:nvPr/>
        </p:nvSpPr>
        <p:spPr>
          <a:xfrm>
            <a:off x="1860760" y="2839593"/>
            <a:ext cx="3937088" cy="15396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06961-C4E4-4850-ADE5-3F510FAD81DD}"/>
              </a:ext>
            </a:extLst>
          </p:cNvPr>
          <p:cNvSpPr/>
          <p:nvPr/>
        </p:nvSpPr>
        <p:spPr>
          <a:xfrm>
            <a:off x="1866045" y="2839591"/>
            <a:ext cx="3931066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C38A90-F02F-4215-B590-C60052414A02}"/>
              </a:ext>
            </a:extLst>
          </p:cNvPr>
          <p:cNvSpPr/>
          <p:nvPr/>
        </p:nvSpPr>
        <p:spPr>
          <a:xfrm>
            <a:off x="1912888" y="287053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B34C8-CD95-4ED7-A93B-E07EB583D11E}"/>
              </a:ext>
            </a:extLst>
          </p:cNvPr>
          <p:cNvSpPr/>
          <p:nvPr/>
        </p:nvSpPr>
        <p:spPr>
          <a:xfrm>
            <a:off x="2031950" y="287053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EF42AB-E857-43A6-867D-322D29D618B3}"/>
              </a:ext>
            </a:extLst>
          </p:cNvPr>
          <p:cNvSpPr/>
          <p:nvPr/>
        </p:nvSpPr>
        <p:spPr>
          <a:xfrm>
            <a:off x="2151012" y="287053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source &quot;aws_instance&quot; &quot;web&quot; {…">
            <a:extLst>
              <a:ext uri="{FF2B5EF4-FFF2-40B4-BE49-F238E27FC236}">
                <a16:creationId xmlns:a16="http://schemas.microsoft.com/office/drawing/2014/main" id="{6736679A-33C3-4782-B66E-04F2562BA6C2}"/>
              </a:ext>
            </a:extLst>
          </p:cNvPr>
          <p:cNvSpPr txBox="1">
            <a:spLocks/>
          </p:cNvSpPr>
          <p:nvPr/>
        </p:nvSpPr>
        <p:spPr>
          <a:xfrm>
            <a:off x="1932159" y="3102526"/>
            <a:ext cx="4137150" cy="116003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"aws-ubuntu-build"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yum update -y"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max_retries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5</a:t>
            </a:r>
            <a:endParaRPr lang="en-US" sz="105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25A6CC-7A0F-481E-9C06-173E812D995A}"/>
              </a:ext>
            </a:extLst>
          </p:cNvPr>
          <p:cNvSpPr/>
          <p:nvPr/>
        </p:nvSpPr>
        <p:spPr>
          <a:xfrm>
            <a:off x="3813245" y="4285568"/>
            <a:ext cx="2190646" cy="366818"/>
          </a:xfrm>
          <a:prstGeom prst="roundRect">
            <a:avLst/>
          </a:prstGeom>
          <a:solidFill>
            <a:srgbClr val="FF797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Try again (up to 5 times)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C7BE6F-2760-4B33-AD21-6F6633DB51B1}"/>
              </a:ext>
            </a:extLst>
          </p:cNvPr>
          <p:cNvCxnSpPr>
            <a:cxnSpLocks/>
          </p:cNvCxnSpPr>
          <p:nvPr/>
        </p:nvCxnSpPr>
        <p:spPr>
          <a:xfrm flipH="1" flipV="1">
            <a:off x="3451609" y="3974123"/>
            <a:ext cx="562709" cy="3165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02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Useful Features of Provisioners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D5407-262A-400C-A908-531892D4BDA4}"/>
              </a:ext>
            </a:extLst>
          </p:cNvPr>
          <p:cNvSpPr txBox="1"/>
          <p:nvPr/>
        </p:nvSpPr>
        <p:spPr>
          <a:xfrm>
            <a:off x="258167" y="1096708"/>
            <a:ext cx="8609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rgbClr val="0071E2"/>
                </a:solidFill>
              </a:rPr>
              <a:t>Timeouts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Retrict the time the provisioner should wait until you consider it failed</a:t>
            </a:r>
          </a:p>
          <a:p>
            <a:pPr marL="460375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Uses the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timeout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/>
              <a:t>value. By default, there is no timeout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B319F-702E-4280-B754-60058F94A088}"/>
              </a:ext>
            </a:extLst>
          </p:cNvPr>
          <p:cNvSpPr/>
          <p:nvPr/>
        </p:nvSpPr>
        <p:spPr>
          <a:xfrm>
            <a:off x="1860760" y="2839593"/>
            <a:ext cx="3937088" cy="15396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06961-C4E4-4850-ADE5-3F510FAD81DD}"/>
              </a:ext>
            </a:extLst>
          </p:cNvPr>
          <p:cNvSpPr/>
          <p:nvPr/>
        </p:nvSpPr>
        <p:spPr>
          <a:xfrm>
            <a:off x="1866045" y="2839591"/>
            <a:ext cx="3931066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C38A90-F02F-4215-B590-C60052414A02}"/>
              </a:ext>
            </a:extLst>
          </p:cNvPr>
          <p:cNvSpPr/>
          <p:nvPr/>
        </p:nvSpPr>
        <p:spPr>
          <a:xfrm>
            <a:off x="1912888" y="287053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B34C8-CD95-4ED7-A93B-E07EB583D11E}"/>
              </a:ext>
            </a:extLst>
          </p:cNvPr>
          <p:cNvSpPr/>
          <p:nvPr/>
        </p:nvSpPr>
        <p:spPr>
          <a:xfrm>
            <a:off x="2031950" y="287053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EF42AB-E857-43A6-867D-322D29D618B3}"/>
              </a:ext>
            </a:extLst>
          </p:cNvPr>
          <p:cNvSpPr/>
          <p:nvPr/>
        </p:nvSpPr>
        <p:spPr>
          <a:xfrm>
            <a:off x="2151012" y="287053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source &quot;aws_instance&quot; &quot;web&quot; {…">
            <a:extLst>
              <a:ext uri="{FF2B5EF4-FFF2-40B4-BE49-F238E27FC236}">
                <a16:creationId xmlns:a16="http://schemas.microsoft.com/office/drawing/2014/main" id="{6736679A-33C3-4782-B66E-04F2562BA6C2}"/>
              </a:ext>
            </a:extLst>
          </p:cNvPr>
          <p:cNvSpPr txBox="1">
            <a:spLocks/>
          </p:cNvSpPr>
          <p:nvPr/>
        </p:nvSpPr>
        <p:spPr>
          <a:xfrm>
            <a:off x="1932159" y="3102526"/>
            <a:ext cx="4137150" cy="11600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"aws-ubuntu-build"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"./install_something.sh"</a:t>
            </a:r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timeout </a:t>
            </a:r>
            <a:r>
              <a:rPr lang="en-US" sz="105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"5m"</a:t>
            </a:r>
            <a:endParaRPr lang="en-US" sz="105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5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C7BE6F-2760-4B33-AD21-6F6633DB51B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436536" y="3883688"/>
            <a:ext cx="1029851" cy="178331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25A6CC-7A0F-481E-9C06-173E812D995A}"/>
              </a:ext>
            </a:extLst>
          </p:cNvPr>
          <p:cNvSpPr/>
          <p:nvPr/>
        </p:nvSpPr>
        <p:spPr>
          <a:xfrm>
            <a:off x="4466387" y="3878610"/>
            <a:ext cx="3496931" cy="36681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Wait 5 minutes before marking it as failed</a:t>
            </a:r>
          </a:p>
        </p:txBody>
      </p:sp>
    </p:spTree>
    <p:extLst>
      <p:ext uri="{BB962C8B-B14F-4D97-AF65-F5344CB8AC3E}">
        <p14:creationId xmlns:p14="http://schemas.microsoft.com/office/powerpoint/2010/main" val="101169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END OF SECTION</a:t>
            </a:r>
            <a:endParaRPr lang="en-US" sz="6600" b="1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C9B7DF-9C63-4717-A745-9C4916F92CE9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12" name="Picture 11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CFE4485F-685D-41B6-A15C-B5B4D749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F4F06-7BEE-4E1B-823A-8B62D5C6891E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820C13A-9C20-44CD-8AE4-71838069E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C20C52-C1B6-4132-A4B0-2A8FB9EF72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15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C18C0C25-6D24-4933-A6CA-8C757D43D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5355B6-D7A2-4E19-9305-979B33AB9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 dirty="0"/>
              <a:t>Provisioners</a:t>
            </a:r>
            <a:endParaRPr sz="48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0855C16-D1DE-48B6-950F-5B16ADEE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D1C7B8B-F7AE-4304-86AA-22FF95E19DB1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" name="Picture 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B392B982-3066-4092-A19B-D1E048013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2559F-2E99-4953-AA89-E17ECFFF864F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E2429C14-00C1-4001-97BC-485D3F2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D20EFD8-44F3-455E-A644-8CB090333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7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5C342117-B8A9-4C4D-9C1F-AD1D1923E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F47D12B-51D6-4B2A-B4B9-9143A65D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Introduction to Provisioners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EE36A0-3927-4E2D-B4FC-652966142512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1" name="Picture 5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41373649-48FF-41AE-88ED-7DFE9058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9313C3-35A1-4C41-B606-708DA708389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7DC5B51B-2590-4C13-8CBE-71B3ED736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6" name="Picture 5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F0E3C4-D047-4902-916D-506370C2C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53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97A9B20F-C4A6-4267-830A-3FB3C68CD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B189AE6-F1AF-4942-8A3A-20A3E96A1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76C527-8B0D-4AA2-B3DB-85517B9429DC}"/>
              </a:ext>
            </a:extLst>
          </p:cNvPr>
          <p:cNvSpPr txBox="1"/>
          <p:nvPr/>
        </p:nvSpPr>
        <p:spPr>
          <a:xfrm>
            <a:off x="211903" y="1119789"/>
            <a:ext cx="860960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Provisioners use built-in and third-party integrations to </a:t>
            </a:r>
            <a:r>
              <a:rPr lang="en-US" sz="1600">
                <a:solidFill>
                  <a:srgbClr val="0091EA"/>
                </a:solidFill>
              </a:rPr>
              <a:t>install packages</a:t>
            </a:r>
            <a:r>
              <a:rPr lang="en-US" sz="1600"/>
              <a:t> and </a:t>
            </a:r>
            <a:r>
              <a:rPr lang="en-US" sz="1600">
                <a:solidFill>
                  <a:srgbClr val="00B050"/>
                </a:solidFill>
              </a:rPr>
              <a:t>configure the machine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Built-in integrations include 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1600">
                <a:solidFill>
                  <a:schemeClr val="tx1"/>
                </a:solidFill>
              </a:rPr>
              <a:t> and different </a:t>
            </a:r>
            <a:r>
              <a:rPr lang="en-US" sz="1600">
                <a:solidFill>
                  <a:srgbClr val="0091EA"/>
                </a:solidFill>
              </a:rPr>
              <a:t>shell</a:t>
            </a:r>
            <a:r>
              <a:rPr lang="en-US" sz="1600">
                <a:solidFill>
                  <a:schemeClr val="tx1"/>
                </a:solidFill>
              </a:rPr>
              <a:t>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Third-party integrations include: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Ansible</a:t>
            </a:r>
            <a:r>
              <a:rPr lang="en-US" sz="1600"/>
              <a:t> – run playbooks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Chef</a:t>
            </a:r>
            <a:r>
              <a:rPr lang="en-US" sz="1600"/>
              <a:t> – run cookbooks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InSpec</a:t>
            </a:r>
            <a:r>
              <a:rPr lang="en-US" sz="1600"/>
              <a:t> – run InSpec profiles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PowerShell</a:t>
            </a:r>
            <a:r>
              <a:rPr lang="en-US" sz="1600"/>
              <a:t> – execute PowerShell scripts 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Puppet</a:t>
            </a:r>
            <a:r>
              <a:rPr lang="en-US" sz="1600"/>
              <a:t> – run Puppet manifest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Salt</a:t>
            </a:r>
            <a:r>
              <a:rPr lang="en-US" sz="1600"/>
              <a:t> – configure based on Salt state</a:t>
            </a:r>
          </a:p>
          <a:p>
            <a:pPr marL="744538" lvl="1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Windows Shell </a:t>
            </a:r>
            <a:r>
              <a:rPr lang="en-US" sz="1600"/>
              <a:t>– runs commands using Windows cmd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9DB2E1-0774-4DFB-ACDF-C02A4E7D72B7}"/>
              </a:ext>
            </a:extLst>
          </p:cNvPr>
          <p:cNvSpPr/>
          <p:nvPr/>
        </p:nvSpPr>
        <p:spPr>
          <a:xfrm>
            <a:off x="6456219" y="2969350"/>
            <a:ext cx="786384" cy="179618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309DC0-E45D-4A05-848A-3709A5D4D896}"/>
              </a:ext>
            </a:extLst>
          </p:cNvPr>
          <p:cNvSpPr/>
          <p:nvPr/>
        </p:nvSpPr>
        <p:spPr>
          <a:xfrm>
            <a:off x="6456219" y="3196487"/>
            <a:ext cx="786384" cy="17961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C5516-17F2-4FFC-8B94-F693ABA0A4BE}"/>
              </a:ext>
            </a:extLst>
          </p:cNvPr>
          <p:cNvSpPr/>
          <p:nvPr/>
        </p:nvSpPr>
        <p:spPr>
          <a:xfrm>
            <a:off x="6456219" y="2739621"/>
            <a:ext cx="786384" cy="179618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F0819-C947-4C75-95FA-9021F712A9B5}"/>
              </a:ext>
            </a:extLst>
          </p:cNvPr>
          <p:cNvSpPr/>
          <p:nvPr/>
        </p:nvSpPr>
        <p:spPr>
          <a:xfrm>
            <a:off x="7733654" y="2751151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9684E-5D1D-4D67-93A6-B41114A2924B}"/>
              </a:ext>
            </a:extLst>
          </p:cNvPr>
          <p:cNvSpPr txBox="1"/>
          <p:nvPr/>
        </p:nvSpPr>
        <p:spPr>
          <a:xfrm>
            <a:off x="7814831" y="2936633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Provisioners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B3DA1-F426-4A7E-BCCE-10F48F2DFEDC}"/>
              </a:ext>
            </a:extLst>
          </p:cNvPr>
          <p:cNvGrpSpPr/>
          <p:nvPr/>
        </p:nvGrpSpPr>
        <p:grpSpPr>
          <a:xfrm>
            <a:off x="7733654" y="1739783"/>
            <a:ext cx="1124477" cy="623887"/>
            <a:chOff x="6864331" y="1747930"/>
            <a:chExt cx="1124477" cy="6238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1C6B96-C59D-4101-AFE2-7309811686CD}"/>
                </a:ext>
              </a:extLst>
            </p:cNvPr>
            <p:cNvSpPr/>
            <p:nvPr/>
          </p:nvSpPr>
          <p:spPr>
            <a:xfrm>
              <a:off x="6864331" y="1747930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C8FDD0-3AA2-4231-9A72-791AC8C91B9F}"/>
                </a:ext>
              </a:extLst>
            </p:cNvPr>
            <p:cNvSpPr txBox="1"/>
            <p:nvPr/>
          </p:nvSpPr>
          <p:spPr>
            <a:xfrm>
              <a:off x="7294775" y="186203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Packer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Build</a:t>
              </a: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4CA91B75-856B-445D-A3B9-68FBBE8A2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2906" t="4185" r="22049" b="36030"/>
            <a:stretch/>
          </p:blipFill>
          <p:spPr>
            <a:xfrm>
              <a:off x="7024477" y="1898241"/>
              <a:ext cx="240431" cy="368006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E446194-4E48-4533-B27E-39E4C85DF035}"/>
              </a:ext>
            </a:extLst>
          </p:cNvPr>
          <p:cNvSpPr/>
          <p:nvPr/>
        </p:nvSpPr>
        <p:spPr>
          <a:xfrm>
            <a:off x="6256691" y="1739783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D3AD2-C8FC-4566-BBC8-4CA4809E585C}"/>
              </a:ext>
            </a:extLst>
          </p:cNvPr>
          <p:cNvSpPr txBox="1"/>
          <p:nvPr/>
        </p:nvSpPr>
        <p:spPr>
          <a:xfrm>
            <a:off x="6711179" y="1836283"/>
            <a:ext cx="575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Initial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23979-726E-4658-817D-CF65F7568EAA}"/>
              </a:ext>
            </a:extLst>
          </p:cNvPr>
          <p:cNvCxnSpPr>
            <a:cxnSpLocks/>
          </p:cNvCxnSpPr>
          <p:nvPr/>
        </p:nvCxnSpPr>
        <p:spPr>
          <a:xfrm>
            <a:off x="7358308" y="3067438"/>
            <a:ext cx="26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4FE904-52B1-42DE-A904-47561BAE21AF}"/>
              </a:ext>
            </a:extLst>
          </p:cNvPr>
          <p:cNvCxnSpPr>
            <a:cxnSpLocks/>
          </p:cNvCxnSpPr>
          <p:nvPr/>
        </p:nvCxnSpPr>
        <p:spPr>
          <a:xfrm>
            <a:off x="7437556" y="2047154"/>
            <a:ext cx="24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8C310-7DB5-49B0-8B52-C51691EB2961}"/>
              </a:ext>
            </a:extLst>
          </p:cNvPr>
          <p:cNvCxnSpPr>
            <a:cxnSpLocks/>
          </p:cNvCxnSpPr>
          <p:nvPr/>
        </p:nvCxnSpPr>
        <p:spPr>
          <a:xfrm>
            <a:off x="8295892" y="2432539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F3FCF9-699C-4DA6-BEB8-4428C2FB9213}"/>
              </a:ext>
            </a:extLst>
          </p:cNvPr>
          <p:cNvCxnSpPr>
            <a:cxnSpLocks/>
          </p:cNvCxnSpPr>
          <p:nvPr/>
        </p:nvCxnSpPr>
        <p:spPr>
          <a:xfrm>
            <a:off x="8295892" y="3439903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7BB720-777E-428D-AD43-1D056DAA4061}"/>
              </a:ext>
            </a:extLst>
          </p:cNvPr>
          <p:cNvSpPr txBox="1"/>
          <p:nvPr/>
        </p:nvSpPr>
        <p:spPr>
          <a:xfrm>
            <a:off x="6490980" y="2729403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Configuration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F3B56A-6786-40FE-86EB-489E812F6FAF}"/>
              </a:ext>
            </a:extLst>
          </p:cNvPr>
          <p:cNvSpPr txBox="1"/>
          <p:nvPr/>
        </p:nvSpPr>
        <p:spPr>
          <a:xfrm>
            <a:off x="6620021" y="318626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Scripts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63EEC-EE49-43B4-B9CE-0C35D2055686}"/>
              </a:ext>
            </a:extLst>
          </p:cNvPr>
          <p:cNvSpPr txBox="1"/>
          <p:nvPr/>
        </p:nvSpPr>
        <p:spPr>
          <a:xfrm>
            <a:off x="6516628" y="295913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2BB23-A974-478E-BF62-F9771AC70537}"/>
              </a:ext>
            </a:extLst>
          </p:cNvPr>
          <p:cNvSpPr/>
          <p:nvPr/>
        </p:nvSpPr>
        <p:spPr>
          <a:xfrm>
            <a:off x="7758038" y="3735655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9CF952-DE56-463F-938B-1BFC0767382C}"/>
              </a:ext>
            </a:extLst>
          </p:cNvPr>
          <p:cNvSpPr txBox="1"/>
          <p:nvPr/>
        </p:nvSpPr>
        <p:spPr>
          <a:xfrm>
            <a:off x="8279267" y="3843641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Final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pic>
        <p:nvPicPr>
          <p:cNvPr id="34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15B1B4FA-1BD7-4C6B-9D96-4F71CB6C2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6416476" y="1898729"/>
            <a:ext cx="233172" cy="3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D363F86D-4772-4EB1-92F7-DB531FC0E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8018200" y="3889951"/>
            <a:ext cx="254508" cy="3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8059559-147A-4A7F-8641-BFB6B9E01F1D}"/>
              </a:ext>
            </a:extLst>
          </p:cNvPr>
          <p:cNvSpPr/>
          <p:nvPr/>
        </p:nvSpPr>
        <p:spPr>
          <a:xfrm flipV="1">
            <a:off x="7793723" y="4133751"/>
            <a:ext cx="181805" cy="55626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9439C1-88E4-42F5-94CF-1A96D20A9C22}"/>
              </a:ext>
            </a:extLst>
          </p:cNvPr>
          <p:cNvSpPr/>
          <p:nvPr/>
        </p:nvSpPr>
        <p:spPr>
          <a:xfrm flipV="1">
            <a:off x="7793723" y="3914629"/>
            <a:ext cx="181805" cy="55626"/>
          </a:xfrm>
          <a:prstGeom prst="round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4EB625B-FE9E-4543-999D-BC568EC09742}"/>
              </a:ext>
            </a:extLst>
          </p:cNvPr>
          <p:cNvSpPr/>
          <p:nvPr/>
        </p:nvSpPr>
        <p:spPr>
          <a:xfrm flipV="1">
            <a:off x="7793723" y="4024190"/>
            <a:ext cx="181805" cy="55626"/>
          </a:xfrm>
          <a:prstGeom prst="round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Introduction to Provisioners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EE36A0-3927-4E2D-B4FC-652966142512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1" name="Picture 5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41373649-48FF-41AE-88ED-7DFE9058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9313C3-35A1-4C41-B606-708DA708389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7DC5B51B-2590-4C13-8CBE-71B3ED736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6" name="Picture 5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F0E3C4-D047-4902-916D-506370C2C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53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97A9B20F-C4A6-4267-830A-3FB3C68CD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B189AE6-F1AF-4942-8A3A-20A3E96A1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76C527-8B0D-4AA2-B3DB-85517B9429DC}"/>
              </a:ext>
            </a:extLst>
          </p:cNvPr>
          <p:cNvSpPr txBox="1"/>
          <p:nvPr/>
        </p:nvSpPr>
        <p:spPr>
          <a:xfrm>
            <a:off x="211903" y="1119789"/>
            <a:ext cx="79574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800"/>
              <a:t>Provisioners prepare the system for use, so common use cases for provisioners include:</a:t>
            </a:r>
          </a:p>
          <a:p>
            <a:pPr marL="457200" indent="-341313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installing packages</a:t>
            </a:r>
          </a:p>
          <a:p>
            <a:pPr marL="457200" indent="-341313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</a:rPr>
              <a:t>patching the kernel</a:t>
            </a:r>
          </a:p>
          <a:p>
            <a:pPr marL="457200" indent="-341313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users</a:t>
            </a:r>
          </a:p>
          <a:p>
            <a:pPr marL="457200" indent="-341313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downloading application code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9DB2E1-0774-4DFB-ACDF-C02A4E7D72B7}"/>
              </a:ext>
            </a:extLst>
          </p:cNvPr>
          <p:cNvSpPr/>
          <p:nvPr/>
        </p:nvSpPr>
        <p:spPr>
          <a:xfrm>
            <a:off x="6456219" y="2969350"/>
            <a:ext cx="786384" cy="179618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309DC0-E45D-4A05-848A-3709A5D4D896}"/>
              </a:ext>
            </a:extLst>
          </p:cNvPr>
          <p:cNvSpPr/>
          <p:nvPr/>
        </p:nvSpPr>
        <p:spPr>
          <a:xfrm>
            <a:off x="6456219" y="3196487"/>
            <a:ext cx="786384" cy="17961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C5516-17F2-4FFC-8B94-F693ABA0A4BE}"/>
              </a:ext>
            </a:extLst>
          </p:cNvPr>
          <p:cNvSpPr/>
          <p:nvPr/>
        </p:nvSpPr>
        <p:spPr>
          <a:xfrm>
            <a:off x="6456219" y="2739621"/>
            <a:ext cx="786384" cy="179618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F0819-C947-4C75-95FA-9021F712A9B5}"/>
              </a:ext>
            </a:extLst>
          </p:cNvPr>
          <p:cNvSpPr/>
          <p:nvPr/>
        </p:nvSpPr>
        <p:spPr>
          <a:xfrm>
            <a:off x="7733654" y="2751151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9684E-5D1D-4D67-93A6-B41114A2924B}"/>
              </a:ext>
            </a:extLst>
          </p:cNvPr>
          <p:cNvSpPr txBox="1"/>
          <p:nvPr/>
        </p:nvSpPr>
        <p:spPr>
          <a:xfrm>
            <a:off x="7814831" y="2936633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Provisioners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B3DA1-F426-4A7E-BCCE-10F48F2DFEDC}"/>
              </a:ext>
            </a:extLst>
          </p:cNvPr>
          <p:cNvGrpSpPr/>
          <p:nvPr/>
        </p:nvGrpSpPr>
        <p:grpSpPr>
          <a:xfrm>
            <a:off x="7733654" y="1739783"/>
            <a:ext cx="1124477" cy="623887"/>
            <a:chOff x="6864331" y="1747930"/>
            <a:chExt cx="1124477" cy="6238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1C6B96-C59D-4101-AFE2-7309811686CD}"/>
                </a:ext>
              </a:extLst>
            </p:cNvPr>
            <p:cNvSpPr/>
            <p:nvPr/>
          </p:nvSpPr>
          <p:spPr>
            <a:xfrm>
              <a:off x="6864331" y="1747930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C8FDD0-3AA2-4231-9A72-791AC8C91B9F}"/>
                </a:ext>
              </a:extLst>
            </p:cNvPr>
            <p:cNvSpPr txBox="1"/>
            <p:nvPr/>
          </p:nvSpPr>
          <p:spPr>
            <a:xfrm>
              <a:off x="7294775" y="186203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Packer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Build</a:t>
              </a: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4CA91B75-856B-445D-A3B9-68FBBE8A2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2906" t="4185" r="22049" b="36030"/>
            <a:stretch/>
          </p:blipFill>
          <p:spPr>
            <a:xfrm>
              <a:off x="7024477" y="1898241"/>
              <a:ext cx="240431" cy="368006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E446194-4E48-4533-B27E-39E4C85DF035}"/>
              </a:ext>
            </a:extLst>
          </p:cNvPr>
          <p:cNvSpPr/>
          <p:nvPr/>
        </p:nvSpPr>
        <p:spPr>
          <a:xfrm>
            <a:off x="6256691" y="1739783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D3AD2-C8FC-4566-BBC8-4CA4809E585C}"/>
              </a:ext>
            </a:extLst>
          </p:cNvPr>
          <p:cNvSpPr txBox="1"/>
          <p:nvPr/>
        </p:nvSpPr>
        <p:spPr>
          <a:xfrm>
            <a:off x="6711179" y="1836283"/>
            <a:ext cx="575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Initial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23979-726E-4658-817D-CF65F7568EAA}"/>
              </a:ext>
            </a:extLst>
          </p:cNvPr>
          <p:cNvCxnSpPr>
            <a:cxnSpLocks/>
          </p:cNvCxnSpPr>
          <p:nvPr/>
        </p:nvCxnSpPr>
        <p:spPr>
          <a:xfrm>
            <a:off x="7358308" y="3067438"/>
            <a:ext cx="26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4FE904-52B1-42DE-A904-47561BAE21AF}"/>
              </a:ext>
            </a:extLst>
          </p:cNvPr>
          <p:cNvCxnSpPr>
            <a:cxnSpLocks/>
          </p:cNvCxnSpPr>
          <p:nvPr/>
        </p:nvCxnSpPr>
        <p:spPr>
          <a:xfrm>
            <a:off x="7437556" y="2047154"/>
            <a:ext cx="24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8C310-7DB5-49B0-8B52-C51691EB2961}"/>
              </a:ext>
            </a:extLst>
          </p:cNvPr>
          <p:cNvCxnSpPr>
            <a:cxnSpLocks/>
          </p:cNvCxnSpPr>
          <p:nvPr/>
        </p:nvCxnSpPr>
        <p:spPr>
          <a:xfrm>
            <a:off x="8295892" y="2432539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F3FCF9-699C-4DA6-BEB8-4428C2FB9213}"/>
              </a:ext>
            </a:extLst>
          </p:cNvPr>
          <p:cNvCxnSpPr>
            <a:cxnSpLocks/>
          </p:cNvCxnSpPr>
          <p:nvPr/>
        </p:nvCxnSpPr>
        <p:spPr>
          <a:xfrm>
            <a:off x="8295892" y="3439903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7BB720-777E-428D-AD43-1D056DAA4061}"/>
              </a:ext>
            </a:extLst>
          </p:cNvPr>
          <p:cNvSpPr txBox="1"/>
          <p:nvPr/>
        </p:nvSpPr>
        <p:spPr>
          <a:xfrm>
            <a:off x="6490980" y="2729403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Configuration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F3B56A-6786-40FE-86EB-489E812F6FAF}"/>
              </a:ext>
            </a:extLst>
          </p:cNvPr>
          <p:cNvSpPr txBox="1"/>
          <p:nvPr/>
        </p:nvSpPr>
        <p:spPr>
          <a:xfrm>
            <a:off x="6620021" y="318626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Scripts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63EEC-EE49-43B4-B9CE-0C35D2055686}"/>
              </a:ext>
            </a:extLst>
          </p:cNvPr>
          <p:cNvSpPr txBox="1"/>
          <p:nvPr/>
        </p:nvSpPr>
        <p:spPr>
          <a:xfrm>
            <a:off x="6516628" y="295913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2BB23-A974-478E-BF62-F9771AC70537}"/>
              </a:ext>
            </a:extLst>
          </p:cNvPr>
          <p:cNvSpPr/>
          <p:nvPr/>
        </p:nvSpPr>
        <p:spPr>
          <a:xfrm>
            <a:off x="7758038" y="3735655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9CF952-DE56-463F-938B-1BFC0767382C}"/>
              </a:ext>
            </a:extLst>
          </p:cNvPr>
          <p:cNvSpPr txBox="1"/>
          <p:nvPr/>
        </p:nvSpPr>
        <p:spPr>
          <a:xfrm>
            <a:off x="8279267" y="3843641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Final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pic>
        <p:nvPicPr>
          <p:cNvPr id="34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15B1B4FA-1BD7-4C6B-9D96-4F71CB6C2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6416476" y="1898729"/>
            <a:ext cx="233172" cy="3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D363F86D-4772-4EB1-92F7-DB531FC0E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8018200" y="3889951"/>
            <a:ext cx="254508" cy="3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8059559-147A-4A7F-8641-BFB6B9E01F1D}"/>
              </a:ext>
            </a:extLst>
          </p:cNvPr>
          <p:cNvSpPr/>
          <p:nvPr/>
        </p:nvSpPr>
        <p:spPr>
          <a:xfrm flipV="1">
            <a:off x="7793723" y="4133751"/>
            <a:ext cx="181805" cy="55626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9439C1-88E4-42F5-94CF-1A96D20A9C22}"/>
              </a:ext>
            </a:extLst>
          </p:cNvPr>
          <p:cNvSpPr/>
          <p:nvPr/>
        </p:nvSpPr>
        <p:spPr>
          <a:xfrm flipV="1">
            <a:off x="7793723" y="3914629"/>
            <a:ext cx="181805" cy="55626"/>
          </a:xfrm>
          <a:prstGeom prst="round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4EB625B-FE9E-4543-999D-BC568EC09742}"/>
              </a:ext>
            </a:extLst>
          </p:cNvPr>
          <p:cNvSpPr/>
          <p:nvPr/>
        </p:nvSpPr>
        <p:spPr>
          <a:xfrm flipV="1">
            <a:off x="7793723" y="4024190"/>
            <a:ext cx="181805" cy="55626"/>
          </a:xfrm>
          <a:prstGeom prst="round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8744" y="2615803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Examples of Different Provisioners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42925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Examples of Provisioners</a:t>
            </a:r>
            <a:endParaRPr lang="en-US" sz="28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EE36A0-3927-4E2D-B4FC-652966142512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1" name="Picture 5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41373649-48FF-41AE-88ED-7DFE9058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9313C3-35A1-4C41-B606-708DA708389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7DC5B51B-2590-4C13-8CBE-71B3ED736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6" name="Picture 5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F0E3C4-D047-4902-916D-506370C2C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53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97A9B20F-C4A6-4267-830A-3FB3C68CD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B189AE6-F1AF-4942-8A3A-20A3E96A1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A388F2D-92C9-4BC9-8A45-3585FF5E9D41}"/>
              </a:ext>
            </a:extLst>
          </p:cNvPr>
          <p:cNvSpPr/>
          <p:nvPr/>
        </p:nvSpPr>
        <p:spPr>
          <a:xfrm>
            <a:off x="2519240" y="1349874"/>
            <a:ext cx="3565037" cy="116723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356397-BBFF-413F-8EEB-270AFF89C391}"/>
              </a:ext>
            </a:extLst>
          </p:cNvPr>
          <p:cNvSpPr/>
          <p:nvPr/>
        </p:nvSpPr>
        <p:spPr>
          <a:xfrm>
            <a:off x="2524525" y="1349872"/>
            <a:ext cx="3559584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AB8F89-0CD5-447F-B7C7-112EDF1CE4BC}"/>
              </a:ext>
            </a:extLst>
          </p:cNvPr>
          <p:cNvSpPr/>
          <p:nvPr/>
        </p:nvSpPr>
        <p:spPr>
          <a:xfrm>
            <a:off x="2571368" y="1380820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5455DC-3D74-4AE6-8308-B855446C559A}"/>
              </a:ext>
            </a:extLst>
          </p:cNvPr>
          <p:cNvSpPr/>
          <p:nvPr/>
        </p:nvSpPr>
        <p:spPr>
          <a:xfrm>
            <a:off x="2690430" y="1380820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2F1A1D-2A49-4D68-8DEC-9390787537F5}"/>
              </a:ext>
            </a:extLst>
          </p:cNvPr>
          <p:cNvSpPr/>
          <p:nvPr/>
        </p:nvSpPr>
        <p:spPr>
          <a:xfrm>
            <a:off x="2809492" y="1380820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source &quot;aws_instance&quot; &quot;web&quot; {…">
            <a:extLst>
              <a:ext uri="{FF2B5EF4-FFF2-40B4-BE49-F238E27FC236}">
                <a16:creationId xmlns:a16="http://schemas.microsoft.com/office/drawing/2014/main" id="{19D37934-C4AB-4DAB-B901-9AB759674AF1}"/>
              </a:ext>
            </a:extLst>
          </p:cNvPr>
          <p:cNvSpPr txBox="1">
            <a:spLocks/>
          </p:cNvSpPr>
          <p:nvPr/>
        </p:nvSpPr>
        <p:spPr>
          <a:xfrm>
            <a:off x="2546628" y="1543987"/>
            <a:ext cx="3636465" cy="752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provisioner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"file"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"packer.zip"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destination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"/tmp/packer.zip"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ECAF9-6EE3-4BBB-B455-AF678EDF57A1}"/>
              </a:ext>
            </a:extLst>
          </p:cNvPr>
          <p:cNvSpPr txBox="1"/>
          <p:nvPr/>
        </p:nvSpPr>
        <p:spPr>
          <a:xfrm>
            <a:off x="140678" y="167305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Upload a </a:t>
            </a:r>
            <a:r>
              <a:rPr lang="en-US" sz="1800" u="sng">
                <a:solidFill>
                  <a:schemeClr val="accent1">
                    <a:lumMod val="75000"/>
                  </a:schemeClr>
                </a:solidFill>
              </a:rPr>
              <a:t>Single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809EE3-0B82-441D-A766-B7006D7D1637}"/>
              </a:ext>
            </a:extLst>
          </p:cNvPr>
          <p:cNvSpPr txBox="1"/>
          <p:nvPr/>
        </p:nvSpPr>
        <p:spPr>
          <a:xfrm>
            <a:off x="140678" y="3247290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Upload </a:t>
            </a:r>
            <a:r>
              <a:rPr lang="en-US" sz="1600" u="sng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Files in a Local Directory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6B16A1-E455-4397-8FC8-AAA30E828F31}"/>
              </a:ext>
            </a:extLst>
          </p:cNvPr>
          <p:cNvSpPr/>
          <p:nvPr/>
        </p:nvSpPr>
        <p:spPr>
          <a:xfrm>
            <a:off x="4615996" y="3265761"/>
            <a:ext cx="3455203" cy="12811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61CC16-1199-469D-95DC-A246EABA3065}"/>
              </a:ext>
            </a:extLst>
          </p:cNvPr>
          <p:cNvSpPr/>
          <p:nvPr/>
        </p:nvSpPr>
        <p:spPr>
          <a:xfrm>
            <a:off x="4621281" y="3265759"/>
            <a:ext cx="3449918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AE11E3-39D8-4582-90AA-23F079708A44}"/>
              </a:ext>
            </a:extLst>
          </p:cNvPr>
          <p:cNvSpPr/>
          <p:nvPr/>
        </p:nvSpPr>
        <p:spPr>
          <a:xfrm>
            <a:off x="4668124" y="3296707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0D51F-2029-4472-A005-8615AA55CE60}"/>
              </a:ext>
            </a:extLst>
          </p:cNvPr>
          <p:cNvSpPr/>
          <p:nvPr/>
        </p:nvSpPr>
        <p:spPr>
          <a:xfrm>
            <a:off x="4787186" y="3296707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1310D7-627B-4D3F-9137-E4AB5197AB75}"/>
              </a:ext>
            </a:extLst>
          </p:cNvPr>
          <p:cNvSpPr/>
          <p:nvPr/>
        </p:nvSpPr>
        <p:spPr>
          <a:xfrm>
            <a:off x="4906248" y="3296707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source &quot;aws_instance&quot; &quot;web&quot; {…">
            <a:extLst>
              <a:ext uri="{FF2B5EF4-FFF2-40B4-BE49-F238E27FC236}">
                <a16:creationId xmlns:a16="http://schemas.microsoft.com/office/drawing/2014/main" id="{F87C7D83-8AAD-4A08-BBD5-374AD5A545F8}"/>
              </a:ext>
            </a:extLst>
          </p:cNvPr>
          <p:cNvSpPr txBox="1">
            <a:spLocks/>
          </p:cNvSpPr>
          <p:nvPr/>
        </p:nvSpPr>
        <p:spPr>
          <a:xfrm>
            <a:off x="4743867" y="3510116"/>
            <a:ext cx="2737131" cy="752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provisioner </a:t>
            </a:r>
            <a:r>
              <a:rPr lang="fr-FR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fr-F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      </a:t>
            </a:r>
            <a:r>
              <a:rPr lang="fr-FR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"/files"</a:t>
            </a:r>
            <a:endParaRPr lang="fr-FR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destination </a:t>
            </a:r>
            <a:r>
              <a:rPr lang="fr-FR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"/tmp"</a:t>
            </a:r>
            <a:endParaRPr lang="fr-FR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E0EC3B9-C5A6-468A-9040-8E62A7FD82D9}"/>
              </a:ext>
            </a:extLst>
          </p:cNvPr>
          <p:cNvCxnSpPr>
            <a:cxnSpLocks/>
            <a:stCxn id="3" idx="2"/>
            <a:endCxn id="60" idx="1"/>
          </p:cNvCxnSpPr>
          <p:nvPr/>
        </p:nvCxnSpPr>
        <p:spPr>
          <a:xfrm rot="16200000" flipH="1">
            <a:off x="1195753" y="4264690"/>
            <a:ext cx="442965" cy="213524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501DA-94A8-40D0-9F20-65DF24CB034A}"/>
              </a:ext>
            </a:extLst>
          </p:cNvPr>
          <p:cNvSpPr/>
          <p:nvPr/>
        </p:nvSpPr>
        <p:spPr>
          <a:xfrm>
            <a:off x="939522" y="3833446"/>
            <a:ext cx="741902" cy="316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FBF7C67-6E87-45BA-870A-3C393171EB94}"/>
              </a:ext>
            </a:extLst>
          </p:cNvPr>
          <p:cNvSpPr/>
          <p:nvPr/>
        </p:nvSpPr>
        <p:spPr>
          <a:xfrm>
            <a:off x="1523997" y="4377733"/>
            <a:ext cx="721808" cy="4304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7298-8A05-416A-9E57-2F27B4705984}"/>
              </a:ext>
            </a:extLst>
          </p:cNvPr>
          <p:cNvSpPr txBox="1"/>
          <p:nvPr/>
        </p:nvSpPr>
        <p:spPr>
          <a:xfrm>
            <a:off x="1024930" y="387866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packer/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C3D60C-77FC-4AEB-8138-EBF4193CC54F}"/>
              </a:ext>
            </a:extLst>
          </p:cNvPr>
          <p:cNvSpPr/>
          <p:nvPr/>
        </p:nvSpPr>
        <p:spPr>
          <a:xfrm>
            <a:off x="1601872" y="4575348"/>
            <a:ext cx="160774" cy="1657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608A183-280D-49DF-8C82-44C2FBC5456B}"/>
              </a:ext>
            </a:extLst>
          </p:cNvPr>
          <p:cNvSpPr/>
          <p:nvPr/>
        </p:nvSpPr>
        <p:spPr>
          <a:xfrm>
            <a:off x="1804514" y="4575348"/>
            <a:ext cx="160774" cy="165798"/>
          </a:xfrm>
          <a:prstGeom prst="roundRect">
            <a:avLst/>
          </a:prstGeom>
          <a:solidFill>
            <a:srgbClr val="FF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59F173-E8D6-437B-B640-E1CCEF21BA1C}"/>
              </a:ext>
            </a:extLst>
          </p:cNvPr>
          <p:cNvSpPr/>
          <p:nvPr/>
        </p:nvSpPr>
        <p:spPr>
          <a:xfrm>
            <a:off x="2007156" y="4575348"/>
            <a:ext cx="160774" cy="1657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81A59D-8B67-4B2E-B84A-0E3F9E6D43E8}"/>
              </a:ext>
            </a:extLst>
          </p:cNvPr>
          <p:cNvSpPr txBox="1"/>
          <p:nvPr/>
        </p:nvSpPr>
        <p:spPr>
          <a:xfrm>
            <a:off x="1689795" y="436768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files/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A468EC-3F6E-48C2-AFC1-857CF7138D0F}"/>
              </a:ext>
            </a:extLst>
          </p:cNvPr>
          <p:cNvSpPr/>
          <p:nvPr/>
        </p:nvSpPr>
        <p:spPr>
          <a:xfrm>
            <a:off x="2934118" y="4355961"/>
            <a:ext cx="828989" cy="477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2FD2EB62-D812-4AF5-AE44-1E5C7E72A3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3447565" y="4427650"/>
            <a:ext cx="235155" cy="359930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58A42B8-BF5F-4A86-B6D6-3647AAEC68F6}"/>
              </a:ext>
            </a:extLst>
          </p:cNvPr>
          <p:cNvSpPr/>
          <p:nvPr/>
        </p:nvSpPr>
        <p:spPr>
          <a:xfrm>
            <a:off x="2995244" y="4554416"/>
            <a:ext cx="97438" cy="1004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F8B865F-9423-4D79-9011-FA73175843A1}"/>
              </a:ext>
            </a:extLst>
          </p:cNvPr>
          <p:cNvSpPr/>
          <p:nvPr/>
        </p:nvSpPr>
        <p:spPr>
          <a:xfrm>
            <a:off x="3130060" y="4554416"/>
            <a:ext cx="97438" cy="100483"/>
          </a:xfrm>
          <a:prstGeom prst="roundRect">
            <a:avLst/>
          </a:prstGeom>
          <a:solidFill>
            <a:srgbClr val="FF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103C73C-2F25-44E5-BB8B-467E5E7AB790}"/>
              </a:ext>
            </a:extLst>
          </p:cNvPr>
          <p:cNvSpPr/>
          <p:nvPr/>
        </p:nvSpPr>
        <p:spPr>
          <a:xfrm>
            <a:off x="3264876" y="4554416"/>
            <a:ext cx="97438" cy="1004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BB0DEB-43F3-4B31-B522-E50F845496AA}"/>
              </a:ext>
            </a:extLst>
          </p:cNvPr>
          <p:cNvSpPr txBox="1"/>
          <p:nvPr/>
        </p:nvSpPr>
        <p:spPr>
          <a:xfrm>
            <a:off x="3022876" y="4806463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New Image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0F3ED4-EB27-4A21-853B-10C1136A48CA}"/>
              </a:ext>
            </a:extLst>
          </p:cNvPr>
          <p:cNvCxnSpPr/>
          <p:nvPr/>
        </p:nvCxnSpPr>
        <p:spPr>
          <a:xfrm>
            <a:off x="2336241" y="4592097"/>
            <a:ext cx="527539" cy="0"/>
          </a:xfrm>
          <a:prstGeom prst="straightConnector1">
            <a:avLst/>
          </a:prstGeom>
          <a:ln w="1905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Examples of Provisioners</a:t>
            </a:r>
            <a:endParaRPr lang="en-US" sz="28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EE36A0-3927-4E2D-B4FC-652966142512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1" name="Picture 5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41373649-48FF-41AE-88ED-7DFE9058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9313C3-35A1-4C41-B606-708DA708389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7DC5B51B-2590-4C13-8CBE-71B3ED736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6" name="Picture 5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F0E3C4-D047-4902-916D-506370C2C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53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97A9B20F-C4A6-4267-830A-3FB3C68CD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B189AE6-F1AF-4942-8A3A-20A3E96A1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A388F2D-92C9-4BC9-8A45-3585FF5E9D41}"/>
              </a:ext>
            </a:extLst>
          </p:cNvPr>
          <p:cNvSpPr/>
          <p:nvPr/>
        </p:nvSpPr>
        <p:spPr>
          <a:xfrm>
            <a:off x="2519240" y="1349874"/>
            <a:ext cx="3565037" cy="116723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356397-BBFF-413F-8EEB-270AFF89C391}"/>
              </a:ext>
            </a:extLst>
          </p:cNvPr>
          <p:cNvSpPr/>
          <p:nvPr/>
        </p:nvSpPr>
        <p:spPr>
          <a:xfrm>
            <a:off x="2524525" y="1349872"/>
            <a:ext cx="3559584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AB8F89-0CD5-447F-B7C7-112EDF1CE4BC}"/>
              </a:ext>
            </a:extLst>
          </p:cNvPr>
          <p:cNvSpPr/>
          <p:nvPr/>
        </p:nvSpPr>
        <p:spPr>
          <a:xfrm>
            <a:off x="2571368" y="1380820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5455DC-3D74-4AE6-8308-B855446C559A}"/>
              </a:ext>
            </a:extLst>
          </p:cNvPr>
          <p:cNvSpPr/>
          <p:nvPr/>
        </p:nvSpPr>
        <p:spPr>
          <a:xfrm>
            <a:off x="2690430" y="1380820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2F1A1D-2A49-4D68-8DEC-9390787537F5}"/>
              </a:ext>
            </a:extLst>
          </p:cNvPr>
          <p:cNvSpPr/>
          <p:nvPr/>
        </p:nvSpPr>
        <p:spPr>
          <a:xfrm>
            <a:off x="2809492" y="1380820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source &quot;aws_instance&quot; &quot;web&quot; {…">
            <a:extLst>
              <a:ext uri="{FF2B5EF4-FFF2-40B4-BE49-F238E27FC236}">
                <a16:creationId xmlns:a16="http://schemas.microsoft.com/office/drawing/2014/main" id="{19D37934-C4AB-4DAB-B901-9AB759674AF1}"/>
              </a:ext>
            </a:extLst>
          </p:cNvPr>
          <p:cNvSpPr txBox="1">
            <a:spLocks/>
          </p:cNvSpPr>
          <p:nvPr/>
        </p:nvSpPr>
        <p:spPr>
          <a:xfrm>
            <a:off x="2561701" y="1604277"/>
            <a:ext cx="3636465" cy="752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provisioner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"shell"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script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"install_something.sh"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ECAF9-6EE3-4BBB-B455-AF678EDF57A1}"/>
              </a:ext>
            </a:extLst>
          </p:cNvPr>
          <p:cNvSpPr txBox="1"/>
          <p:nvPr/>
        </p:nvSpPr>
        <p:spPr>
          <a:xfrm>
            <a:off x="140678" y="16730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Execute a Script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809EE3-0B82-441D-A766-B7006D7D1637}"/>
              </a:ext>
            </a:extLst>
          </p:cNvPr>
          <p:cNvSpPr txBox="1"/>
          <p:nvPr/>
        </p:nvSpPr>
        <p:spPr>
          <a:xfrm>
            <a:off x="207665" y="3247290"/>
            <a:ext cx="312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Run Commands on the Machine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6B16A1-E455-4397-8FC8-AAA30E828F31}"/>
              </a:ext>
            </a:extLst>
          </p:cNvPr>
          <p:cNvSpPr/>
          <p:nvPr/>
        </p:nvSpPr>
        <p:spPr>
          <a:xfrm>
            <a:off x="3751838" y="3175325"/>
            <a:ext cx="4693802" cy="180865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61CC16-1199-469D-95DC-A246EABA3065}"/>
              </a:ext>
            </a:extLst>
          </p:cNvPr>
          <p:cNvSpPr/>
          <p:nvPr/>
        </p:nvSpPr>
        <p:spPr>
          <a:xfrm>
            <a:off x="3757122" y="3175323"/>
            <a:ext cx="4693541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AE11E3-39D8-4582-90AA-23F079708A44}"/>
              </a:ext>
            </a:extLst>
          </p:cNvPr>
          <p:cNvSpPr/>
          <p:nvPr/>
        </p:nvSpPr>
        <p:spPr>
          <a:xfrm>
            <a:off x="3803966" y="3206271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0D51F-2029-4472-A005-8615AA55CE60}"/>
              </a:ext>
            </a:extLst>
          </p:cNvPr>
          <p:cNvSpPr/>
          <p:nvPr/>
        </p:nvSpPr>
        <p:spPr>
          <a:xfrm>
            <a:off x="3923028" y="3206271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1310D7-627B-4D3F-9137-E4AB5197AB75}"/>
              </a:ext>
            </a:extLst>
          </p:cNvPr>
          <p:cNvSpPr/>
          <p:nvPr/>
        </p:nvSpPr>
        <p:spPr>
          <a:xfrm>
            <a:off x="4042090" y="3206271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source &quot;aws_instance&quot; &quot;web&quot; {…">
            <a:extLst>
              <a:ext uri="{FF2B5EF4-FFF2-40B4-BE49-F238E27FC236}">
                <a16:creationId xmlns:a16="http://schemas.microsoft.com/office/drawing/2014/main" id="{F87C7D83-8AAD-4A08-BBD5-374AD5A545F8}"/>
              </a:ext>
            </a:extLst>
          </p:cNvPr>
          <p:cNvSpPr txBox="1">
            <a:spLocks/>
          </p:cNvSpPr>
          <p:nvPr/>
        </p:nvSpPr>
        <p:spPr>
          <a:xfrm>
            <a:off x="3879709" y="3379487"/>
            <a:ext cx="4425254" cy="752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provisioner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"echo Installing Updates"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apt-get update"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apt-get install -y nginx"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]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71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Examples of Provisioners</a:t>
            </a:r>
            <a:endParaRPr lang="en-US" sz="28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EE36A0-3927-4E2D-B4FC-652966142512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1" name="Picture 5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41373649-48FF-41AE-88ED-7DFE9058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9313C3-35A1-4C41-B606-708DA708389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7DC5B51B-2590-4C13-8CBE-71B3ED736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6" name="Picture 5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F0E3C4-D047-4902-916D-506370C2C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53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97A9B20F-C4A6-4267-830A-3FB3C68CD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B189AE6-F1AF-4942-8A3A-20A3E96A1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A388F2D-92C9-4BC9-8A45-3585FF5E9D41}"/>
              </a:ext>
            </a:extLst>
          </p:cNvPr>
          <p:cNvSpPr/>
          <p:nvPr/>
        </p:nvSpPr>
        <p:spPr>
          <a:xfrm>
            <a:off x="2991512" y="1294608"/>
            <a:ext cx="5906303" cy="158926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356397-BBFF-413F-8EEB-270AFF89C391}"/>
              </a:ext>
            </a:extLst>
          </p:cNvPr>
          <p:cNvSpPr/>
          <p:nvPr/>
        </p:nvSpPr>
        <p:spPr>
          <a:xfrm>
            <a:off x="2996796" y="1294607"/>
            <a:ext cx="5897269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AB8F89-0CD5-447F-B7C7-112EDF1CE4BC}"/>
              </a:ext>
            </a:extLst>
          </p:cNvPr>
          <p:cNvSpPr/>
          <p:nvPr/>
        </p:nvSpPr>
        <p:spPr>
          <a:xfrm>
            <a:off x="3043640" y="1325555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5455DC-3D74-4AE6-8308-B855446C559A}"/>
              </a:ext>
            </a:extLst>
          </p:cNvPr>
          <p:cNvSpPr/>
          <p:nvPr/>
        </p:nvSpPr>
        <p:spPr>
          <a:xfrm>
            <a:off x="3162702" y="1325555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2F1A1D-2A49-4D68-8DEC-9390787537F5}"/>
              </a:ext>
            </a:extLst>
          </p:cNvPr>
          <p:cNvSpPr/>
          <p:nvPr/>
        </p:nvSpPr>
        <p:spPr>
          <a:xfrm>
            <a:off x="3281764" y="1325555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source &quot;aws_instance&quot; &quot;web&quot; {…">
            <a:extLst>
              <a:ext uri="{FF2B5EF4-FFF2-40B4-BE49-F238E27FC236}">
                <a16:creationId xmlns:a16="http://schemas.microsoft.com/office/drawing/2014/main" id="{19D37934-C4AB-4DAB-B901-9AB759674AF1}"/>
              </a:ext>
            </a:extLst>
          </p:cNvPr>
          <p:cNvSpPr txBox="1">
            <a:spLocks/>
          </p:cNvSpPr>
          <p:nvPr/>
        </p:nvSpPr>
        <p:spPr>
          <a:xfrm>
            <a:off x="2998804" y="1503795"/>
            <a:ext cx="5914084" cy="752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provisioner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"ansible"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ansible_env_vars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"ANSIBLE_HOST_KEY_CHECKING=False"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extra_arguments 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"--extra-vars"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"desktop=false"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playbook_file   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/playbooks/playbook.yml"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user            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ssh_username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ECAF9-6EE3-4BBB-B455-AF678EDF57A1}"/>
              </a:ext>
            </a:extLst>
          </p:cNvPr>
          <p:cNvSpPr txBox="1"/>
          <p:nvPr/>
        </p:nvSpPr>
        <p:spPr>
          <a:xfrm>
            <a:off x="140678" y="167305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Run an Ansible Playbook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809EE3-0B82-441D-A766-B7006D7D1637}"/>
              </a:ext>
            </a:extLst>
          </p:cNvPr>
          <p:cNvSpPr txBox="1"/>
          <p:nvPr/>
        </p:nvSpPr>
        <p:spPr>
          <a:xfrm>
            <a:off x="212689" y="3654248"/>
            <a:ext cx="273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Execute a PowerShell script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6B16A1-E455-4397-8FC8-AAA30E828F31}"/>
              </a:ext>
            </a:extLst>
          </p:cNvPr>
          <p:cNvSpPr/>
          <p:nvPr/>
        </p:nvSpPr>
        <p:spPr>
          <a:xfrm>
            <a:off x="3425267" y="3567212"/>
            <a:ext cx="3905006" cy="119570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61CC16-1199-469D-95DC-A246EABA3065}"/>
              </a:ext>
            </a:extLst>
          </p:cNvPr>
          <p:cNvSpPr/>
          <p:nvPr/>
        </p:nvSpPr>
        <p:spPr>
          <a:xfrm>
            <a:off x="3430551" y="3567209"/>
            <a:ext cx="3904789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AE11E3-39D8-4582-90AA-23F079708A44}"/>
              </a:ext>
            </a:extLst>
          </p:cNvPr>
          <p:cNvSpPr/>
          <p:nvPr/>
        </p:nvSpPr>
        <p:spPr>
          <a:xfrm>
            <a:off x="3477395" y="3598157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0D51F-2029-4472-A005-8615AA55CE60}"/>
              </a:ext>
            </a:extLst>
          </p:cNvPr>
          <p:cNvSpPr/>
          <p:nvPr/>
        </p:nvSpPr>
        <p:spPr>
          <a:xfrm>
            <a:off x="3596457" y="3598157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1310D7-627B-4D3F-9137-E4AB5197AB75}"/>
              </a:ext>
            </a:extLst>
          </p:cNvPr>
          <p:cNvSpPr/>
          <p:nvPr/>
        </p:nvSpPr>
        <p:spPr>
          <a:xfrm>
            <a:off x="3715519" y="3598157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source &quot;aws_instance&quot; &quot;web&quot; {…">
            <a:extLst>
              <a:ext uri="{FF2B5EF4-FFF2-40B4-BE49-F238E27FC236}">
                <a16:creationId xmlns:a16="http://schemas.microsoft.com/office/drawing/2014/main" id="{F87C7D83-8AAD-4A08-BBD5-374AD5A545F8}"/>
              </a:ext>
            </a:extLst>
          </p:cNvPr>
          <p:cNvSpPr txBox="1">
            <a:spLocks/>
          </p:cNvSpPr>
          <p:nvPr/>
        </p:nvSpPr>
        <p:spPr>
          <a:xfrm>
            <a:off x="3553138" y="3796493"/>
            <a:ext cx="4425254" cy="752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provisioner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"powershell"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script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".scripts/win2019.ps1"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8744" y="2615803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Useful Features of Provisioners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192778590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1C9E6A3-5DA4-4C20-A4FD-1B13E346738A}"/>
</file>

<file path=customXml/itemProps2.xml><?xml version="1.0" encoding="utf-8"?>
<ds:datastoreItem xmlns:ds="http://schemas.openxmlformats.org/officeDocument/2006/customXml" ds:itemID="{0D39F8D2-FF5C-48ED-8EE3-1B1DAE29C28F}"/>
</file>

<file path=customXml/itemProps3.xml><?xml version="1.0" encoding="utf-8"?>
<ds:datastoreItem xmlns:ds="http://schemas.openxmlformats.org/officeDocument/2006/customXml" ds:itemID="{C231FF20-D5B6-45CC-A857-E5A48FFAC78F}"/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909</Words>
  <Application>Microsoft Office PowerPoint</Application>
  <PresentationFormat>On-screen Show (16:9)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 Slab</vt:lpstr>
      <vt:lpstr>Source Sans Pro</vt:lpstr>
      <vt:lpstr>Consolas</vt:lpstr>
      <vt:lpstr>Cordelia template</vt:lpstr>
      <vt:lpstr>1_Cordelia template</vt:lpstr>
      <vt:lpstr>Intro to Provisioners</vt:lpstr>
      <vt:lpstr>Provisioners</vt:lpstr>
      <vt:lpstr>PowerPoint Presentation</vt:lpstr>
      <vt:lpstr>PowerPoint Presentation</vt:lpstr>
      <vt:lpstr>Examples of Different Provisioners</vt:lpstr>
      <vt:lpstr>PowerPoint Presentation</vt:lpstr>
      <vt:lpstr>PowerPoint Presentation</vt:lpstr>
      <vt:lpstr>PowerPoint Presentation</vt:lpstr>
      <vt:lpstr>Useful Features of Provisioners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Bryan Krausen</cp:lastModifiedBy>
  <cp:revision>1</cp:revision>
  <dcterms:modified xsi:type="dcterms:W3CDTF">2021-06-29T15:03:48Z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