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9"/>
  </p:notesMasterIdLst>
  <p:sldIdLst>
    <p:sldId id="313" r:id="rId3"/>
    <p:sldId id="256" r:id="rId4"/>
    <p:sldId id="309" r:id="rId5"/>
    <p:sldId id="348" r:id="rId6"/>
    <p:sldId id="336" r:id="rId7"/>
    <p:sldId id="337" r:id="rId8"/>
    <p:sldId id="339" r:id="rId9"/>
    <p:sldId id="340" r:id="rId10"/>
    <p:sldId id="341" r:id="rId11"/>
    <p:sldId id="342" r:id="rId12"/>
    <p:sldId id="343" r:id="rId13"/>
    <p:sldId id="346" r:id="rId14"/>
    <p:sldId id="344" r:id="rId15"/>
    <p:sldId id="347" r:id="rId16"/>
    <p:sldId id="345" r:id="rId17"/>
    <p:sldId id="318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Slab" pitchFamily="2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EA"/>
    <a:srgbClr val="1688DC"/>
    <a:srgbClr val="0071E2"/>
    <a:srgbClr val="23FD4D"/>
    <a:srgbClr val="FFCC00"/>
    <a:srgbClr val="0091EA"/>
    <a:srgbClr val="094C75"/>
    <a:srgbClr val="0D659B"/>
    <a:srgbClr val="32A6EE"/>
    <a:srgbClr val="84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3992E-6EF5-EC43-A0CC-49E591AB9465}" v="98" dt="2021-07-16T12:52:07.095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67629"/>
  </p:normalViewPr>
  <p:slideViewPr>
    <p:cSldViewPr snapToGrid="0">
      <p:cViewPr>
        <p:scale>
          <a:sx n="177" d="100"/>
          <a:sy n="177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Krausen" userId="774916b2a9b30420" providerId="LiveId" clId="{FAF0D90F-38EB-4428-9957-504229125161}"/>
    <pc:docChg chg="undo custSel addSld delSld modSld sldOrd">
      <pc:chgData name="Bryan Krausen" userId="774916b2a9b30420" providerId="LiveId" clId="{FAF0D90F-38EB-4428-9957-504229125161}" dt="2021-07-04T13:22:36.060" v="985" actId="14100"/>
      <pc:docMkLst>
        <pc:docMk/>
      </pc:docMkLst>
      <pc:sldChg chg="addSp modSp mod">
        <pc:chgData name="Bryan Krausen" userId="774916b2a9b30420" providerId="LiveId" clId="{FAF0D90F-38EB-4428-9957-504229125161}" dt="2021-07-03T16:58:02.234" v="125" actId="207"/>
        <pc:sldMkLst>
          <pc:docMk/>
          <pc:sldMk cId="447746569" sldId="309"/>
        </pc:sldMkLst>
        <pc:spChg chg="add mod">
          <ac:chgData name="Bryan Krausen" userId="774916b2a9b30420" providerId="LiveId" clId="{FAF0D90F-38EB-4428-9957-504229125161}" dt="2021-07-03T16:58:02.234" v="125" actId="207"/>
          <ac:spMkLst>
            <pc:docMk/>
            <pc:sldMk cId="447746569" sldId="309"/>
            <ac:spMk id="2" creationId="{47168092-41CB-4FB3-9781-8A4B3F7EB639}"/>
          </ac:spMkLst>
        </pc:spChg>
        <pc:spChg chg="mod">
          <ac:chgData name="Bryan Krausen" userId="774916b2a9b30420" providerId="LiveId" clId="{FAF0D90F-38EB-4428-9957-504229125161}" dt="2021-07-03T14:07:21.140" v="37" actId="20577"/>
          <ac:spMkLst>
            <pc:docMk/>
            <pc:sldMk cId="447746569" sldId="309"/>
            <ac:spMk id="41" creationId="{75098DB4-6702-41F6-A844-45272218F17C}"/>
          </ac:spMkLst>
        </pc:spChg>
      </pc:sldChg>
      <pc:sldChg chg="modSp add mod">
        <pc:chgData name="Bryan Krausen" userId="774916b2a9b30420" providerId="LiveId" clId="{FAF0D90F-38EB-4428-9957-504229125161}" dt="2021-07-03T16:58:51.600" v="131" actId="207"/>
        <pc:sldMkLst>
          <pc:docMk/>
          <pc:sldMk cId="4031206395" sldId="336"/>
        </pc:sldMkLst>
        <pc:spChg chg="mod">
          <ac:chgData name="Bryan Krausen" userId="774916b2a9b30420" providerId="LiveId" clId="{FAF0D90F-38EB-4428-9957-504229125161}" dt="2021-07-03T16:58:51.600" v="131" actId="207"/>
          <ac:spMkLst>
            <pc:docMk/>
            <pc:sldMk cId="4031206395" sldId="336"/>
            <ac:spMk id="2" creationId="{47168092-41CB-4FB3-9781-8A4B3F7EB639}"/>
          </ac:spMkLst>
        </pc:spChg>
      </pc:sldChg>
      <pc:sldChg chg="addSp delSp modSp add mod modClrScheme chgLayout">
        <pc:chgData name="Bryan Krausen" userId="774916b2a9b30420" providerId="LiveId" clId="{FAF0D90F-38EB-4428-9957-504229125161}" dt="2021-07-03T16:59:53.405" v="151" actId="1076"/>
        <pc:sldMkLst>
          <pc:docMk/>
          <pc:sldMk cId="3038667429" sldId="337"/>
        </pc:sldMkLst>
        <pc:spChg chg="del">
          <ac:chgData name="Bryan Krausen" userId="774916b2a9b30420" providerId="LiveId" clId="{FAF0D90F-38EB-4428-9957-504229125161}" dt="2021-07-03T16:59:16.302" v="136" actId="478"/>
          <ac:spMkLst>
            <pc:docMk/>
            <pc:sldMk cId="3038667429" sldId="337"/>
            <ac:spMk id="2" creationId="{47168092-41CB-4FB3-9781-8A4B3F7EB639}"/>
          </ac:spMkLst>
        </pc:spChg>
        <pc:spChg chg="add mod ord">
          <ac:chgData name="Bryan Krausen" userId="774916b2a9b30420" providerId="LiveId" clId="{FAF0D90F-38EB-4428-9957-504229125161}" dt="2021-07-03T16:59:53.405" v="151" actId="1076"/>
          <ac:spMkLst>
            <pc:docMk/>
            <pc:sldMk cId="3038667429" sldId="337"/>
            <ac:spMk id="3" creationId="{5A1FB8ED-2706-4FF9-8E34-482816CA7D6F}"/>
          </ac:spMkLst>
        </pc:spChg>
        <pc:spChg chg="del">
          <ac:chgData name="Bryan Krausen" userId="774916b2a9b30420" providerId="LiveId" clId="{FAF0D90F-38EB-4428-9957-504229125161}" dt="2021-07-03T16:59:11.350" v="134" actId="478"/>
          <ac:spMkLst>
            <pc:docMk/>
            <pc:sldMk cId="3038667429" sldId="337"/>
            <ac:spMk id="41" creationId="{75098DB4-6702-41F6-A844-45272218F17C}"/>
          </ac:spMkLst>
        </pc:spChg>
      </pc:sldChg>
      <pc:sldChg chg="modSp add del mod">
        <pc:chgData name="Bryan Krausen" userId="774916b2a9b30420" providerId="LiveId" clId="{FAF0D90F-38EB-4428-9957-504229125161}" dt="2021-07-03T17:08:58.878" v="390" actId="47"/>
        <pc:sldMkLst>
          <pc:docMk/>
          <pc:sldMk cId="2960087862" sldId="338"/>
        </pc:sldMkLst>
        <pc:spChg chg="mod">
          <ac:chgData name="Bryan Krausen" userId="774916b2a9b30420" providerId="LiveId" clId="{FAF0D90F-38EB-4428-9957-504229125161}" dt="2021-07-03T17:05:20.543" v="273" actId="207"/>
          <ac:spMkLst>
            <pc:docMk/>
            <pc:sldMk cId="2960087862" sldId="338"/>
            <ac:spMk id="3" creationId="{5A1FB8ED-2706-4FF9-8E34-482816CA7D6F}"/>
          </ac:spMkLst>
        </pc:spChg>
      </pc:sldChg>
      <pc:sldChg chg="addSp delSp modSp add mod modClrScheme chgLayout">
        <pc:chgData name="Bryan Krausen" userId="774916b2a9b30420" providerId="LiveId" clId="{FAF0D90F-38EB-4428-9957-504229125161}" dt="2021-07-03T17:09:13.866" v="391" actId="2711"/>
        <pc:sldMkLst>
          <pc:docMk/>
          <pc:sldMk cId="761432189" sldId="339"/>
        </pc:sldMkLst>
        <pc:spChg chg="add del mod ord">
          <ac:chgData name="Bryan Krausen" userId="774916b2a9b30420" providerId="LiveId" clId="{FAF0D90F-38EB-4428-9957-504229125161}" dt="2021-07-03T17:01:14.138" v="180" actId="700"/>
          <ac:spMkLst>
            <pc:docMk/>
            <pc:sldMk cId="761432189" sldId="339"/>
            <ac:spMk id="2" creationId="{0CC73404-9C56-497C-92F4-7F727364DFAD}"/>
          </ac:spMkLst>
        </pc:spChg>
        <pc:spChg chg="del mod ord">
          <ac:chgData name="Bryan Krausen" userId="774916b2a9b30420" providerId="LiveId" clId="{FAF0D90F-38EB-4428-9957-504229125161}" dt="2021-07-03T17:05:33.742" v="274" actId="478"/>
          <ac:spMkLst>
            <pc:docMk/>
            <pc:sldMk cId="761432189" sldId="339"/>
            <ac:spMk id="3" creationId="{5A1FB8ED-2706-4FF9-8E34-482816CA7D6F}"/>
          </ac:spMkLst>
        </pc:spChg>
        <pc:spChg chg="add del mod ord">
          <ac:chgData name="Bryan Krausen" userId="774916b2a9b30420" providerId="LiveId" clId="{FAF0D90F-38EB-4428-9957-504229125161}" dt="2021-07-03T17:07:45.160" v="302" actId="207"/>
          <ac:spMkLst>
            <pc:docMk/>
            <pc:sldMk cId="761432189" sldId="339"/>
            <ac:spMk id="4" creationId="{95EAD37C-000C-47CB-AC92-6695792BDD4A}"/>
          </ac:spMkLst>
        </pc:spChg>
        <pc:spChg chg="add del mod">
          <ac:chgData name="Bryan Krausen" userId="774916b2a9b30420" providerId="LiveId" clId="{FAF0D90F-38EB-4428-9957-504229125161}" dt="2021-07-03T17:05:36.586" v="275" actId="478"/>
          <ac:spMkLst>
            <pc:docMk/>
            <pc:sldMk cId="761432189" sldId="339"/>
            <ac:spMk id="8" creationId="{7035803F-2E70-4498-9E59-98F0F687F8FE}"/>
          </ac:spMkLst>
        </pc:spChg>
        <pc:spChg chg="add mod">
          <ac:chgData name="Bryan Krausen" userId="774916b2a9b30420" providerId="LiveId" clId="{FAF0D90F-38EB-4428-9957-504229125161}" dt="2021-07-03T17:08:51.321" v="389" actId="1076"/>
          <ac:spMkLst>
            <pc:docMk/>
            <pc:sldMk cId="761432189" sldId="339"/>
            <ac:spMk id="9" creationId="{D46AF3A1-3C70-4004-8C88-F3CA7070C553}"/>
          </ac:spMkLst>
        </pc:spChg>
        <pc:spChg chg="add mod">
          <ac:chgData name="Bryan Krausen" userId="774916b2a9b30420" providerId="LiveId" clId="{FAF0D90F-38EB-4428-9957-504229125161}" dt="2021-07-03T17:08:46.019" v="388" actId="1076"/>
          <ac:spMkLst>
            <pc:docMk/>
            <pc:sldMk cId="761432189" sldId="339"/>
            <ac:spMk id="10" creationId="{274CEE96-07B6-480B-8BA2-FE262FA6E8AC}"/>
          </ac:spMkLst>
        </pc:spChg>
        <pc:spChg chg="add mod">
          <ac:chgData name="Bryan Krausen" userId="774916b2a9b30420" providerId="LiveId" clId="{FAF0D90F-38EB-4428-9957-504229125161}" dt="2021-07-03T17:09:13.866" v="391" actId="2711"/>
          <ac:spMkLst>
            <pc:docMk/>
            <pc:sldMk cId="761432189" sldId="339"/>
            <ac:spMk id="19" creationId="{15C6186B-9289-40C2-9D42-6F2E5CB0F233}"/>
          </ac:spMkLst>
        </pc:spChg>
        <pc:spChg chg="add del mod">
          <ac:chgData name="Bryan Krausen" userId="774916b2a9b30420" providerId="LiveId" clId="{FAF0D90F-38EB-4428-9957-504229125161}" dt="2021-07-03T17:08:29.922" v="367" actId="478"/>
          <ac:spMkLst>
            <pc:docMk/>
            <pc:sldMk cId="761432189" sldId="339"/>
            <ac:spMk id="21" creationId="{094669A3-E601-4D84-B965-78B63755B240}"/>
          </ac:spMkLst>
        </pc:spChg>
        <pc:grpChg chg="mod">
          <ac:chgData name="Bryan Krausen" userId="774916b2a9b30420" providerId="LiveId" clId="{FAF0D90F-38EB-4428-9957-504229125161}" dt="2021-07-03T17:08:51.321" v="389" actId="1076"/>
          <ac:grpSpMkLst>
            <pc:docMk/>
            <pc:sldMk cId="761432189" sldId="339"/>
            <ac:grpSpMk id="32" creationId="{86E2B2BF-D99B-4DEA-B16F-BC88887A53BF}"/>
          </ac:grpSpMkLst>
        </pc:grpChg>
        <pc:grpChg chg="mod">
          <ac:chgData name="Bryan Krausen" userId="774916b2a9b30420" providerId="LiveId" clId="{FAF0D90F-38EB-4428-9957-504229125161}" dt="2021-07-03T17:08:51.321" v="389" actId="1076"/>
          <ac:grpSpMkLst>
            <pc:docMk/>
            <pc:sldMk cId="761432189" sldId="339"/>
            <ac:grpSpMk id="33" creationId="{122DB150-1656-417F-B1D4-36D6AB500B29}"/>
          </ac:grpSpMkLst>
        </pc:grpChg>
        <pc:grpChg chg="mod">
          <ac:chgData name="Bryan Krausen" userId="774916b2a9b30420" providerId="LiveId" clId="{FAF0D90F-38EB-4428-9957-504229125161}" dt="2021-07-03T17:08:51.321" v="389" actId="1076"/>
          <ac:grpSpMkLst>
            <pc:docMk/>
            <pc:sldMk cId="761432189" sldId="339"/>
            <ac:grpSpMk id="34" creationId="{F6D7BD22-0A58-4C87-A829-357317D7D9BA}"/>
          </ac:grpSpMkLst>
        </pc:grpChg>
        <pc:grpChg chg="mod">
          <ac:chgData name="Bryan Krausen" userId="774916b2a9b30420" providerId="LiveId" clId="{FAF0D90F-38EB-4428-9957-504229125161}" dt="2021-07-03T17:08:51.321" v="389" actId="1076"/>
          <ac:grpSpMkLst>
            <pc:docMk/>
            <pc:sldMk cId="761432189" sldId="339"/>
            <ac:grpSpMk id="36" creationId="{16F06D32-0995-4892-8CDA-4F1EEEAA0AD5}"/>
          </ac:grpSpMkLst>
        </pc:grpChg>
        <pc:picChg chg="add mod modCrop">
          <ac:chgData name="Bryan Krausen" userId="774916b2a9b30420" providerId="LiveId" clId="{FAF0D90F-38EB-4428-9957-504229125161}" dt="2021-07-03T17:05:59.091" v="281" actId="1076"/>
          <ac:picMkLst>
            <pc:docMk/>
            <pc:sldMk cId="761432189" sldId="339"/>
            <ac:picMk id="6" creationId="{67C4DB5D-8488-46AA-84A6-DA9ABA46C002}"/>
          </ac:picMkLst>
        </pc:picChg>
        <pc:picChg chg="del">
          <ac:chgData name="Bryan Krausen" userId="774916b2a9b30420" providerId="LiveId" clId="{FAF0D90F-38EB-4428-9957-504229125161}" dt="2021-07-03T17:02:37.885" v="232" actId="478"/>
          <ac:picMkLst>
            <pc:docMk/>
            <pc:sldMk cId="761432189" sldId="339"/>
            <ac:picMk id="31" creationId="{7EF5E504-24A5-41C3-8D8C-1CC5D87B5E87}"/>
          </ac:picMkLst>
        </pc:picChg>
        <pc:picChg chg="mod">
          <ac:chgData name="Bryan Krausen" userId="774916b2a9b30420" providerId="LiveId" clId="{FAF0D90F-38EB-4428-9957-504229125161}" dt="2021-07-03T17:08:51.321" v="389" actId="1076"/>
          <ac:picMkLst>
            <pc:docMk/>
            <pc:sldMk cId="761432189" sldId="339"/>
            <ac:picMk id="35" creationId="{BCB1964F-9403-48F2-8654-04D27C916C93}"/>
          </ac:picMkLst>
        </pc:picChg>
        <pc:picChg chg="mod">
          <ac:chgData name="Bryan Krausen" userId="774916b2a9b30420" providerId="LiveId" clId="{FAF0D90F-38EB-4428-9957-504229125161}" dt="2021-07-03T17:08:51.321" v="389" actId="1076"/>
          <ac:picMkLst>
            <pc:docMk/>
            <pc:sldMk cId="761432189" sldId="339"/>
            <ac:picMk id="37" creationId="{31F146F6-DB65-4B5E-A925-B84629446E0F}"/>
          </ac:picMkLst>
        </pc:picChg>
        <pc:picChg chg="mod">
          <ac:chgData name="Bryan Krausen" userId="774916b2a9b30420" providerId="LiveId" clId="{FAF0D90F-38EB-4428-9957-504229125161}" dt="2021-07-03T17:08:51.321" v="389" actId="1076"/>
          <ac:picMkLst>
            <pc:docMk/>
            <pc:sldMk cId="761432189" sldId="339"/>
            <ac:picMk id="38" creationId="{5BB6EA35-3957-4AA8-919B-1719308C1F39}"/>
          </ac:picMkLst>
        </pc:picChg>
        <pc:picChg chg="mod">
          <ac:chgData name="Bryan Krausen" userId="774916b2a9b30420" providerId="LiveId" clId="{FAF0D90F-38EB-4428-9957-504229125161}" dt="2021-07-03T17:08:51.321" v="389" actId="1076"/>
          <ac:picMkLst>
            <pc:docMk/>
            <pc:sldMk cId="761432189" sldId="339"/>
            <ac:picMk id="39" creationId="{F4F75F66-84F6-487B-B0D2-36CDD62F0A2B}"/>
          </ac:picMkLst>
        </pc:picChg>
        <pc:picChg chg="mod">
          <ac:chgData name="Bryan Krausen" userId="774916b2a9b30420" providerId="LiveId" clId="{FAF0D90F-38EB-4428-9957-504229125161}" dt="2021-07-03T17:08:51.321" v="389" actId="1076"/>
          <ac:picMkLst>
            <pc:docMk/>
            <pc:sldMk cId="761432189" sldId="339"/>
            <ac:picMk id="40" creationId="{56F2830E-8D85-47A4-9122-E4AD9088AB6E}"/>
          </ac:picMkLst>
        </pc:picChg>
      </pc:sldChg>
      <pc:sldChg chg="addSp delSp modSp add mod addAnim delAnim modAnim">
        <pc:chgData name="Bryan Krausen" userId="774916b2a9b30420" providerId="LiveId" clId="{FAF0D90F-38EB-4428-9957-504229125161}" dt="2021-07-03T17:15:51.513" v="540"/>
        <pc:sldMkLst>
          <pc:docMk/>
          <pc:sldMk cId="3373264568" sldId="340"/>
        </pc:sldMkLst>
        <pc:spChg chg="add del mod">
          <ac:chgData name="Bryan Krausen" userId="774916b2a9b30420" providerId="LiveId" clId="{FAF0D90F-38EB-4428-9957-504229125161}" dt="2021-07-03T17:13:51.834" v="501" actId="478"/>
          <ac:spMkLst>
            <pc:docMk/>
            <pc:sldMk cId="3373264568" sldId="340"/>
            <ac:spMk id="2" creationId="{309F4C3D-A729-4A4E-947D-B1724EF56CE5}"/>
          </ac:spMkLst>
        </pc:spChg>
        <pc:spChg chg="mod">
          <ac:chgData name="Bryan Krausen" userId="774916b2a9b30420" providerId="LiveId" clId="{FAF0D90F-38EB-4428-9957-504229125161}" dt="2021-07-03T17:12:10.317" v="487" actId="1076"/>
          <ac:spMkLst>
            <pc:docMk/>
            <pc:sldMk cId="3373264568" sldId="340"/>
            <ac:spMk id="3" creationId="{5A1FB8ED-2706-4FF9-8E34-482816CA7D6F}"/>
          </ac:spMkLst>
        </pc:spChg>
        <pc:spChg chg="add del mod">
          <ac:chgData name="Bryan Krausen" userId="774916b2a9b30420" providerId="LiveId" clId="{FAF0D90F-38EB-4428-9957-504229125161}" dt="2021-07-03T17:14:14.855" v="516" actId="478"/>
          <ac:spMkLst>
            <pc:docMk/>
            <pc:sldMk cId="3373264568" sldId="340"/>
            <ac:spMk id="5" creationId="{897AB016-8400-49AB-AF90-AFEDBCCA13F0}"/>
          </ac:spMkLst>
        </pc:spChg>
        <pc:spChg chg="add del mod">
          <ac:chgData name="Bryan Krausen" userId="774916b2a9b30420" providerId="LiveId" clId="{FAF0D90F-38EB-4428-9957-504229125161}" dt="2021-07-03T17:12:27.229" v="493" actId="1076"/>
          <ac:spMkLst>
            <pc:docMk/>
            <pc:sldMk cId="3373264568" sldId="340"/>
            <ac:spMk id="14" creationId="{18E10E4D-103A-4B22-84F2-F8A3BC4FE086}"/>
          </ac:spMkLst>
        </pc:spChg>
        <pc:grpChg chg="mod">
          <ac:chgData name="Bryan Krausen" userId="774916b2a9b30420" providerId="LiveId" clId="{FAF0D90F-38EB-4428-9957-504229125161}" dt="2021-07-03T17:09:44.004" v="407" actId="14861"/>
          <ac:grpSpMkLst>
            <pc:docMk/>
            <pc:sldMk cId="3373264568" sldId="340"/>
            <ac:grpSpMk id="32" creationId="{86E2B2BF-D99B-4DEA-B16F-BC88887A53BF}"/>
          </ac:grpSpMkLst>
        </pc:grpChg>
        <pc:picChg chg="add mod">
          <ac:chgData name="Bryan Krausen" userId="774916b2a9b30420" providerId="LiveId" clId="{FAF0D90F-38EB-4428-9957-504229125161}" dt="2021-07-03T17:15:19.141" v="529" actId="1076"/>
          <ac:picMkLst>
            <pc:docMk/>
            <pc:sldMk cId="3373264568" sldId="340"/>
            <ac:picMk id="8" creationId="{715A6B7C-8A67-4750-84F3-0B0FC3613F86}"/>
          </ac:picMkLst>
        </pc:picChg>
        <pc:picChg chg="add mod">
          <ac:chgData name="Bryan Krausen" userId="774916b2a9b30420" providerId="LiveId" clId="{FAF0D90F-38EB-4428-9957-504229125161}" dt="2021-07-03T17:15:36.307" v="538" actId="1076"/>
          <ac:picMkLst>
            <pc:docMk/>
            <pc:sldMk cId="3373264568" sldId="340"/>
            <ac:picMk id="10" creationId="{E3AB5295-BC6B-44C5-868A-BEC75DBB58E9}"/>
          </ac:picMkLst>
        </pc:picChg>
        <pc:picChg chg="add mod">
          <ac:chgData name="Bryan Krausen" userId="774916b2a9b30420" providerId="LiveId" clId="{FAF0D90F-38EB-4428-9957-504229125161}" dt="2021-07-03T17:15:22.711" v="531" actId="1076"/>
          <ac:picMkLst>
            <pc:docMk/>
            <pc:sldMk cId="3373264568" sldId="340"/>
            <ac:picMk id="21" creationId="{DA53C2E7-3C65-4632-A750-CB44EFC7570F}"/>
          </ac:picMkLst>
        </pc:picChg>
        <pc:picChg chg="add mod">
          <ac:chgData name="Bryan Krausen" userId="774916b2a9b30420" providerId="LiveId" clId="{FAF0D90F-38EB-4428-9957-504229125161}" dt="2021-07-03T17:15:25.419" v="533" actId="1076"/>
          <ac:picMkLst>
            <pc:docMk/>
            <pc:sldMk cId="3373264568" sldId="340"/>
            <ac:picMk id="22" creationId="{AEBBC171-F150-48F0-AB56-42F28FD44586}"/>
          </ac:picMkLst>
        </pc:picChg>
        <pc:picChg chg="add mod">
          <ac:chgData name="Bryan Krausen" userId="774916b2a9b30420" providerId="LiveId" clId="{FAF0D90F-38EB-4428-9957-504229125161}" dt="2021-07-03T17:15:29.175" v="535" actId="1076"/>
          <ac:picMkLst>
            <pc:docMk/>
            <pc:sldMk cId="3373264568" sldId="340"/>
            <ac:picMk id="23" creationId="{6940764D-FC39-4574-A70F-82A42EE970DE}"/>
          </ac:picMkLst>
        </pc:picChg>
        <pc:picChg chg="add mod">
          <ac:chgData name="Bryan Krausen" userId="774916b2a9b30420" providerId="LiveId" clId="{FAF0D90F-38EB-4428-9957-504229125161}" dt="2021-07-03T17:15:31.708" v="537" actId="1076"/>
          <ac:picMkLst>
            <pc:docMk/>
            <pc:sldMk cId="3373264568" sldId="340"/>
            <ac:picMk id="24" creationId="{D374B038-C1AF-4FD1-8C20-30C98BC7CAF4}"/>
          </ac:picMkLst>
        </pc:picChg>
      </pc:sldChg>
      <pc:sldChg chg="addSp delSp modSp add mod ord modClrScheme chgLayout">
        <pc:chgData name="Bryan Krausen" userId="774916b2a9b30420" providerId="LiveId" clId="{FAF0D90F-38EB-4428-9957-504229125161}" dt="2021-07-03T17:18:28.120" v="615" actId="12788"/>
        <pc:sldMkLst>
          <pc:docMk/>
          <pc:sldMk cId="3587206361" sldId="341"/>
        </pc:sldMkLst>
        <pc:spChg chg="del mod">
          <ac:chgData name="Bryan Krausen" userId="774916b2a9b30420" providerId="LiveId" clId="{FAF0D90F-38EB-4428-9957-504229125161}" dt="2021-07-03T17:17:37.217" v="598" actId="478"/>
          <ac:spMkLst>
            <pc:docMk/>
            <pc:sldMk cId="3587206361" sldId="341"/>
            <ac:spMk id="2" creationId="{47168092-41CB-4FB3-9781-8A4B3F7EB639}"/>
          </ac:spMkLst>
        </pc:spChg>
        <pc:spChg chg="add mod ord">
          <ac:chgData name="Bryan Krausen" userId="774916b2a9b30420" providerId="LiveId" clId="{FAF0D90F-38EB-4428-9957-504229125161}" dt="2021-07-03T17:18:25.871" v="614" actId="12788"/>
          <ac:spMkLst>
            <pc:docMk/>
            <pc:sldMk cId="3587206361" sldId="341"/>
            <ac:spMk id="3" creationId="{8B2C53D3-47C0-425D-8284-7AEAF9F2F364}"/>
          </ac:spMkLst>
        </pc:spChg>
        <pc:spChg chg="mod">
          <ac:chgData name="Bryan Krausen" userId="774916b2a9b30420" providerId="LiveId" clId="{FAF0D90F-38EB-4428-9957-504229125161}" dt="2021-07-03T17:18:28.120" v="615" actId="12788"/>
          <ac:spMkLst>
            <pc:docMk/>
            <pc:sldMk cId="3587206361" sldId="341"/>
            <ac:spMk id="41" creationId="{75098DB4-6702-41F6-A844-45272218F17C}"/>
          </ac:spMkLst>
        </pc:spChg>
      </pc:sldChg>
      <pc:sldChg chg="addSp delSp modSp add mod ord">
        <pc:chgData name="Bryan Krausen" userId="774916b2a9b30420" providerId="LiveId" clId="{FAF0D90F-38EB-4428-9957-504229125161}" dt="2021-07-03T17:24:05.100" v="828" actId="1076"/>
        <pc:sldMkLst>
          <pc:docMk/>
          <pc:sldMk cId="1208130956" sldId="342"/>
        </pc:sldMkLst>
        <pc:spChg chg="add del mod">
          <ac:chgData name="Bryan Krausen" userId="774916b2a9b30420" providerId="LiveId" clId="{FAF0D90F-38EB-4428-9957-504229125161}" dt="2021-07-03T17:18:45.144" v="620" actId="478"/>
          <ac:spMkLst>
            <pc:docMk/>
            <pc:sldMk cId="1208130956" sldId="342"/>
            <ac:spMk id="3" creationId="{153E3C3D-CC46-4E1A-8E75-8A897A72062D}"/>
          </ac:spMkLst>
        </pc:spChg>
        <pc:spChg chg="mod">
          <ac:chgData name="Bryan Krausen" userId="774916b2a9b30420" providerId="LiveId" clId="{FAF0D90F-38EB-4428-9957-504229125161}" dt="2021-07-03T17:23:18.391" v="774" actId="207"/>
          <ac:spMkLst>
            <pc:docMk/>
            <pc:sldMk cId="1208130956" sldId="342"/>
            <ac:spMk id="4" creationId="{95EAD37C-000C-47CB-AC92-6695792BDD4A}"/>
          </ac:spMkLst>
        </pc:spChg>
        <pc:spChg chg="add mod">
          <ac:chgData name="Bryan Krausen" userId="774916b2a9b30420" providerId="LiveId" clId="{FAF0D90F-38EB-4428-9957-504229125161}" dt="2021-07-03T17:24:05.100" v="828" actId="1076"/>
          <ac:spMkLst>
            <pc:docMk/>
            <pc:sldMk cId="1208130956" sldId="342"/>
            <ac:spMk id="5" creationId="{F6967E91-8743-4A11-9074-5BA51D72A3C7}"/>
          </ac:spMkLst>
        </pc:spChg>
        <pc:spChg chg="del">
          <ac:chgData name="Bryan Krausen" userId="774916b2a9b30420" providerId="LiveId" clId="{FAF0D90F-38EB-4428-9957-504229125161}" dt="2021-07-03T17:18:39.665" v="617" actId="478"/>
          <ac:spMkLst>
            <pc:docMk/>
            <pc:sldMk cId="1208130956" sldId="342"/>
            <ac:spMk id="9" creationId="{D46AF3A1-3C70-4004-8C88-F3CA7070C553}"/>
          </ac:spMkLst>
        </pc:spChg>
        <pc:spChg chg="del">
          <ac:chgData name="Bryan Krausen" userId="774916b2a9b30420" providerId="LiveId" clId="{FAF0D90F-38EB-4428-9957-504229125161}" dt="2021-07-03T17:18:43.017" v="619" actId="478"/>
          <ac:spMkLst>
            <pc:docMk/>
            <pc:sldMk cId="1208130956" sldId="342"/>
            <ac:spMk id="10" creationId="{274CEE96-07B6-480B-8BA2-FE262FA6E8AC}"/>
          </ac:spMkLst>
        </pc:spChg>
        <pc:spChg chg="add mod">
          <ac:chgData name="Bryan Krausen" userId="774916b2a9b30420" providerId="LiveId" clId="{FAF0D90F-38EB-4428-9957-504229125161}" dt="2021-07-03T17:20:48.037" v="676" actId="1076"/>
          <ac:spMkLst>
            <pc:docMk/>
            <pc:sldMk cId="1208130956" sldId="342"/>
            <ac:spMk id="18" creationId="{6657A2D9-B21A-482C-AFC7-0FECE53BA1E9}"/>
          </ac:spMkLst>
        </pc:spChg>
        <pc:spChg chg="del">
          <ac:chgData name="Bryan Krausen" userId="774916b2a9b30420" providerId="LiveId" clId="{FAF0D90F-38EB-4428-9957-504229125161}" dt="2021-07-03T17:18:41.388" v="618" actId="478"/>
          <ac:spMkLst>
            <pc:docMk/>
            <pc:sldMk cId="1208130956" sldId="342"/>
            <ac:spMk id="19" creationId="{15C6186B-9289-40C2-9D42-6F2E5CB0F233}"/>
          </ac:spMkLst>
        </pc:spChg>
        <pc:spChg chg="add mod">
          <ac:chgData name="Bryan Krausen" userId="774916b2a9b30420" providerId="LiveId" clId="{FAF0D90F-38EB-4428-9957-504229125161}" dt="2021-07-03T17:20:02.820" v="640" actId="1076"/>
          <ac:spMkLst>
            <pc:docMk/>
            <pc:sldMk cId="1208130956" sldId="342"/>
            <ac:spMk id="20" creationId="{82907B9D-4DFD-4E56-9EEB-66646ED2F6B6}"/>
          </ac:spMkLst>
        </pc:spChg>
        <pc:spChg chg="add mod">
          <ac:chgData name="Bryan Krausen" userId="774916b2a9b30420" providerId="LiveId" clId="{FAF0D90F-38EB-4428-9957-504229125161}" dt="2021-07-03T17:20:02.820" v="640" actId="1076"/>
          <ac:spMkLst>
            <pc:docMk/>
            <pc:sldMk cId="1208130956" sldId="342"/>
            <ac:spMk id="21" creationId="{1F9F676F-9D15-4FBC-BB69-25925DF250C4}"/>
          </ac:spMkLst>
        </pc:spChg>
        <pc:spChg chg="add mod">
          <ac:chgData name="Bryan Krausen" userId="774916b2a9b30420" providerId="LiveId" clId="{FAF0D90F-38EB-4428-9957-504229125161}" dt="2021-07-03T17:20:02.820" v="640" actId="1076"/>
          <ac:spMkLst>
            <pc:docMk/>
            <pc:sldMk cId="1208130956" sldId="342"/>
            <ac:spMk id="22" creationId="{85C576D4-B38E-4E6F-82FA-F84A6C2963CF}"/>
          </ac:spMkLst>
        </pc:spChg>
        <pc:spChg chg="add mod">
          <ac:chgData name="Bryan Krausen" userId="774916b2a9b30420" providerId="LiveId" clId="{FAF0D90F-38EB-4428-9957-504229125161}" dt="2021-07-03T17:20:02.820" v="640" actId="1076"/>
          <ac:spMkLst>
            <pc:docMk/>
            <pc:sldMk cId="1208130956" sldId="342"/>
            <ac:spMk id="23" creationId="{CF265998-AD17-4EA2-99DA-0D9C1055C2D1}"/>
          </ac:spMkLst>
        </pc:spChg>
        <pc:spChg chg="add mod">
          <ac:chgData name="Bryan Krausen" userId="774916b2a9b30420" providerId="LiveId" clId="{FAF0D90F-38EB-4428-9957-504229125161}" dt="2021-07-03T17:20:50.584" v="677" actId="1076"/>
          <ac:spMkLst>
            <pc:docMk/>
            <pc:sldMk cId="1208130956" sldId="342"/>
            <ac:spMk id="24" creationId="{E2847598-00BF-43A6-994A-50D1E7290F5F}"/>
          </ac:spMkLst>
        </pc:spChg>
        <pc:spChg chg="add mod">
          <ac:chgData name="Bryan Krausen" userId="774916b2a9b30420" providerId="LiveId" clId="{FAF0D90F-38EB-4428-9957-504229125161}" dt="2021-07-03T17:24:02.887" v="827"/>
          <ac:spMkLst>
            <pc:docMk/>
            <pc:sldMk cId="1208130956" sldId="342"/>
            <ac:spMk id="43" creationId="{0B84EEC2-31E6-43B3-BEE1-A7658071D8DB}"/>
          </ac:spMkLst>
        </pc:spChg>
        <pc:grpChg chg="add mod">
          <ac:chgData name="Bryan Krausen" userId="774916b2a9b30420" providerId="LiveId" clId="{FAF0D90F-38EB-4428-9957-504229125161}" dt="2021-07-03T17:19:47.038" v="639"/>
          <ac:grpSpMkLst>
            <pc:docMk/>
            <pc:sldMk cId="1208130956" sldId="342"/>
            <ac:grpSpMk id="25" creationId="{35A245BA-0E21-4C07-B7C9-6CA66B5D7518}"/>
          </ac:grpSpMkLst>
        </pc:grpChg>
        <pc:grpChg chg="mod">
          <ac:chgData name="Bryan Krausen" userId="774916b2a9b30420" providerId="LiveId" clId="{FAF0D90F-38EB-4428-9957-504229125161}" dt="2021-07-03T17:19:47.038" v="639"/>
          <ac:grpSpMkLst>
            <pc:docMk/>
            <pc:sldMk cId="1208130956" sldId="342"/>
            <ac:grpSpMk id="26" creationId="{38D1FF9D-37F6-4832-A10F-90DB04969114}"/>
          </ac:grpSpMkLst>
        </pc:grpChg>
        <pc:grpChg chg="mod">
          <ac:chgData name="Bryan Krausen" userId="774916b2a9b30420" providerId="LiveId" clId="{FAF0D90F-38EB-4428-9957-504229125161}" dt="2021-07-03T17:19:47.038" v="639"/>
          <ac:grpSpMkLst>
            <pc:docMk/>
            <pc:sldMk cId="1208130956" sldId="342"/>
            <ac:grpSpMk id="27" creationId="{41F37584-C583-4EE3-8312-C99629B15B60}"/>
          </ac:grpSpMkLst>
        </pc:grpChg>
        <pc:grpChg chg="mod">
          <ac:chgData name="Bryan Krausen" userId="774916b2a9b30420" providerId="LiveId" clId="{FAF0D90F-38EB-4428-9957-504229125161}" dt="2021-07-03T17:19:47.038" v="639"/>
          <ac:grpSpMkLst>
            <pc:docMk/>
            <pc:sldMk cId="1208130956" sldId="342"/>
            <ac:grpSpMk id="29" creationId="{4BA9E588-87F6-475B-8577-33DED79803D6}"/>
          </ac:grpSpMkLst>
        </pc:grpChg>
        <pc:grpChg chg="del">
          <ac:chgData name="Bryan Krausen" userId="774916b2a9b30420" providerId="LiveId" clId="{FAF0D90F-38EB-4428-9957-504229125161}" dt="2021-07-03T17:18:38.714" v="616" actId="478"/>
          <ac:grpSpMkLst>
            <pc:docMk/>
            <pc:sldMk cId="1208130956" sldId="342"/>
            <ac:grpSpMk id="32" creationId="{86E2B2BF-D99B-4DEA-B16F-BC88887A53BF}"/>
          </ac:grpSpMkLst>
        </pc:grpChg>
        <pc:picChg chg="mod">
          <ac:chgData name="Bryan Krausen" userId="774916b2a9b30420" providerId="LiveId" clId="{FAF0D90F-38EB-4428-9957-504229125161}" dt="2021-07-03T17:19:47.038" v="639"/>
          <ac:picMkLst>
            <pc:docMk/>
            <pc:sldMk cId="1208130956" sldId="342"/>
            <ac:picMk id="28" creationId="{CFA925F1-746F-4BEC-88B4-C9EE3AD41591}"/>
          </ac:picMkLst>
        </pc:picChg>
        <pc:picChg chg="mod">
          <ac:chgData name="Bryan Krausen" userId="774916b2a9b30420" providerId="LiveId" clId="{FAF0D90F-38EB-4428-9957-504229125161}" dt="2021-07-03T17:19:47.038" v="639"/>
          <ac:picMkLst>
            <pc:docMk/>
            <pc:sldMk cId="1208130956" sldId="342"/>
            <ac:picMk id="30" creationId="{EA41BB67-A59C-4B30-9A5E-4A6FFF14E954}"/>
          </ac:picMkLst>
        </pc:picChg>
        <pc:picChg chg="mod">
          <ac:chgData name="Bryan Krausen" userId="774916b2a9b30420" providerId="LiveId" clId="{FAF0D90F-38EB-4428-9957-504229125161}" dt="2021-07-03T17:19:47.038" v="639"/>
          <ac:picMkLst>
            <pc:docMk/>
            <pc:sldMk cId="1208130956" sldId="342"/>
            <ac:picMk id="31" creationId="{EF3461EC-9FA2-4040-A76D-36355240B0AA}"/>
          </ac:picMkLst>
        </pc:picChg>
        <pc:picChg chg="mod">
          <ac:chgData name="Bryan Krausen" userId="774916b2a9b30420" providerId="LiveId" clId="{FAF0D90F-38EB-4428-9957-504229125161}" dt="2021-07-03T17:19:47.038" v="639"/>
          <ac:picMkLst>
            <pc:docMk/>
            <pc:sldMk cId="1208130956" sldId="342"/>
            <ac:picMk id="41" creationId="{A7A45699-6A99-4373-9075-358657A94D39}"/>
          </ac:picMkLst>
        </pc:picChg>
        <pc:picChg chg="mod">
          <ac:chgData name="Bryan Krausen" userId="774916b2a9b30420" providerId="LiveId" clId="{FAF0D90F-38EB-4428-9957-504229125161}" dt="2021-07-03T17:19:47.038" v="639"/>
          <ac:picMkLst>
            <pc:docMk/>
            <pc:sldMk cId="1208130956" sldId="342"/>
            <ac:picMk id="42" creationId="{1301AB6A-4247-4F0A-B5FA-6962B479B571}"/>
          </ac:picMkLst>
        </pc:picChg>
      </pc:sldChg>
      <pc:sldChg chg="addSp modSp add mod">
        <pc:chgData name="Bryan Krausen" userId="774916b2a9b30420" providerId="LiveId" clId="{FAF0D90F-38EB-4428-9957-504229125161}" dt="2021-07-03T17:24:07.816" v="829" actId="1076"/>
        <pc:sldMkLst>
          <pc:docMk/>
          <pc:sldMk cId="3577047559" sldId="343"/>
        </pc:sldMkLst>
        <pc:spChg chg="mod">
          <ac:chgData name="Bryan Krausen" userId="774916b2a9b30420" providerId="LiveId" clId="{FAF0D90F-38EB-4428-9957-504229125161}" dt="2021-07-03T17:24:07.816" v="829" actId="1076"/>
          <ac:spMkLst>
            <pc:docMk/>
            <pc:sldMk cId="3577047559" sldId="343"/>
            <ac:spMk id="5" creationId="{F6967E91-8743-4A11-9074-5BA51D72A3C7}"/>
          </ac:spMkLst>
        </pc:spChg>
        <pc:spChg chg="mod">
          <ac:chgData name="Bryan Krausen" userId="774916b2a9b30420" providerId="LiveId" clId="{FAF0D90F-38EB-4428-9957-504229125161}" dt="2021-07-03T17:22:38.004" v="770" actId="14100"/>
          <ac:spMkLst>
            <pc:docMk/>
            <pc:sldMk cId="3577047559" sldId="343"/>
            <ac:spMk id="18" creationId="{6657A2D9-B21A-482C-AFC7-0FECE53BA1E9}"/>
          </ac:spMkLst>
        </pc:spChg>
        <pc:spChg chg="mod">
          <ac:chgData name="Bryan Krausen" userId="774916b2a9b30420" providerId="LiveId" clId="{FAF0D90F-38EB-4428-9957-504229125161}" dt="2021-07-03T17:22:43.457" v="772" actId="20577"/>
          <ac:spMkLst>
            <pc:docMk/>
            <pc:sldMk cId="3577047559" sldId="343"/>
            <ac:spMk id="24" creationId="{E2847598-00BF-43A6-994A-50D1E7290F5F}"/>
          </ac:spMkLst>
        </pc:spChg>
        <pc:spChg chg="add mod">
          <ac:chgData name="Bryan Krausen" userId="774916b2a9b30420" providerId="LiveId" clId="{FAF0D90F-38EB-4428-9957-504229125161}" dt="2021-07-03T17:24:02.143" v="826"/>
          <ac:spMkLst>
            <pc:docMk/>
            <pc:sldMk cId="3577047559" sldId="343"/>
            <ac:spMk id="32" creationId="{15C2C325-B750-4A15-BA77-06598237F908}"/>
          </ac:spMkLst>
        </pc:spChg>
      </pc:sldChg>
      <pc:sldChg chg="addSp modSp add mod">
        <pc:chgData name="Bryan Krausen" userId="774916b2a9b30420" providerId="LiveId" clId="{FAF0D90F-38EB-4428-9957-504229125161}" dt="2021-07-03T17:24:10.630" v="830" actId="1076"/>
        <pc:sldMkLst>
          <pc:docMk/>
          <pc:sldMk cId="2333774153" sldId="344"/>
        </pc:sldMkLst>
        <pc:spChg chg="mod">
          <ac:chgData name="Bryan Krausen" userId="774916b2a9b30420" providerId="LiveId" clId="{FAF0D90F-38EB-4428-9957-504229125161}" dt="2021-07-03T17:24:10.630" v="830" actId="1076"/>
          <ac:spMkLst>
            <pc:docMk/>
            <pc:sldMk cId="2333774153" sldId="344"/>
            <ac:spMk id="5" creationId="{F6967E91-8743-4A11-9074-5BA51D72A3C7}"/>
          </ac:spMkLst>
        </pc:spChg>
        <pc:spChg chg="mod">
          <ac:chgData name="Bryan Krausen" userId="774916b2a9b30420" providerId="LiveId" clId="{FAF0D90F-38EB-4428-9957-504229125161}" dt="2021-07-03T17:23:43.406" v="798" actId="14100"/>
          <ac:spMkLst>
            <pc:docMk/>
            <pc:sldMk cId="2333774153" sldId="344"/>
            <ac:spMk id="18" creationId="{6657A2D9-B21A-482C-AFC7-0FECE53BA1E9}"/>
          </ac:spMkLst>
        </pc:spChg>
        <pc:spChg chg="mod">
          <ac:chgData name="Bryan Krausen" userId="774916b2a9b30420" providerId="LiveId" clId="{FAF0D90F-38EB-4428-9957-504229125161}" dt="2021-07-03T17:23:40.562" v="797" actId="1076"/>
          <ac:spMkLst>
            <pc:docMk/>
            <pc:sldMk cId="2333774153" sldId="344"/>
            <ac:spMk id="24" creationId="{E2847598-00BF-43A6-994A-50D1E7290F5F}"/>
          </ac:spMkLst>
        </pc:spChg>
        <pc:spChg chg="add mod">
          <ac:chgData name="Bryan Krausen" userId="774916b2a9b30420" providerId="LiveId" clId="{FAF0D90F-38EB-4428-9957-504229125161}" dt="2021-07-03T17:24:00.846" v="825" actId="1076"/>
          <ac:spMkLst>
            <pc:docMk/>
            <pc:sldMk cId="2333774153" sldId="344"/>
            <ac:spMk id="32" creationId="{81ADA390-82CB-4FAF-BDBA-991AC3131589}"/>
          </ac:spMkLst>
        </pc:spChg>
      </pc:sldChg>
      <pc:sldChg chg="addSp delSp modSp add mod ord">
        <pc:chgData name="Bryan Krausen" userId="774916b2a9b30420" providerId="LiveId" clId="{FAF0D90F-38EB-4428-9957-504229125161}" dt="2021-07-04T13:22:36.060" v="985" actId="14100"/>
        <pc:sldMkLst>
          <pc:docMk/>
          <pc:sldMk cId="2771865785" sldId="345"/>
        </pc:sldMkLst>
        <pc:spChg chg="mod">
          <ac:chgData name="Bryan Krausen" userId="774916b2a9b30420" providerId="LiveId" clId="{FAF0D90F-38EB-4428-9957-504229125161}" dt="2021-07-04T13:20:14.948" v="911" actId="1076"/>
          <ac:spMkLst>
            <pc:docMk/>
            <pc:sldMk cId="2771865785" sldId="345"/>
            <ac:spMk id="2" creationId="{47168092-41CB-4FB3-9781-8A4B3F7EB639}"/>
          </ac:spMkLst>
        </pc:spChg>
        <pc:spChg chg="add del mod">
          <ac:chgData name="Bryan Krausen" userId="774916b2a9b30420" providerId="LiveId" clId="{FAF0D90F-38EB-4428-9957-504229125161}" dt="2021-07-04T13:18:08.641" v="872" actId="478"/>
          <ac:spMkLst>
            <pc:docMk/>
            <pc:sldMk cId="2771865785" sldId="345"/>
            <ac:spMk id="3" creationId="{0116A913-C04C-4E62-A656-74236209FDC8}"/>
          </ac:spMkLst>
        </pc:spChg>
        <pc:spChg chg="add mod">
          <ac:chgData name="Bryan Krausen" userId="774916b2a9b30420" providerId="LiveId" clId="{FAF0D90F-38EB-4428-9957-504229125161}" dt="2021-07-04T13:21:46.305" v="978" actId="403"/>
          <ac:spMkLst>
            <pc:docMk/>
            <pc:sldMk cId="2771865785" sldId="345"/>
            <ac:spMk id="6" creationId="{EC944354-A8E4-4BA0-B78A-2C84DE84E5C4}"/>
          </ac:spMkLst>
        </pc:spChg>
        <pc:spChg chg="add mod">
          <ac:chgData name="Bryan Krausen" userId="774916b2a9b30420" providerId="LiveId" clId="{FAF0D90F-38EB-4428-9957-504229125161}" dt="2021-07-04T13:20:58.124" v="962" actId="14100"/>
          <ac:spMkLst>
            <pc:docMk/>
            <pc:sldMk cId="2771865785" sldId="345"/>
            <ac:spMk id="7" creationId="{97D94454-C0F9-4253-9B5D-94134971F936}"/>
          </ac:spMkLst>
        </pc:spChg>
        <pc:spChg chg="mod">
          <ac:chgData name="Bryan Krausen" userId="774916b2a9b30420" providerId="LiveId" clId="{FAF0D90F-38EB-4428-9957-504229125161}" dt="2021-07-03T17:24:32.865" v="852" actId="20577"/>
          <ac:spMkLst>
            <pc:docMk/>
            <pc:sldMk cId="2771865785" sldId="345"/>
            <ac:spMk id="41" creationId="{75098DB4-6702-41F6-A844-45272218F17C}"/>
          </ac:spMkLst>
        </pc:spChg>
        <pc:picChg chg="add mod">
          <ac:chgData name="Bryan Krausen" userId="774916b2a9b30420" providerId="LiveId" clId="{FAF0D90F-38EB-4428-9957-504229125161}" dt="2021-07-04T13:20:22.092" v="913" actId="14100"/>
          <ac:picMkLst>
            <pc:docMk/>
            <pc:sldMk cId="2771865785" sldId="345"/>
            <ac:picMk id="5" creationId="{361B5A50-FD13-4802-9FD5-43627D9961B0}"/>
          </ac:picMkLst>
        </pc:picChg>
        <pc:cxnChg chg="add mod">
          <ac:chgData name="Bryan Krausen" userId="774916b2a9b30420" providerId="LiveId" clId="{FAF0D90F-38EB-4428-9957-504229125161}" dt="2021-07-04T13:22:36.060" v="985" actId="14100"/>
          <ac:cxnSpMkLst>
            <pc:docMk/>
            <pc:sldMk cId="2771865785" sldId="345"/>
            <ac:cxnSpMk id="9" creationId="{F7695F1F-0FDB-4933-8748-4E817D651AFE}"/>
          </ac:cxnSpMkLst>
        </pc:cxnChg>
        <pc:cxnChg chg="add del mod">
          <ac:chgData name="Bryan Krausen" userId="774916b2a9b30420" providerId="LiveId" clId="{FAF0D90F-38EB-4428-9957-504229125161}" dt="2021-07-04T13:22:05.960" v="982" actId="478"/>
          <ac:cxnSpMkLst>
            <pc:docMk/>
            <pc:sldMk cId="2771865785" sldId="345"/>
            <ac:cxnSpMk id="22" creationId="{CE4E5928-5D3F-444F-926F-A92E6736FABB}"/>
          </ac:cxnSpMkLst>
        </pc:cxnChg>
      </pc:sldChg>
    </pc:docChg>
  </pc:docChgLst>
  <pc:docChgLst>
    <pc:chgData name="Gabe Maentz" userId="69fd8aa6ee97e450" providerId="LiveId" clId="{B5141852-3720-7043-8ECD-30C702AF61EA}"/>
    <pc:docChg chg="custSel addSld delSld modSld">
      <pc:chgData name="Gabe Maentz" userId="69fd8aa6ee97e450" providerId="LiveId" clId="{B5141852-3720-7043-8ECD-30C702AF61EA}" dt="2021-05-08T09:56:37.560" v="179" actId="20577"/>
      <pc:docMkLst>
        <pc:docMk/>
      </pc:docMkLst>
      <pc:sldChg chg="modSp mod">
        <pc:chgData name="Gabe Maentz" userId="69fd8aa6ee97e450" providerId="LiveId" clId="{B5141852-3720-7043-8ECD-30C702AF61EA}" dt="2021-05-08T09:50:52.874" v="25" actId="20577"/>
        <pc:sldMkLst>
          <pc:docMk/>
          <pc:sldMk cId="0" sldId="256"/>
        </pc:sldMkLst>
        <pc:spChg chg="mod">
          <ac:chgData name="Gabe Maentz" userId="69fd8aa6ee97e450" providerId="LiveId" clId="{B5141852-3720-7043-8ECD-30C702AF61EA}" dt="2021-05-08T09:50:52.874" v="25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0:57.917" v="29" actId="2696"/>
        <pc:sldMkLst>
          <pc:docMk/>
          <pc:sldMk cId="0" sldId="259"/>
        </pc:sldMkLst>
      </pc:sldChg>
      <pc:sldChg chg="del">
        <pc:chgData name="Gabe Maentz" userId="69fd8aa6ee97e450" providerId="LiveId" clId="{B5141852-3720-7043-8ECD-30C702AF61EA}" dt="2021-05-08T09:51:13.749" v="38" actId="2696"/>
        <pc:sldMkLst>
          <pc:docMk/>
          <pc:sldMk cId="0" sldId="267"/>
        </pc:sldMkLst>
      </pc:sldChg>
      <pc:sldChg chg="del">
        <pc:chgData name="Gabe Maentz" userId="69fd8aa6ee97e450" providerId="LiveId" clId="{B5141852-3720-7043-8ECD-30C702AF61EA}" dt="2021-05-08T09:50:55.688" v="26" actId="2696"/>
        <pc:sldMkLst>
          <pc:docMk/>
          <pc:sldMk cId="2982770366" sldId="301"/>
        </pc:sldMkLst>
      </pc:sldChg>
      <pc:sldChg chg="del">
        <pc:chgData name="Gabe Maentz" userId="69fd8aa6ee97e450" providerId="LiveId" clId="{B5141852-3720-7043-8ECD-30C702AF61EA}" dt="2021-05-08T09:51:10.918" v="36" actId="2696"/>
        <pc:sldMkLst>
          <pc:docMk/>
          <pc:sldMk cId="1723936818" sldId="306"/>
        </pc:sldMkLst>
      </pc:sldChg>
      <pc:sldChg chg="del">
        <pc:chgData name="Gabe Maentz" userId="69fd8aa6ee97e450" providerId="LiveId" clId="{B5141852-3720-7043-8ECD-30C702AF61EA}" dt="2021-05-08T09:51:10.054" v="35" actId="2696"/>
        <pc:sldMkLst>
          <pc:docMk/>
          <pc:sldMk cId="686720663" sldId="307"/>
        </pc:sldMkLst>
      </pc:sldChg>
      <pc:sldChg chg="del">
        <pc:chgData name="Gabe Maentz" userId="69fd8aa6ee97e450" providerId="LiveId" clId="{B5141852-3720-7043-8ECD-30C702AF61EA}" dt="2021-05-08T09:51:11.554" v="37" actId="2696"/>
        <pc:sldMkLst>
          <pc:docMk/>
          <pc:sldMk cId="447746569" sldId="309"/>
        </pc:sldMkLst>
      </pc:sldChg>
      <pc:sldChg chg="del">
        <pc:chgData name="Gabe Maentz" userId="69fd8aa6ee97e450" providerId="LiveId" clId="{B5141852-3720-7043-8ECD-30C702AF61EA}" dt="2021-05-08T09:51:02.313" v="30" actId="2696"/>
        <pc:sldMkLst>
          <pc:docMk/>
          <pc:sldMk cId="525747895" sldId="310"/>
        </pc:sldMkLst>
      </pc:sldChg>
      <pc:sldChg chg="del">
        <pc:chgData name="Gabe Maentz" userId="69fd8aa6ee97e450" providerId="LiveId" clId="{B5141852-3720-7043-8ECD-30C702AF61EA}" dt="2021-05-08T09:51:03.883" v="31" actId="2696"/>
        <pc:sldMkLst>
          <pc:docMk/>
          <pc:sldMk cId="438645376" sldId="311"/>
        </pc:sldMkLst>
      </pc:sldChg>
      <pc:sldChg chg="del">
        <pc:chgData name="Gabe Maentz" userId="69fd8aa6ee97e450" providerId="LiveId" clId="{B5141852-3720-7043-8ECD-30C702AF61EA}" dt="2021-05-08T09:50:57.352" v="28" actId="2696"/>
        <pc:sldMkLst>
          <pc:docMk/>
          <pc:sldMk cId="1759598485" sldId="312"/>
        </pc:sldMkLst>
      </pc:sldChg>
      <pc:sldChg chg="del">
        <pc:chgData name="Gabe Maentz" userId="69fd8aa6ee97e450" providerId="LiveId" clId="{B5141852-3720-7043-8ECD-30C702AF61EA}" dt="2021-05-08T09:51:08.689" v="34" actId="2696"/>
        <pc:sldMkLst>
          <pc:docMk/>
          <pc:sldMk cId="3345580604" sldId="314"/>
        </pc:sldMkLst>
      </pc:sldChg>
      <pc:sldChg chg="del">
        <pc:chgData name="Gabe Maentz" userId="69fd8aa6ee97e450" providerId="LiveId" clId="{B5141852-3720-7043-8ECD-30C702AF61EA}" dt="2021-05-08T09:51:07.574" v="33" actId="2696"/>
        <pc:sldMkLst>
          <pc:docMk/>
          <pc:sldMk cId="2653113502" sldId="315"/>
        </pc:sldMkLst>
      </pc:sldChg>
      <pc:sldChg chg="del">
        <pc:chgData name="Gabe Maentz" userId="69fd8aa6ee97e450" providerId="LiveId" clId="{B5141852-3720-7043-8ECD-30C702AF61EA}" dt="2021-05-08T09:50:56.458" v="27" actId="2696"/>
        <pc:sldMkLst>
          <pc:docMk/>
          <pc:sldMk cId="2220007753" sldId="316"/>
        </pc:sldMkLst>
      </pc:sldChg>
      <pc:sldChg chg="del">
        <pc:chgData name="Gabe Maentz" userId="69fd8aa6ee97e450" providerId="LiveId" clId="{B5141852-3720-7043-8ECD-30C702AF61EA}" dt="2021-05-08T09:51:06.419" v="32" actId="2696"/>
        <pc:sldMkLst>
          <pc:docMk/>
          <pc:sldMk cId="1051862447" sldId="317"/>
        </pc:sldMkLst>
      </pc:sldChg>
      <pc:sldChg chg="del">
        <pc:chgData name="Gabe Maentz" userId="69fd8aa6ee97e450" providerId="LiveId" clId="{B5141852-3720-7043-8ECD-30C702AF61EA}" dt="2021-05-08T09:51:14.362" v="39" actId="2696"/>
        <pc:sldMkLst>
          <pc:docMk/>
          <pc:sldMk cId="4092803394" sldId="319"/>
        </pc:sldMkLst>
      </pc:sldChg>
      <pc:sldChg chg="del">
        <pc:chgData name="Gabe Maentz" userId="69fd8aa6ee97e450" providerId="LiveId" clId="{B5141852-3720-7043-8ECD-30C702AF61EA}" dt="2021-05-08T09:51:52.908" v="57" actId="2696"/>
        <pc:sldMkLst>
          <pc:docMk/>
          <pc:sldMk cId="684528625" sldId="320"/>
        </pc:sldMkLst>
      </pc:sldChg>
      <pc:sldChg chg="del">
        <pc:chgData name="Gabe Maentz" userId="69fd8aa6ee97e450" providerId="LiveId" clId="{B5141852-3720-7043-8ECD-30C702AF61EA}" dt="2021-05-08T09:51:53.701" v="58" actId="2696"/>
        <pc:sldMkLst>
          <pc:docMk/>
          <pc:sldMk cId="4036327166" sldId="321"/>
        </pc:sldMkLst>
      </pc:sldChg>
      <pc:sldChg chg="del">
        <pc:chgData name="Gabe Maentz" userId="69fd8aa6ee97e450" providerId="LiveId" clId="{B5141852-3720-7043-8ECD-30C702AF61EA}" dt="2021-05-08T09:51:54.612" v="59" actId="2696"/>
        <pc:sldMkLst>
          <pc:docMk/>
          <pc:sldMk cId="105493525" sldId="322"/>
        </pc:sldMkLst>
      </pc:sldChg>
      <pc:sldChg chg="del">
        <pc:chgData name="Gabe Maentz" userId="69fd8aa6ee97e450" providerId="LiveId" clId="{B5141852-3720-7043-8ECD-30C702AF61EA}" dt="2021-05-08T09:51:55.189" v="60" actId="2696"/>
        <pc:sldMkLst>
          <pc:docMk/>
          <pc:sldMk cId="169784719" sldId="323"/>
        </pc:sldMkLst>
      </pc:sldChg>
      <pc:sldChg chg="del">
        <pc:chgData name="Gabe Maentz" userId="69fd8aa6ee97e450" providerId="LiveId" clId="{B5141852-3720-7043-8ECD-30C702AF61EA}" dt="2021-05-08T09:51:55.720" v="61" actId="2696"/>
        <pc:sldMkLst>
          <pc:docMk/>
          <pc:sldMk cId="551854302" sldId="324"/>
        </pc:sldMkLst>
      </pc:sldChg>
      <pc:sldChg chg="del">
        <pc:chgData name="Gabe Maentz" userId="69fd8aa6ee97e450" providerId="LiveId" clId="{B5141852-3720-7043-8ECD-30C702AF61EA}" dt="2021-05-08T09:51:56.220" v="62" actId="2696"/>
        <pc:sldMkLst>
          <pc:docMk/>
          <pc:sldMk cId="3075318145" sldId="325"/>
        </pc:sldMkLst>
      </pc:sldChg>
      <pc:sldChg chg="del">
        <pc:chgData name="Gabe Maentz" userId="69fd8aa6ee97e450" providerId="LiveId" clId="{B5141852-3720-7043-8ECD-30C702AF61EA}" dt="2021-05-08T09:51:56.599" v="63" actId="2696"/>
        <pc:sldMkLst>
          <pc:docMk/>
          <pc:sldMk cId="3144353939" sldId="326"/>
        </pc:sldMkLst>
      </pc:sldChg>
      <pc:sldChg chg="del">
        <pc:chgData name="Gabe Maentz" userId="69fd8aa6ee97e450" providerId="LiveId" clId="{B5141852-3720-7043-8ECD-30C702AF61EA}" dt="2021-05-08T09:51:52.293" v="56" actId="2696"/>
        <pc:sldMkLst>
          <pc:docMk/>
          <pc:sldMk cId="886621355" sldId="327"/>
        </pc:sldMkLst>
      </pc:sldChg>
      <pc:sldChg chg="del">
        <pc:chgData name="Gabe Maentz" userId="69fd8aa6ee97e450" providerId="LiveId" clId="{B5141852-3720-7043-8ECD-30C702AF61EA}" dt="2021-05-08T09:51:17.469" v="40" actId="2696"/>
        <pc:sldMkLst>
          <pc:docMk/>
          <pc:sldMk cId="2403733872" sldId="328"/>
        </pc:sldMkLst>
      </pc:sldChg>
      <pc:sldChg chg="del">
        <pc:chgData name="Gabe Maentz" userId="69fd8aa6ee97e450" providerId="LiveId" clId="{B5141852-3720-7043-8ECD-30C702AF61EA}" dt="2021-05-08T09:51:21.188" v="42" actId="2696"/>
        <pc:sldMkLst>
          <pc:docMk/>
          <pc:sldMk cId="1834742221" sldId="329"/>
        </pc:sldMkLst>
      </pc:sldChg>
      <pc:sldChg chg="del">
        <pc:chgData name="Gabe Maentz" userId="69fd8aa6ee97e450" providerId="LiveId" clId="{B5141852-3720-7043-8ECD-30C702AF61EA}" dt="2021-05-08T09:51:28.761" v="48" actId="2696"/>
        <pc:sldMkLst>
          <pc:docMk/>
          <pc:sldMk cId="2488679772" sldId="331"/>
        </pc:sldMkLst>
      </pc:sldChg>
      <pc:sldChg chg="del">
        <pc:chgData name="Gabe Maentz" userId="69fd8aa6ee97e450" providerId="LiveId" clId="{B5141852-3720-7043-8ECD-30C702AF61EA}" dt="2021-05-08T09:51:30.843" v="51" actId="2696"/>
        <pc:sldMkLst>
          <pc:docMk/>
          <pc:sldMk cId="3861654878" sldId="332"/>
        </pc:sldMkLst>
      </pc:sldChg>
      <pc:sldChg chg="del">
        <pc:chgData name="Gabe Maentz" userId="69fd8aa6ee97e450" providerId="LiveId" clId="{B5141852-3720-7043-8ECD-30C702AF61EA}" dt="2021-05-08T09:51:31.741" v="53" actId="2696"/>
        <pc:sldMkLst>
          <pc:docMk/>
          <pc:sldMk cId="1684594420" sldId="333"/>
        </pc:sldMkLst>
      </pc:sldChg>
      <pc:sldChg chg="del">
        <pc:chgData name="Gabe Maentz" userId="69fd8aa6ee97e450" providerId="LiveId" clId="{B5141852-3720-7043-8ECD-30C702AF61EA}" dt="2021-05-08T09:51:33.055" v="55" actId="2696"/>
        <pc:sldMkLst>
          <pc:docMk/>
          <pc:sldMk cId="3889367770" sldId="334"/>
        </pc:sldMkLst>
      </pc:sldChg>
      <pc:sldChg chg="del">
        <pc:chgData name="Gabe Maentz" userId="69fd8aa6ee97e450" providerId="LiveId" clId="{B5141852-3720-7043-8ECD-30C702AF61EA}" dt="2021-05-08T09:51:25.289" v="44" actId="2696"/>
        <pc:sldMkLst>
          <pc:docMk/>
          <pc:sldMk cId="760672974" sldId="336"/>
        </pc:sldMkLst>
      </pc:sldChg>
      <pc:sldChg chg="del">
        <pc:chgData name="Gabe Maentz" userId="69fd8aa6ee97e450" providerId="LiveId" clId="{B5141852-3720-7043-8ECD-30C702AF61EA}" dt="2021-05-08T09:51:19.720" v="41" actId="2696"/>
        <pc:sldMkLst>
          <pc:docMk/>
          <pc:sldMk cId="2186756857" sldId="337"/>
        </pc:sldMkLst>
      </pc:sldChg>
      <pc:sldChg chg="del">
        <pc:chgData name="Gabe Maentz" userId="69fd8aa6ee97e450" providerId="LiveId" clId="{B5141852-3720-7043-8ECD-30C702AF61EA}" dt="2021-05-08T09:51:57.598" v="64" actId="2696"/>
        <pc:sldMkLst>
          <pc:docMk/>
          <pc:sldMk cId="3878962953" sldId="338"/>
        </pc:sldMkLst>
      </pc:sldChg>
      <pc:sldChg chg="del">
        <pc:chgData name="Gabe Maentz" userId="69fd8aa6ee97e450" providerId="LiveId" clId="{B5141852-3720-7043-8ECD-30C702AF61EA}" dt="2021-05-08T09:51:58.148" v="65" actId="2696"/>
        <pc:sldMkLst>
          <pc:docMk/>
          <pc:sldMk cId="703861106" sldId="339"/>
        </pc:sldMkLst>
      </pc:sldChg>
      <pc:sldChg chg="del">
        <pc:chgData name="Gabe Maentz" userId="69fd8aa6ee97e450" providerId="LiveId" clId="{B5141852-3720-7043-8ECD-30C702AF61EA}" dt="2021-05-08T09:51:26.603" v="45" actId="2696"/>
        <pc:sldMkLst>
          <pc:docMk/>
          <pc:sldMk cId="3089052811" sldId="343"/>
        </pc:sldMkLst>
      </pc:sldChg>
      <pc:sldChg chg="del">
        <pc:chgData name="Gabe Maentz" userId="69fd8aa6ee97e450" providerId="LiveId" clId="{B5141852-3720-7043-8ECD-30C702AF61EA}" dt="2021-05-08T09:51:28.219" v="47" actId="2696"/>
        <pc:sldMkLst>
          <pc:docMk/>
          <pc:sldMk cId="61226956" sldId="344"/>
        </pc:sldMkLst>
      </pc:sldChg>
      <pc:sldChg chg="del">
        <pc:chgData name="Gabe Maentz" userId="69fd8aa6ee97e450" providerId="LiveId" clId="{B5141852-3720-7043-8ECD-30C702AF61EA}" dt="2021-05-08T09:51:22.031" v="43" actId="2696"/>
        <pc:sldMkLst>
          <pc:docMk/>
          <pc:sldMk cId="2466042083" sldId="346"/>
        </pc:sldMkLst>
      </pc:sldChg>
      <pc:sldChg chg="del">
        <pc:chgData name="Gabe Maentz" userId="69fd8aa6ee97e450" providerId="LiveId" clId="{B5141852-3720-7043-8ECD-30C702AF61EA}" dt="2021-05-08T09:51:27.561" v="46" actId="2696"/>
        <pc:sldMkLst>
          <pc:docMk/>
          <pc:sldMk cId="2187796350" sldId="347"/>
        </pc:sldMkLst>
      </pc:sldChg>
      <pc:sldChg chg="del">
        <pc:chgData name="Gabe Maentz" userId="69fd8aa6ee97e450" providerId="LiveId" clId="{B5141852-3720-7043-8ECD-30C702AF61EA}" dt="2021-05-08T09:51:30.212" v="50" actId="2696"/>
        <pc:sldMkLst>
          <pc:docMk/>
          <pc:sldMk cId="414069139" sldId="348"/>
        </pc:sldMkLst>
      </pc:sldChg>
      <pc:sldChg chg="addSp delSp modSp add mod modTransition">
        <pc:chgData name="Gabe Maentz" userId="69fd8aa6ee97e450" providerId="LiveId" clId="{B5141852-3720-7043-8ECD-30C702AF61EA}" dt="2021-05-08T09:54:02.012" v="100" actId="20577"/>
        <pc:sldMkLst>
          <pc:docMk/>
          <pc:sldMk cId="0" sldId="349"/>
        </pc:sldMkLst>
        <pc:spChg chg="add del mod">
          <ac:chgData name="Gabe Maentz" userId="69fd8aa6ee97e450" providerId="LiveId" clId="{B5141852-3720-7043-8ECD-30C702AF61EA}" dt="2021-05-08T09:53:14.160" v="68" actId="478"/>
          <ac:spMkLst>
            <pc:docMk/>
            <pc:sldMk cId="0" sldId="349"/>
            <ac:spMk id="3" creationId="{5846CF38-EFB7-1D44-97A4-84FD2C99BB10}"/>
          </ac:spMkLst>
        </pc:spChg>
        <pc:spChg chg="del">
          <ac:chgData name="Gabe Maentz" userId="69fd8aa6ee97e450" providerId="LiveId" clId="{B5141852-3720-7043-8ECD-30C702AF61EA}" dt="2021-05-08T09:53:12.214" v="67" actId="478"/>
          <ac:spMkLst>
            <pc:docMk/>
            <pc:sldMk cId="0" sldId="349"/>
            <ac:spMk id="845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02.012" v="100" actId="20577"/>
          <ac:spMkLst>
            <pc:docMk/>
            <pc:sldMk cId="0" sldId="349"/>
            <ac:spMk id="84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05.570" v="66"/>
          <ac:spMkLst>
            <pc:docMk/>
            <pc:sldMk cId="0" sldId="349"/>
            <ac:spMk id="863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1.293" v="52" actId="2696"/>
        <pc:sldMkLst>
          <pc:docMk/>
          <pc:sldMk cId="529028713" sldId="349"/>
        </pc:sldMkLst>
      </pc:sldChg>
      <pc:sldChg chg="modSp add del mod modTransition">
        <pc:chgData name="Gabe Maentz" userId="69fd8aa6ee97e450" providerId="LiveId" clId="{B5141852-3720-7043-8ECD-30C702AF61EA}" dt="2021-05-08T09:53:45.636" v="94" actId="255"/>
        <pc:sldMkLst>
          <pc:docMk/>
          <pc:sldMk cId="0" sldId="350"/>
        </pc:sldMkLst>
        <pc:spChg chg="mod">
          <ac:chgData name="Gabe Maentz" userId="69fd8aa6ee97e450" providerId="LiveId" clId="{B5141852-3720-7043-8ECD-30C702AF61EA}" dt="2021-05-08T09:53:45.636" v="94" actId="255"/>
          <ac:spMkLst>
            <pc:docMk/>
            <pc:sldMk cId="0" sldId="350"/>
            <ac:spMk id="86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29.084" v="70"/>
          <ac:spMkLst>
            <pc:docMk/>
            <pc:sldMk cId="0" sldId="350"/>
            <ac:spMk id="867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2.424" v="54" actId="2696"/>
        <pc:sldMkLst>
          <pc:docMk/>
          <pc:sldMk cId="425047190" sldId="350"/>
        </pc:sldMkLst>
      </pc:sldChg>
      <pc:sldChg chg="del">
        <pc:chgData name="Gabe Maentz" userId="69fd8aa6ee97e450" providerId="LiveId" clId="{B5141852-3720-7043-8ECD-30C702AF61EA}" dt="2021-05-08T09:51:29.333" v="49" actId="2696"/>
        <pc:sldMkLst>
          <pc:docMk/>
          <pc:sldMk cId="113717260" sldId="351"/>
        </pc:sldMkLst>
      </pc:sldChg>
      <pc:sldChg chg="modSp add mod modTransition">
        <pc:chgData name="Gabe Maentz" userId="69fd8aa6ee97e450" providerId="LiveId" clId="{B5141852-3720-7043-8ECD-30C702AF61EA}" dt="2021-05-08T09:54:29.779" v="102" actId="255"/>
        <pc:sldMkLst>
          <pc:docMk/>
          <pc:sldMk cId="0" sldId="353"/>
        </pc:sldMkLst>
        <pc:spChg chg="mod">
          <ac:chgData name="Gabe Maentz" userId="69fd8aa6ee97e450" providerId="LiveId" clId="{B5141852-3720-7043-8ECD-30C702AF61EA}" dt="2021-05-08T09:54:29.779" v="102" actId="255"/>
          <ac:spMkLst>
            <pc:docMk/>
            <pc:sldMk cId="0" sldId="353"/>
            <ac:spMk id="882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23.275" v="101"/>
          <ac:spMkLst>
            <pc:docMk/>
            <pc:sldMk cId="0" sldId="353"/>
            <ac:spMk id="883" creationId="{00000000-0000-0000-0000-000000000000}"/>
          </ac:spMkLst>
        </pc:spChg>
      </pc:sldChg>
      <pc:sldChg chg="modSp add modTransition">
        <pc:chgData name="Gabe Maentz" userId="69fd8aa6ee97e450" providerId="LiveId" clId="{B5141852-3720-7043-8ECD-30C702AF61EA}" dt="2021-05-08T09:55:17.657" v="103"/>
        <pc:sldMkLst>
          <pc:docMk/>
          <pc:sldMk cId="0" sldId="358"/>
        </pc:sldMkLst>
        <pc:spChg chg="mod">
          <ac:chgData name="Gabe Maentz" userId="69fd8aa6ee97e450" providerId="LiveId" clId="{B5141852-3720-7043-8ECD-30C702AF61EA}" dt="2021-05-08T09:55:17.657" v="103"/>
          <ac:spMkLst>
            <pc:docMk/>
            <pc:sldMk cId="0" sldId="358"/>
            <ac:spMk id="908" creationId="{00000000-0000-0000-0000-000000000000}"/>
          </ac:spMkLst>
        </pc:spChg>
      </pc:sldChg>
      <pc:sldChg chg="modSp add mod modTransition">
        <pc:chgData name="Gabe Maentz" userId="69fd8aa6ee97e450" providerId="LiveId" clId="{B5141852-3720-7043-8ECD-30C702AF61EA}" dt="2021-05-08T09:56:37.560" v="179" actId="20577"/>
        <pc:sldMkLst>
          <pc:docMk/>
          <pc:sldMk cId="0" sldId="367"/>
        </pc:sldMkLst>
        <pc:spChg chg="mod">
          <ac:chgData name="Gabe Maentz" userId="69fd8aa6ee97e450" providerId="LiveId" clId="{B5141852-3720-7043-8ECD-30C702AF61EA}" dt="2021-05-08T09:56:01.134" v="129" actId="20577"/>
          <ac:spMkLst>
            <pc:docMk/>
            <pc:sldMk cId="0" sldId="367"/>
            <ac:spMk id="950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6:37.560" v="179" actId="20577"/>
          <ac:spMkLst>
            <pc:docMk/>
            <pc:sldMk cId="0" sldId="367"/>
            <ac:spMk id="951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5:44.248" v="104"/>
          <ac:spMkLst>
            <pc:docMk/>
            <pc:sldMk cId="0" sldId="367"/>
            <ac:spMk id="952" creationId="{00000000-0000-0000-0000-000000000000}"/>
          </ac:spMkLst>
        </pc:spChg>
      </pc:sldChg>
      <pc:sldMasterChg chg="delSldLayout">
        <pc:chgData name="Gabe Maentz" userId="69fd8aa6ee97e450" providerId="LiveId" clId="{B5141852-3720-7043-8ECD-30C702AF61EA}" dt="2021-05-08T09:51:53.701" v="58" actId="2696"/>
        <pc:sldMasterMkLst>
          <pc:docMk/>
          <pc:sldMasterMk cId="0" sldId="2147483658"/>
        </pc:sldMasterMkLst>
        <pc:sldLayoutChg chg="del">
          <pc:chgData name="Gabe Maentz" userId="69fd8aa6ee97e450" providerId="LiveId" clId="{B5141852-3720-7043-8ECD-30C702AF61EA}" dt="2021-05-08T09:51:53.701" v="58" actId="2696"/>
          <pc:sldLayoutMkLst>
            <pc:docMk/>
            <pc:sldMasterMk cId="0" sldId="2147483658"/>
            <pc:sldLayoutMk cId="0" sldId="2147483654"/>
          </pc:sldLayoutMkLst>
        </pc:sldLayoutChg>
      </pc:sldMasterChg>
    </pc:docChg>
  </pc:docChgLst>
  <pc:docChgLst>
    <pc:chgData name="Bryan Krausen" userId="774916b2a9b30420" providerId="LiveId" clId="{4E5F2588-1EBD-43F6-B2DC-825B272B8ABC}"/>
    <pc:docChg chg="undo custSel addSld delSld modSld sldOrd modMainMaster">
      <pc:chgData name="Bryan Krausen" userId="774916b2a9b30420" providerId="LiveId" clId="{4E5F2588-1EBD-43F6-B2DC-825B272B8ABC}" dt="2021-04-28T02:05:29.625" v="2397" actId="732"/>
      <pc:docMkLst>
        <pc:docMk/>
      </pc:docMkLst>
      <pc:sldChg chg="modSp mod">
        <pc:chgData name="Bryan Krausen" userId="774916b2a9b30420" providerId="LiveId" clId="{4E5F2588-1EBD-43F6-B2DC-825B272B8ABC}" dt="2021-04-27T20:56:28.253" v="2364" actId="1076"/>
        <pc:sldMkLst>
          <pc:docMk/>
          <pc:sldMk cId="0" sldId="256"/>
        </pc:sldMkLst>
        <pc:spChg chg="mod">
          <ac:chgData name="Bryan Krausen" userId="774916b2a9b30420" providerId="LiveId" clId="{4E5F2588-1EBD-43F6-B2DC-825B272B8ABC}" dt="2021-04-27T20:56:28.253" v="2364" actId="1076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6:11:13.263" v="0" actId="47"/>
        <pc:sldMkLst>
          <pc:docMk/>
          <pc:sldMk cId="0" sldId="257"/>
        </pc:sldMkLst>
      </pc:sldChg>
      <pc:sldChg chg="addSp delSp modSp mod">
        <pc:chgData name="Bryan Krausen" userId="774916b2a9b30420" providerId="LiveId" clId="{4E5F2588-1EBD-43F6-B2DC-825B272B8ABC}" dt="2021-04-27T20:52:55.437" v="2360" actId="14100"/>
        <pc:sldMkLst>
          <pc:docMk/>
          <pc:sldMk cId="0" sldId="258"/>
        </pc:sldMkLst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11" creationId="{98B8AA32-383F-421F-AB01-F113EF3D2398}"/>
          </ac:spMkLst>
        </pc:spChg>
        <pc:spChg chg="del mod">
          <ac:chgData name="Bryan Krausen" userId="774916b2a9b30420" providerId="LiveId" clId="{4E5F2588-1EBD-43F6-B2DC-825B272B8ABC}" dt="2021-04-27T16:24:34.919" v="506" actId="478"/>
          <ac:spMkLst>
            <pc:docMk/>
            <pc:sldMk cId="0" sldId="258"/>
            <ac:spMk id="30" creationId="{5858F19E-FEE6-4E32-9A7B-D2AB313384F2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3" creationId="{DB30E166-A073-4FA6-9290-AE2C5F5D87BD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8" creationId="{CDC7D41F-4F10-4856-BA16-0D5DD881FEB0}"/>
          </ac:spMkLst>
        </pc:spChg>
        <pc:spChg chg="mod">
          <ac:chgData name="Bryan Krausen" userId="774916b2a9b30420" providerId="LiveId" clId="{4E5F2588-1EBD-43F6-B2DC-825B272B8ABC}" dt="2021-04-27T16:21:18.530" v="309" actId="12789"/>
          <ac:spMkLst>
            <pc:docMk/>
            <pc:sldMk cId="0" sldId="258"/>
            <ac:spMk id="84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2:55.437" v="2360" actId="14100"/>
          <ac:spMkLst>
            <pc:docMk/>
            <pc:sldMk cId="0" sldId="258"/>
            <ac:spMk id="85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31:22.654" v="653" actId="552"/>
          <ac:spMkLst>
            <pc:docMk/>
            <pc:sldMk cId="0" sldId="258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1:25.825" v="2347" actId="404"/>
          <ac:spMkLst>
            <pc:docMk/>
            <pc:sldMk cId="0" sldId="258"/>
            <ac:spMk id="8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6:20:40.876" v="303" actId="478"/>
          <ac:spMkLst>
            <pc:docMk/>
            <pc:sldMk cId="0" sldId="258"/>
            <ac:spMk id="92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27:45.100" v="1820" actId="165"/>
          <ac:grpSpMkLst>
            <pc:docMk/>
            <pc:sldMk cId="0" sldId="258"/>
            <ac:grpSpMk id="10" creationId="{0E086165-17A3-4C71-8D2B-EE0435A1CB2B}"/>
          </ac:grpSpMkLst>
        </pc:grpChg>
        <pc:grpChg chg="add del mod">
          <ac:chgData name="Bryan Krausen" userId="774916b2a9b30420" providerId="LiveId" clId="{4E5F2588-1EBD-43F6-B2DC-825B272B8ABC}" dt="2021-04-27T16:24:33.559" v="505" actId="478"/>
          <ac:grpSpMkLst>
            <pc:docMk/>
            <pc:sldMk cId="0" sldId="258"/>
            <ac:grpSpMk id="28" creationId="{0D34D341-E7A2-4E64-A101-665DC1EE88C5}"/>
          </ac:grpSpMkLst>
        </pc:grpChg>
        <pc:picChg chg="add mod">
          <ac:chgData name="Bryan Krausen" userId="774916b2a9b30420" providerId="LiveId" clId="{4E5F2588-1EBD-43F6-B2DC-825B272B8ABC}" dt="2021-04-27T16:21:18.530" v="309" actId="12789"/>
          <ac:picMkLst>
            <pc:docMk/>
            <pc:sldMk cId="0" sldId="258"/>
            <ac:picMk id="3" creationId="{A09FE6D3-4766-48E5-BDCD-9C1CA47CEB51}"/>
          </ac:picMkLst>
        </pc:picChg>
        <pc:picChg chg="add mod topLvl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5" creationId="{E5177F23-E1AE-4081-AEC5-526A55522BA3}"/>
          </ac:picMkLst>
        </pc:picChg>
        <pc:picChg chg="add mod topLvl modCrop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7" creationId="{B522A4EB-0351-455E-A838-C33F26A11B19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3" creationId="{0E899209-1E82-42EB-91D2-F7CD307764DF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4" creationId="{D7E6303C-D687-4CCB-8648-5A199633550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5" creationId="{DC9FCF3D-3AF9-4B9C-AA94-8500743CBE87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6" creationId="{F197EC99-9D4F-4ECF-AA5E-E08026B8FED8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7" creationId="{8A8F86B9-674C-4DE4-91DA-C047C5D590B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8" creationId="{CDE70A58-8C8C-481B-BB67-200DE726BFA8}"/>
          </ac:picMkLst>
        </pc:picChg>
        <pc:picChg chg="add mod">
          <ac:chgData name="Bryan Krausen" userId="774916b2a9b30420" providerId="LiveId" clId="{4E5F2588-1EBD-43F6-B2DC-825B272B8ABC}" dt="2021-04-27T20:52:21.163" v="2359" actId="1076"/>
          <ac:picMkLst>
            <pc:docMk/>
            <pc:sldMk cId="0" sldId="258"/>
            <ac:picMk id="26" creationId="{51D0A623-0686-4364-A21D-D171AF02CD23}"/>
          </ac:picMkLst>
        </pc:picChg>
        <pc:picChg chg="del mod">
          <ac:chgData name="Bryan Krausen" userId="774916b2a9b30420" providerId="LiveId" clId="{4E5F2588-1EBD-43F6-B2DC-825B272B8ABC}" dt="2021-04-27T16:24:33.559" v="505" actId="478"/>
          <ac:picMkLst>
            <pc:docMk/>
            <pc:sldMk cId="0" sldId="258"/>
            <ac:picMk id="29" creationId="{5A5E9F9B-713A-4CBF-859D-D136EDEA8A76}"/>
          </ac:picMkLst>
        </pc:picChg>
        <pc:picChg chg="add del mod">
          <ac:chgData name="Bryan Krausen" userId="774916b2a9b30420" providerId="LiveId" clId="{4E5F2588-1EBD-43F6-B2DC-825B272B8ABC}" dt="2021-04-27T16:28:50.300" v="601" actId="478"/>
          <ac:picMkLst>
            <pc:docMk/>
            <pc:sldMk cId="0" sldId="258"/>
            <ac:picMk id="31" creationId="{3FE2A545-13AC-4BC8-95F1-D168657A9B7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37" creationId="{1F74D82C-D1D8-4612-B617-67FBB3EC6DC0}"/>
          </ac:picMkLst>
        </pc:picChg>
        <pc:picChg chg="add del mod">
          <ac:chgData name="Bryan Krausen" userId="774916b2a9b30420" providerId="LiveId" clId="{4E5F2588-1EBD-43F6-B2DC-825B272B8ABC}" dt="2021-04-27T16:29:56.946" v="617"/>
          <ac:picMkLst>
            <pc:docMk/>
            <pc:sldMk cId="0" sldId="258"/>
            <ac:picMk id="39" creationId="{8C789F52-774A-4D26-8D04-5E36DCDD99E5}"/>
          </ac:picMkLst>
        </pc:picChg>
        <pc:picChg chg="add del mod">
          <ac:chgData name="Bryan Krausen" userId="774916b2a9b30420" providerId="LiveId" clId="{4E5F2588-1EBD-43F6-B2DC-825B272B8ABC}" dt="2021-04-27T17:27:50.719" v="1822" actId="21"/>
          <ac:picMkLst>
            <pc:docMk/>
            <pc:sldMk cId="0" sldId="258"/>
            <ac:picMk id="40" creationId="{A71CA3AF-2ABF-4200-A63F-30206F9A7D8B}"/>
          </ac:picMkLst>
        </pc:picChg>
        <pc:picChg chg="del">
          <ac:chgData name="Bryan Krausen" userId="774916b2a9b30420" providerId="LiveId" clId="{4E5F2588-1EBD-43F6-B2DC-825B272B8ABC}" dt="2021-04-27T16:11:25.497" v="14" actId="478"/>
          <ac:picMkLst>
            <pc:docMk/>
            <pc:sldMk cId="0" sldId="258"/>
            <ac:picMk id="88" creationId="{00000000-0000-0000-0000-000000000000}"/>
          </ac:picMkLst>
        </pc:picChg>
        <pc:picChg chg="add del mod">
          <ac:chgData name="Bryan Krausen" userId="774916b2a9b30420" providerId="LiveId" clId="{4E5F2588-1EBD-43F6-B2DC-825B272B8ABC}" dt="2021-04-27T16:28:39.791" v="596" actId="478"/>
          <ac:picMkLst>
            <pc:docMk/>
            <pc:sldMk cId="0" sldId="258"/>
            <ac:picMk id="1026" creationId="{D4AC349B-AC4D-4E6F-8EBC-8958F71AEAE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28" creationId="{1FA7B80E-0D04-49DE-AED9-23658B5EC78B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30" creationId="{8F41984E-4394-4149-BC5C-26E0F9315204}"/>
          </ac:picMkLst>
        </pc:picChg>
        <pc:cxnChg chg="add del mod">
          <ac:chgData name="Bryan Krausen" userId="774916b2a9b30420" providerId="LiveId" clId="{4E5F2588-1EBD-43F6-B2DC-825B272B8ABC}" dt="2021-04-27T16:18:42.607" v="166" actId="478"/>
          <ac:cxnSpMkLst>
            <pc:docMk/>
            <pc:sldMk cId="0" sldId="258"/>
            <ac:cxnSpMk id="9" creationId="{1EEC5432-F523-42A2-9B62-AE14153F2AD6}"/>
          </ac:cxnSpMkLst>
        </pc:cxnChg>
        <pc:cxnChg chg="add del mod">
          <ac:chgData name="Bryan Krausen" userId="774916b2a9b30420" providerId="LiveId" clId="{4E5F2588-1EBD-43F6-B2DC-825B272B8ABC}" dt="2021-04-27T16:18:43.723" v="167" actId="478"/>
          <ac:cxnSpMkLst>
            <pc:docMk/>
            <pc:sldMk cId="0" sldId="258"/>
            <ac:cxnSpMk id="25" creationId="{6B74EE4E-C10E-46F6-880D-B4A5C6B4A081}"/>
          </ac:cxnSpMkLst>
        </pc:cxnChg>
      </pc:sldChg>
      <pc:sldChg chg="addSp delSp modSp mod modClrScheme chgLayout">
        <pc:chgData name="Bryan Krausen" userId="774916b2a9b30420" providerId="LiveId" clId="{4E5F2588-1EBD-43F6-B2DC-825B272B8ABC}" dt="2021-04-27T20:53:09.861" v="2362" actId="1076"/>
        <pc:sldMkLst>
          <pc:docMk/>
          <pc:sldMk cId="0" sldId="259"/>
        </pc:sldMkLst>
        <pc:spChg chg="add del mod">
          <ac:chgData name="Bryan Krausen" userId="774916b2a9b30420" providerId="LiveId" clId="{4E5F2588-1EBD-43F6-B2DC-825B272B8ABC}" dt="2021-04-27T16:34:40.819" v="672" actId="478"/>
          <ac:spMkLst>
            <pc:docMk/>
            <pc:sldMk cId="0" sldId="259"/>
            <ac:spMk id="3" creationId="{71505DA0-84B8-4EE5-9258-50CDBA0D750C}"/>
          </ac:spMkLst>
        </pc:spChg>
        <pc:spChg chg="add del mod">
          <ac:chgData name="Bryan Krausen" userId="774916b2a9b30420" providerId="LiveId" clId="{4E5F2588-1EBD-43F6-B2DC-825B272B8ABC}" dt="2021-04-27T16:34:45.300" v="674" actId="478"/>
          <ac:spMkLst>
            <pc:docMk/>
            <pc:sldMk cId="0" sldId="259"/>
            <ac:spMk id="5" creationId="{59163E53-AB63-4F7D-9A26-C55FDECB333E}"/>
          </ac:spMkLst>
        </pc:spChg>
        <pc:spChg chg="add mod">
          <ac:chgData name="Bryan Krausen" userId="774916b2a9b30420" providerId="LiveId" clId="{4E5F2588-1EBD-43F6-B2DC-825B272B8ABC}" dt="2021-04-27T16:46:53.350" v="1135" actId="1038"/>
          <ac:spMkLst>
            <pc:docMk/>
            <pc:sldMk cId="0" sldId="259"/>
            <ac:spMk id="7" creationId="{DDED5D7E-65DE-4135-8973-FED9F326DE66}"/>
          </ac:spMkLst>
        </pc:spChg>
        <pc:spChg chg="add del mod">
          <ac:chgData name="Bryan Krausen" userId="774916b2a9b30420" providerId="LiveId" clId="{4E5F2588-1EBD-43F6-B2DC-825B272B8ABC}" dt="2021-04-27T16:42:30.238" v="1021" actId="478"/>
          <ac:spMkLst>
            <pc:docMk/>
            <pc:sldMk cId="0" sldId="259"/>
            <ac:spMk id="8" creationId="{5C0B8849-3554-4BAA-BFD7-B00D244859DD}"/>
          </ac:spMkLst>
        </pc:spChg>
        <pc:spChg chg="add mod">
          <ac:chgData name="Bryan Krausen" userId="774916b2a9b30420" providerId="LiveId" clId="{4E5F2588-1EBD-43F6-B2DC-825B272B8ABC}" dt="2021-04-27T20:53:05.675" v="2361" actId="14100"/>
          <ac:spMkLst>
            <pc:docMk/>
            <pc:sldMk cId="0" sldId="259"/>
            <ac:spMk id="9" creationId="{D3CCD1DF-EF73-48DD-B10A-159D4669ECCA}"/>
          </ac:spMkLst>
        </pc:spChg>
        <pc:spChg chg="add del mod">
          <ac:chgData name="Bryan Krausen" userId="774916b2a9b30420" providerId="LiveId" clId="{4E5F2588-1EBD-43F6-B2DC-825B272B8ABC}" dt="2021-04-27T16:35:28.223" v="708"/>
          <ac:spMkLst>
            <pc:docMk/>
            <pc:sldMk cId="0" sldId="259"/>
            <ac:spMk id="10" creationId="{BC374BCC-3E2F-4B4B-8C97-807119BF6353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2" creationId="{DF7982FC-FACA-417E-ABF6-FC252100394F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3" creationId="{138113F3-366F-451C-9B7A-B487A80F02DB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4" creationId="{648CBF41-A4CE-4B48-8810-0C1639E936E9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5" creationId="{EE9B96E2-99CC-44E2-8FC5-6FD8C4D95B36}"/>
          </ac:spMkLst>
        </pc:spChg>
        <pc:spChg chg="mod topLvl">
          <ac:chgData name="Bryan Krausen" userId="774916b2a9b30420" providerId="LiveId" clId="{4E5F2588-1EBD-43F6-B2DC-825B272B8ABC}" dt="2021-04-27T16:46:18.305" v="1104" actId="12789"/>
          <ac:spMkLst>
            <pc:docMk/>
            <pc:sldMk cId="0" sldId="259"/>
            <ac:spMk id="17" creationId="{E24171CE-C453-444A-B1CC-AE8741F03B66}"/>
          </ac:spMkLst>
        </pc:spChg>
        <pc:spChg chg="mod topLvl">
          <ac:chgData name="Bryan Krausen" userId="774916b2a9b30420" providerId="LiveId" clId="{4E5F2588-1EBD-43F6-B2DC-825B272B8ABC}" dt="2021-04-27T16:50:37.078" v="1162" actId="1076"/>
          <ac:spMkLst>
            <pc:docMk/>
            <pc:sldMk cId="0" sldId="259"/>
            <ac:spMk id="18" creationId="{9ACE92B4-E9EF-43D5-BCC9-5F4FDBD34465}"/>
          </ac:spMkLst>
        </pc:spChg>
        <pc:spChg chg="mod topLvl">
          <ac:chgData name="Bryan Krausen" userId="774916b2a9b30420" providerId="LiveId" clId="{4E5F2588-1EBD-43F6-B2DC-825B272B8ABC}" dt="2021-04-27T16:45:56.200" v="1090" actId="12789"/>
          <ac:spMkLst>
            <pc:docMk/>
            <pc:sldMk cId="0" sldId="259"/>
            <ac:spMk id="19" creationId="{19262218-910E-46CD-B75E-11EBEF5E0958}"/>
          </ac:spMkLst>
        </pc:spChg>
        <pc:spChg chg="mod topLvl">
          <ac:chgData name="Bryan Krausen" userId="774916b2a9b30420" providerId="LiveId" clId="{4E5F2588-1EBD-43F6-B2DC-825B272B8ABC}" dt="2021-04-27T16:45:54.563" v="1088" actId="12789"/>
          <ac:spMkLst>
            <pc:docMk/>
            <pc:sldMk cId="0" sldId="259"/>
            <ac:spMk id="20" creationId="{4D5BB0FB-6ADF-4CCC-ADC7-0DA9E023143C}"/>
          </ac:spMkLst>
        </pc:spChg>
        <pc:spChg chg="mod topLvl">
          <ac:chgData name="Bryan Krausen" userId="774916b2a9b30420" providerId="LiveId" clId="{4E5F2588-1EBD-43F6-B2DC-825B272B8ABC}" dt="2021-04-27T16:46:10.232" v="1098" actId="12789"/>
          <ac:spMkLst>
            <pc:docMk/>
            <pc:sldMk cId="0" sldId="259"/>
            <ac:spMk id="21" creationId="{4FB02C3B-7AAE-46D4-9742-073C6169BB64}"/>
          </ac:spMkLst>
        </pc:spChg>
        <pc:spChg chg="mod topLvl">
          <ac:chgData name="Bryan Krausen" userId="774916b2a9b30420" providerId="LiveId" clId="{4E5F2588-1EBD-43F6-B2DC-825B272B8ABC}" dt="2021-04-27T16:45:57.632" v="1092" actId="12789"/>
          <ac:spMkLst>
            <pc:docMk/>
            <pc:sldMk cId="0" sldId="259"/>
            <ac:spMk id="22" creationId="{4F1A8E77-C488-45C8-B86F-ABBD9C92B20D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3" creationId="{E036D8AF-EFA5-4335-B2D2-B25AA058FA6F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4" creationId="{E11A37EC-86B9-43CE-A8D9-A9BEE64CD19E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5" creationId="{085A4804-23D2-462E-A3FE-C52FBFBBBE74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6" creationId="{0C535717-638B-4470-AD61-901BF597D6F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7" creationId="{6920D131-7EAE-4170-8C13-8E8F8313996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8" creationId="{306C5EF0-BD57-4B86-A1E7-DB5860040CE9}"/>
          </ac:spMkLst>
        </pc:spChg>
        <pc:spChg chg="add mod">
          <ac:chgData name="Bryan Krausen" userId="774916b2a9b30420" providerId="LiveId" clId="{4E5F2588-1EBD-43F6-B2DC-825B272B8ABC}" dt="2021-04-27T16:51:16.009" v="1183" actId="1076"/>
          <ac:spMkLst>
            <pc:docMk/>
            <pc:sldMk cId="0" sldId="259"/>
            <ac:spMk id="31" creationId="{4650AF4B-03A8-4D1F-B854-3AC8322808C9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2" creationId="{C8921619-BFD0-42A4-9758-279AAE3FE582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3" creationId="{D14EE7A9-706E-4C2A-A901-61C24E61BEFC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4" creationId="{06E47D3B-2A7B-43B2-B1A8-8C4D6B01514E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6:50:40.361" v="1163" actId="1076"/>
          <ac:spMkLst>
            <pc:docMk/>
            <pc:sldMk cId="0" sldId="259"/>
            <ac:spMk id="47" creationId="{C2A8F601-0CEF-4301-B8CF-267F267375C1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48" creationId="{8D1C8BD6-378E-4DEC-8D4D-F3E173DEE6E1}"/>
          </ac:spMkLst>
        </pc:spChg>
        <pc:spChg chg="del mod">
          <ac:chgData name="Bryan Krausen" userId="774916b2a9b30420" providerId="LiveId" clId="{4E5F2588-1EBD-43F6-B2DC-825B272B8ABC}" dt="2021-04-27T16:50:03.629" v="1150" actId="478"/>
          <ac:spMkLst>
            <pc:docMk/>
            <pc:sldMk cId="0" sldId="259"/>
            <ac:spMk id="50" creationId="{0AF15879-C4E8-4527-90C7-022E061BF299}"/>
          </ac:spMkLst>
        </pc:spChg>
        <pc:spChg chg="del mod">
          <ac:chgData name="Bryan Krausen" userId="774916b2a9b30420" providerId="LiveId" clId="{4E5F2588-1EBD-43F6-B2DC-825B272B8ABC}" dt="2021-04-27T16:50:11.711" v="1152" actId="478"/>
          <ac:spMkLst>
            <pc:docMk/>
            <pc:sldMk cId="0" sldId="259"/>
            <ac:spMk id="51" creationId="{4DBA5B06-D865-46FF-8572-96C6B1598767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2" creationId="{1F39AB8F-125E-45C3-96BB-0A1BF5CA0E5F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3" creationId="{92046801-2EF8-4CBE-B5A8-923CEA1E303F}"/>
          </ac:spMkLst>
        </pc:spChg>
        <pc:spChg chg="del mod">
          <ac:chgData name="Bryan Krausen" userId="774916b2a9b30420" providerId="LiveId" clId="{4E5F2588-1EBD-43F6-B2DC-825B272B8ABC}" dt="2021-04-27T16:50:16.952" v="1155" actId="478"/>
          <ac:spMkLst>
            <pc:docMk/>
            <pc:sldMk cId="0" sldId="259"/>
            <ac:spMk id="54" creationId="{11333E88-EFD6-4E84-BF75-48B41152DF6E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5" creationId="{6937F6D4-0E52-415E-BED4-0F718E79C32A}"/>
          </ac:spMkLst>
        </pc:spChg>
        <pc:spChg chg="del mod">
          <ac:chgData name="Bryan Krausen" userId="774916b2a9b30420" providerId="LiveId" clId="{4E5F2588-1EBD-43F6-B2DC-825B272B8ABC}" dt="2021-04-27T16:50:21.432" v="1156" actId="478"/>
          <ac:spMkLst>
            <pc:docMk/>
            <pc:sldMk cId="0" sldId="259"/>
            <ac:spMk id="56" creationId="{7E50C359-0344-4625-85FC-46F880A81599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7" creationId="{B379B84C-50C0-4113-8180-9BB003C7E0F4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8" creationId="{D09D57AF-6E53-417C-9272-DDB64E49798F}"/>
          </ac:spMkLst>
        </pc:spChg>
        <pc:spChg chg="del mod">
          <ac:chgData name="Bryan Krausen" userId="774916b2a9b30420" providerId="LiveId" clId="{4E5F2588-1EBD-43F6-B2DC-825B272B8ABC}" dt="2021-04-27T16:50:15.158" v="1154" actId="478"/>
          <ac:spMkLst>
            <pc:docMk/>
            <pc:sldMk cId="0" sldId="259"/>
            <ac:spMk id="59" creationId="{F961047E-8223-439F-92FB-316253DADE5B}"/>
          </ac:spMkLst>
        </pc:spChg>
        <pc:spChg chg="del mod">
          <ac:chgData name="Bryan Krausen" userId="774916b2a9b30420" providerId="LiveId" clId="{4E5F2588-1EBD-43F6-B2DC-825B272B8ABC}" dt="2021-04-27T16:50:13.745" v="1153" actId="478"/>
          <ac:spMkLst>
            <pc:docMk/>
            <pc:sldMk cId="0" sldId="259"/>
            <ac:spMk id="60" creationId="{43B4D0BC-CAC1-42C4-9623-D4CC41AA677D}"/>
          </ac:spMkLst>
        </pc:spChg>
        <pc:spChg chg="del mod">
          <ac:chgData name="Bryan Krausen" userId="774916b2a9b30420" providerId="LiveId" clId="{4E5F2588-1EBD-43F6-B2DC-825B272B8ABC}" dt="2021-04-27T16:50:05.811" v="1151" actId="478"/>
          <ac:spMkLst>
            <pc:docMk/>
            <pc:sldMk cId="0" sldId="259"/>
            <ac:spMk id="61" creationId="{6ED24F5F-CC88-4349-9011-6BEAE42ED7C1}"/>
          </ac:spMkLst>
        </pc:spChg>
        <pc:spChg chg="del mod ord">
          <ac:chgData name="Bryan Krausen" userId="774916b2a9b30420" providerId="LiveId" clId="{4E5F2588-1EBD-43F6-B2DC-825B272B8ABC}" dt="2021-04-27T16:34:44.352" v="673" actId="478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34:39.445" v="671" actId="478"/>
          <ac:spMkLst>
            <pc:docMk/>
            <pc:sldMk cId="0" sldId="259"/>
            <ac:spMk id="98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47:09.811" v="1142" actId="478"/>
          <ac:spMkLst>
            <pc:docMk/>
            <pc:sldMk cId="0" sldId="259"/>
            <ac:spMk id="99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6:45:51.870" v="1086" actId="165"/>
          <ac:grpSpMkLst>
            <pc:docMk/>
            <pc:sldMk cId="0" sldId="259"/>
            <ac:grpSpMk id="6" creationId="{40134896-5415-4E5F-B284-D48014A519D2}"/>
          </ac:grpSpMkLst>
        </pc:grpChg>
        <pc:grpChg chg="add del mod">
          <ac:chgData name="Bryan Krausen" userId="774916b2a9b30420" providerId="LiveId" clId="{4E5F2588-1EBD-43F6-B2DC-825B272B8ABC}" dt="2021-04-27T16:35:48.215" v="712" actId="478"/>
          <ac:grpSpMkLst>
            <pc:docMk/>
            <pc:sldMk cId="0" sldId="259"/>
            <ac:grpSpMk id="11" creationId="{E04CE130-87E7-44D1-BBB9-719820DA1817}"/>
          </ac:grpSpMkLst>
        </pc:grpChg>
        <pc:grpChg chg="add del mod">
          <ac:chgData name="Bryan Krausen" userId="774916b2a9b30420" providerId="LiveId" clId="{4E5F2588-1EBD-43F6-B2DC-825B272B8ABC}" dt="2021-04-27T16:36:32.918" v="716" actId="165"/>
          <ac:grpSpMkLst>
            <pc:docMk/>
            <pc:sldMk cId="0" sldId="259"/>
            <ac:grpSpMk id="16" creationId="{4E4DADB9-37BC-4A6A-8833-A90ACA1F6910}"/>
          </ac:grpSpMkLst>
        </pc:grpChg>
        <pc:grpChg chg="add del mod">
          <ac:chgData name="Bryan Krausen" userId="774916b2a9b30420" providerId="LiveId" clId="{4E5F2588-1EBD-43F6-B2DC-825B272B8ABC}" dt="2021-04-27T16:50:31.855" v="1159" actId="165"/>
          <ac:grpSpMkLst>
            <pc:docMk/>
            <pc:sldMk cId="0" sldId="259"/>
            <ac:grpSpMk id="46" creationId="{CA854970-DC6A-4985-A0D8-7EFD30F18F2B}"/>
          </ac:grpSpMkLst>
        </pc:grpChg>
        <pc:picChg chg="add mod">
          <ac:chgData name="Bryan Krausen" userId="774916b2a9b30420" providerId="LiveId" clId="{4E5F2588-1EBD-43F6-B2DC-825B272B8ABC}" dt="2021-04-27T16:49:38.540" v="1148" actId="1035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7" creationId="{F3E5AA13-EDD0-46EF-97E5-A9E18C19EACF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9" creationId="{DE333A7B-EE3F-480E-AE14-C332E1812679}"/>
          </ac:picMkLst>
        </pc:picChg>
        <pc:picChg chg="add del mod">
          <ac:chgData name="Bryan Krausen" userId="774916b2a9b30420" providerId="LiveId" clId="{4E5F2588-1EBD-43F6-B2DC-825B272B8ABC}" dt="2021-04-27T16:49:54.187" v="1149" actId="27803"/>
          <ac:picMkLst>
            <pc:docMk/>
            <pc:sldMk cId="0" sldId="259"/>
            <ac:picMk id="41" creationId="{CA854970-DC6A-4985-A0D8-7EFD30F18F2B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4E5F2588-1EBD-43F6-B2DC-825B272B8ABC}" dt="2021-04-27T20:53:09.861" v="2362" actId="1076"/>
          <ac:picMkLst>
            <pc:docMk/>
            <pc:sldMk cId="0" sldId="259"/>
            <ac:picMk id="49" creationId="{906B12EB-1842-4EB4-8302-86291748FE0D}"/>
          </ac:picMkLst>
        </pc:picChg>
        <pc:picChg chg="add del mod">
          <ac:chgData name="Bryan Krausen" userId="774916b2a9b30420" providerId="LiveId" clId="{4E5F2588-1EBD-43F6-B2DC-825B272B8ABC}" dt="2021-04-27T17:31:08.021" v="1894" actId="21"/>
          <ac:picMkLst>
            <pc:docMk/>
            <pc:sldMk cId="0" sldId="259"/>
            <ac:picMk id="63" creationId="{D9266B12-F079-48FA-8DB8-98CEFA20795B}"/>
          </ac:picMkLst>
        </pc:picChg>
      </pc:sldChg>
      <pc:sldChg chg="addSp delSp modSp mod">
        <pc:chgData name="Bryan Krausen" userId="774916b2a9b30420" providerId="LiveId" clId="{4E5F2588-1EBD-43F6-B2DC-825B272B8ABC}" dt="2021-04-27T20:15:12.611" v="2345" actId="20577"/>
        <pc:sldMkLst>
          <pc:docMk/>
          <pc:sldMk cId="0" sldId="260"/>
        </pc:sldMkLst>
        <pc:spChg chg="add del mod">
          <ac:chgData name="Bryan Krausen" userId="774916b2a9b30420" providerId="LiveId" clId="{4E5F2588-1EBD-43F6-B2DC-825B272B8ABC}" dt="2021-04-27T17:02:19.681" v="1277" actId="478"/>
          <ac:spMkLst>
            <pc:docMk/>
            <pc:sldMk cId="0" sldId="260"/>
            <ac:spMk id="3" creationId="{4D5E137F-5C83-41DB-84EF-8201B656285B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" creationId="{7AC8C076-4AC0-4A5C-B757-38D0E958DD53}"/>
          </ac:spMkLst>
        </pc:spChg>
        <pc:spChg chg="add mod">
          <ac:chgData name="Bryan Krausen" userId="774916b2a9b30420" providerId="LiveId" clId="{4E5F2588-1EBD-43F6-B2DC-825B272B8ABC}" dt="2021-04-27T17:35:46.284" v="1997" actId="255"/>
          <ac:spMkLst>
            <pc:docMk/>
            <pc:sldMk cId="0" sldId="260"/>
            <ac:spMk id="5" creationId="{288CC502-B195-4A3F-9EFF-7F0F823C654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7" creationId="{C324B759-411C-4549-A9F4-AE99C9CF0E01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8" creationId="{80AF8842-1DA3-4DD2-804E-6D68214500C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9" creationId="{4B91BF35-277B-4C85-99CB-48068F7A088C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0" creationId="{963F2B6F-4FAE-4589-80FC-B68C02D7E34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1" creationId="{EC574C3B-8AE9-4EEB-B22E-A28B59D65C33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2" creationId="{78AD06BE-280E-41C3-B3CA-86FD0C1A3284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3" creationId="{208AE45B-68C7-4AEB-B0B8-CCA5674220D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4" creationId="{F20ADA5F-82C5-465B-BB31-38EAAD9DA82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5" creationId="{F2CB5300-96FB-4DBA-A599-B7C0E86A8F1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6" creationId="{889D911B-24F9-4300-AA7B-73F9B9C865FF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7" creationId="{64202244-37CF-4C80-B8B0-0FCBF05EF6E9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8" creationId="{93E3EC7F-CBF5-41E3-92AB-3A8BCE96389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9" creationId="{88243B49-3F89-4DAC-BC75-D481355420B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0" creationId="{D9574809-CEF6-4253-88FB-FB9821E5F836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1" creationId="{EF76387F-48EE-445E-9DA2-CE64A3A8B791}"/>
          </ac:spMkLst>
        </pc:spChg>
        <pc:spChg chg="add mod">
          <ac:chgData name="Bryan Krausen" userId="774916b2a9b30420" providerId="LiveId" clId="{4E5F2588-1EBD-43F6-B2DC-825B272B8ABC}" dt="2021-04-27T17:18:14.659" v="1787" actId="1036"/>
          <ac:spMkLst>
            <pc:docMk/>
            <pc:sldMk cId="0" sldId="260"/>
            <ac:spMk id="22" creationId="{53A43A15-5458-49BA-9903-F68A62A89BC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4" creationId="{73F67647-6E54-4B6E-958A-65E93455D53C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5" creationId="{9B211E7E-BAE2-4128-859A-C72267B045CA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6" creationId="{61830238-0475-464C-8006-65AD06060995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7" creationId="{D92963F7-8C00-4F9A-BCE0-0758BB951998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8" creationId="{E49F6442-94FD-4BA9-8F89-CFB6F7CBC0F2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9" creationId="{03630A68-1F79-46AB-91A7-18B36055545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0" creationId="{679C882D-258C-44F1-A298-9F897A7ED0D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2" creationId="{78E45D8C-4184-4635-97CF-12C8C99EB222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3" creationId="{11C06605-E545-4D17-9156-F3C21B6E894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4" creationId="{83F31557-F83A-44F9-B29A-DC10A71E483B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5" creationId="{3AF0A6B3-CACD-463A-8D3A-8E14716DC3B4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6" creationId="{7070F886-5DDB-420A-9E00-5BBA487D41E8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7" creationId="{3A575335-B7FF-472E-A1F6-6C88A81A1243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8" creationId="{2AB56597-2F83-49BF-8068-A3F4E26C7A35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0" creationId="{4C6DE7A7-D28E-4173-BCB4-CFC4AC22E4BC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1" creationId="{C5D3E5C9-C12D-4746-BDD1-4BE12D37A020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2" creationId="{233D50D3-E751-41CF-A42B-A18421A5AE57}"/>
          </ac:spMkLst>
        </pc:spChg>
        <pc:spChg chg="add mod">
          <ac:chgData name="Bryan Krausen" userId="774916b2a9b30420" providerId="LiveId" clId="{4E5F2588-1EBD-43F6-B2DC-825B272B8ABC}" dt="2021-04-27T20:15:12.611" v="2345" actId="20577"/>
          <ac:spMkLst>
            <pc:docMk/>
            <pc:sldMk cId="0" sldId="260"/>
            <ac:spMk id="43" creationId="{D0526C0F-BE24-4E88-A3AD-BD45668A9A20}"/>
          </ac:spMkLst>
        </pc:spChg>
        <pc:spChg chg="del">
          <ac:chgData name="Bryan Krausen" userId="774916b2a9b30420" providerId="LiveId" clId="{4E5F2588-1EBD-43F6-B2DC-825B272B8ABC}" dt="2021-04-27T17:02:16.997" v="1276" actId="478"/>
          <ac:spMkLst>
            <pc:docMk/>
            <pc:sldMk cId="0" sldId="260"/>
            <ac:spMk id="104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02:38.692" v="1283" actId="478"/>
          <ac:spMkLst>
            <pc:docMk/>
            <pc:sldMk cId="0" sldId="260"/>
            <ac:spMk id="105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05:58.006" v="1340" actId="165"/>
          <ac:grpSpMkLst>
            <pc:docMk/>
            <pc:sldMk cId="0" sldId="260"/>
            <ac:grpSpMk id="6" creationId="{5E183BC1-8670-402B-B885-36D71C5385B4}"/>
          </ac:grpSpMkLst>
        </pc:grpChg>
        <pc:grpChg chg="add del mod">
          <ac:chgData name="Bryan Krausen" userId="774916b2a9b30420" providerId="LiveId" clId="{4E5F2588-1EBD-43F6-B2DC-825B272B8ABC}" dt="2021-04-27T17:12:31.252" v="1581" actId="165"/>
          <ac:grpSpMkLst>
            <pc:docMk/>
            <pc:sldMk cId="0" sldId="260"/>
            <ac:grpSpMk id="23" creationId="{F0060FDD-A9E4-40F7-B844-46E673C116D3}"/>
          </ac:grpSpMkLst>
        </pc:gr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1"/>
        </pc:sldMkLst>
      </pc:sldChg>
      <pc:sldChg chg="modSp mod ord">
        <pc:chgData name="Bryan Krausen" userId="774916b2a9b30420" providerId="LiveId" clId="{4E5F2588-1EBD-43F6-B2DC-825B272B8ABC}" dt="2021-04-27T17:51:55.455" v="2319" actId="20577"/>
        <pc:sldMkLst>
          <pc:docMk/>
          <pc:sldMk cId="0" sldId="262"/>
        </pc:sldMkLst>
        <pc:spChg chg="mod">
          <ac:chgData name="Bryan Krausen" userId="774916b2a9b30420" providerId="LiveId" clId="{4E5F2588-1EBD-43F6-B2DC-825B272B8ABC}" dt="2021-04-27T16:23:06.213" v="398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7:51:55.455" v="2319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4"/>
        </pc:sldMkLst>
      </pc:sldChg>
      <pc:sldChg chg="addSp delSp modSp mod ord">
        <pc:chgData name="Bryan Krausen" userId="774916b2a9b30420" providerId="LiveId" clId="{4E5F2588-1EBD-43F6-B2DC-825B272B8ABC}" dt="2021-04-27T17:46:30.347" v="2255" actId="14100"/>
        <pc:sldMkLst>
          <pc:docMk/>
          <pc:sldMk cId="0" sldId="265"/>
        </pc:sldMkLst>
        <pc:spChg chg="add del mod">
          <ac:chgData name="Bryan Krausen" userId="774916b2a9b30420" providerId="LiveId" clId="{4E5F2588-1EBD-43F6-B2DC-825B272B8ABC}" dt="2021-04-27T17:29:03.885" v="1836" actId="478"/>
          <ac:spMkLst>
            <pc:docMk/>
            <pc:sldMk cId="0" sldId="265"/>
            <ac:spMk id="3" creationId="{F551EC4D-D6FB-4C91-ACCB-37532F9A8B5A}"/>
          </ac:spMkLst>
        </pc:spChg>
        <pc:spChg chg="add del mod">
          <ac:chgData name="Bryan Krausen" userId="774916b2a9b30420" providerId="LiveId" clId="{4E5F2588-1EBD-43F6-B2DC-825B272B8ABC}" dt="2021-04-27T17:30:09.698" v="1847" actId="478"/>
          <ac:spMkLst>
            <pc:docMk/>
            <pc:sldMk cId="0" sldId="265"/>
            <ac:spMk id="5" creationId="{C719DC03-48EA-443D-AE68-125EC8661A59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6" creationId="{93723785-80EF-4F26-A417-CF4095989538}"/>
          </ac:spMkLst>
        </pc:spChg>
        <pc:spChg chg="add mod">
          <ac:chgData name="Bryan Krausen" userId="774916b2a9b30420" providerId="LiveId" clId="{4E5F2588-1EBD-43F6-B2DC-825B272B8ABC}" dt="2021-04-27T17:30:18.587" v="1856" actId="20577"/>
          <ac:spMkLst>
            <pc:docMk/>
            <pc:sldMk cId="0" sldId="265"/>
            <ac:spMk id="12" creationId="{D26320F8-CE2E-4D77-B57F-EB3CBF0562FB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22" creationId="{E2ED69C3-EB10-4A75-AE78-0A7CB9A22C3B}"/>
          </ac:spMkLst>
        </pc:spChg>
        <pc:spChg chg="mod ord">
          <ac:chgData name="Bryan Krausen" userId="774916b2a9b30420" providerId="LiveId" clId="{4E5F2588-1EBD-43F6-B2DC-825B272B8ABC}" dt="2021-04-27T17:46:11.237" v="2249" actId="166"/>
          <ac:spMkLst>
            <pc:docMk/>
            <pc:sldMk cId="0" sldId="265"/>
            <ac:spMk id="14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58.789" v="1834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30:07.900" v="1846" actId="478"/>
          <ac:spMkLst>
            <pc:docMk/>
            <pc:sldMk cId="0" sldId="265"/>
            <ac:spMk id="151" creationId="{00000000-0000-0000-0000-000000000000}"/>
          </ac:spMkLst>
        </pc:sp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8" creationId="{495E68D2-1EDD-4B18-92CA-EC558998D0F4}"/>
          </ac:picMkLst>
        </pc:pic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10" creationId="{84FAFA62-99D3-42E8-BD28-0DB5D0FFC6EC}"/>
          </ac:picMkLst>
        </pc:picChg>
        <pc:picChg chg="add del mod">
          <ac:chgData name="Bryan Krausen" userId="774916b2a9b30420" providerId="LiveId" clId="{4E5F2588-1EBD-43F6-B2DC-825B272B8ABC}" dt="2021-04-27T17:32:24.453" v="1901" actId="478"/>
          <ac:picMkLst>
            <pc:docMk/>
            <pc:sldMk cId="0" sldId="265"/>
            <ac:picMk id="17" creationId="{E8740466-7875-4E7A-9497-9473D1B1862C}"/>
          </ac:picMkLst>
        </pc:picChg>
        <pc:picChg chg="del">
          <ac:chgData name="Bryan Krausen" userId="774916b2a9b30420" providerId="LiveId" clId="{4E5F2588-1EBD-43F6-B2DC-825B272B8ABC}" dt="2021-04-27T17:29:06.795" v="1837" actId="478"/>
          <ac:picMkLst>
            <pc:docMk/>
            <pc:sldMk cId="0" sldId="265"/>
            <ac:picMk id="152" creationId="{00000000-0000-0000-0000-000000000000}"/>
          </ac:picMkLst>
        </pc:picChg>
        <pc:picChg chg="add mod">
          <ac:chgData name="Bryan Krausen" userId="774916b2a9b30420" providerId="LiveId" clId="{4E5F2588-1EBD-43F6-B2DC-825B272B8ABC}" dt="2021-04-27T17:46:30.347" v="2255" actId="14100"/>
          <ac:picMkLst>
            <pc:docMk/>
            <pc:sldMk cId="0" sldId="265"/>
            <ac:picMk id="2050" creationId="{616931BB-B328-4F6A-BDA7-2C0C1406F4AD}"/>
          </ac:picMkLst>
        </pc:pic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6"/>
        </pc:sldMkLst>
      </pc:sldChg>
      <pc:sldChg chg="addSp delSp modSp mod ord">
        <pc:chgData name="Bryan Krausen" userId="774916b2a9b30420" providerId="LiveId" clId="{4E5F2588-1EBD-43F6-B2DC-825B272B8ABC}" dt="2021-04-27T20:53:25.556" v="2363" actId="1076"/>
        <pc:sldMkLst>
          <pc:docMk/>
          <pc:sldMk cId="0" sldId="267"/>
        </pc:sldMkLst>
        <pc:spChg chg="add del mod">
          <ac:chgData name="Bryan Krausen" userId="774916b2a9b30420" providerId="LiveId" clId="{4E5F2588-1EBD-43F6-B2DC-825B272B8ABC}" dt="2021-04-27T17:26:48.348" v="1793" actId="478"/>
          <ac:spMkLst>
            <pc:docMk/>
            <pc:sldMk cId="0" sldId="267"/>
            <ac:spMk id="3" creationId="{9A935C82-394C-47BD-B649-821BC29F2D44}"/>
          </ac:spMkLst>
        </pc:spChg>
        <pc:spChg chg="add del mod">
          <ac:chgData name="Bryan Krausen" userId="774916b2a9b30420" providerId="LiveId" clId="{4E5F2588-1EBD-43F6-B2DC-825B272B8ABC}" dt="2021-04-27T17:36:57.603" v="2003" actId="478"/>
          <ac:spMkLst>
            <pc:docMk/>
            <pc:sldMk cId="0" sldId="267"/>
            <ac:spMk id="11" creationId="{BBA1E81E-B219-4536-89F0-9ED73346B32F}"/>
          </ac:spMkLst>
        </pc:spChg>
        <pc:spChg chg="add mod">
          <ac:chgData name="Bryan Krausen" userId="774916b2a9b30420" providerId="LiveId" clId="{4E5F2588-1EBD-43F6-B2DC-825B272B8ABC}" dt="2021-04-27T17:45:09.275" v="2241" actId="12"/>
          <ac:spMkLst>
            <pc:docMk/>
            <pc:sldMk cId="0" sldId="267"/>
            <ac:spMk id="14" creationId="{4246D554-9EA4-4D06-B21E-C3251A202113}"/>
          </ac:spMkLst>
        </pc:spChg>
        <pc:spChg chg="add mod">
          <ac:chgData name="Bryan Krausen" userId="774916b2a9b30420" providerId="LiveId" clId="{4E5F2588-1EBD-43F6-B2DC-825B272B8ABC}" dt="2021-04-27T17:37:09.989" v="2025" actId="20577"/>
          <ac:spMkLst>
            <pc:docMk/>
            <pc:sldMk cId="0" sldId="267"/>
            <ac:spMk id="15" creationId="{CA17DEDF-3CA4-4B42-8FE5-B86CA808CB2C}"/>
          </ac:spMkLst>
        </pc:spChg>
        <pc:spChg chg="add mod">
          <ac:chgData name="Bryan Krausen" userId="774916b2a9b30420" providerId="LiveId" clId="{4E5F2588-1EBD-43F6-B2DC-825B272B8ABC}" dt="2021-04-27T17:44:39.738" v="2239" actId="1076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4E5F2588-1EBD-43F6-B2DC-825B272B8ABC}" dt="2021-04-27T20:53:25.556" v="2363" actId="1076"/>
          <ac:spMkLst>
            <pc:docMk/>
            <pc:sldMk cId="0" sldId="267"/>
            <ac:spMk id="21" creationId="{126F56E6-7D0E-42CC-A6D8-328473FBA0F2}"/>
          </ac:spMkLst>
        </pc:spChg>
        <pc:spChg chg="add mod">
          <ac:chgData name="Bryan Krausen" userId="774916b2a9b30420" providerId="LiveId" clId="{4E5F2588-1EBD-43F6-B2DC-825B272B8ABC}" dt="2021-04-27T17:44:29.789" v="2238" actId="1076"/>
          <ac:spMkLst>
            <pc:docMk/>
            <pc:sldMk cId="0" sldId="267"/>
            <ac:spMk id="23" creationId="{80818DD8-15D8-48B9-BED0-B02EC284774D}"/>
          </ac:spMkLst>
        </pc:spChg>
        <pc:spChg chg="del">
          <ac:chgData name="Bryan Krausen" userId="774916b2a9b30420" providerId="LiveId" clId="{4E5F2588-1EBD-43F6-B2DC-825B272B8ABC}" dt="2021-04-27T17:26:46.984" v="1792" actId="478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7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22.056" v="1830" actId="478"/>
          <ac:spMkLst>
            <pc:docMk/>
            <pc:sldMk cId="0" sldId="267"/>
            <ac:spMk id="171" creationId="{00000000-0000-0000-0000-000000000000}"/>
          </ac:spMkLst>
        </pc:spChg>
        <pc:picChg chg="add del mod">
          <ac:chgData name="Bryan Krausen" userId="774916b2a9b30420" providerId="LiveId" clId="{4E5F2588-1EBD-43F6-B2DC-825B272B8ABC}" dt="2021-04-27T17:32:16.652" v="1898" actId="21"/>
          <ac:picMkLst>
            <pc:docMk/>
            <pc:sldMk cId="0" sldId="267"/>
            <ac:picMk id="5" creationId="{3A84E988-E94C-4EC2-8F6C-9C82B4F8447F}"/>
          </ac:picMkLst>
        </pc:picChg>
        <pc:picChg chg="add mod">
          <ac:chgData name="Bryan Krausen" userId="774916b2a9b30420" providerId="LiveId" clId="{4E5F2588-1EBD-43F6-B2DC-825B272B8ABC}" dt="2021-04-27T17:44:39.738" v="2239" actId="1076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9" creationId="{41B07067-FC0C-481B-85F6-2D6D28EC4FCD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0" creationId="{E0030416-A7AC-49F4-AFF1-2FEC6A95A2E6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2" creationId="{99C49461-8D5B-4459-A485-26BA7BA0F23B}"/>
          </ac:picMkLst>
        </pc:picChg>
        <pc:picChg chg="add mod">
          <ac:chgData name="Bryan Krausen" userId="774916b2a9b30420" providerId="LiveId" clId="{4E5F2588-1EBD-43F6-B2DC-825B272B8ABC}" dt="2021-04-27T17:44:29.789" v="2238" actId="1076"/>
          <ac:picMkLst>
            <pc:docMk/>
            <pc:sldMk cId="0" sldId="267"/>
            <ac:picMk id="13" creationId="{6AAFA896-8F87-4DBC-926D-5F0C15B8882C}"/>
          </ac:picMkLst>
        </pc:picChg>
        <pc:picChg chg="add mod">
          <ac:chgData name="Bryan Krausen" userId="774916b2a9b30420" providerId="LiveId" clId="{4E5F2588-1EBD-43F6-B2DC-825B272B8ABC}" dt="2021-04-27T17:45:35.059" v="2245" actId="1076"/>
          <ac:picMkLst>
            <pc:docMk/>
            <pc:sldMk cId="0" sldId="267"/>
            <ac:picMk id="24" creationId="{4A135245-30B9-4707-B9B0-B853D9BC5568}"/>
          </ac:picMkLst>
        </pc:picChg>
      </pc:sldChg>
      <pc:sldChg chg="addSp delSp modSp del mod">
        <pc:chgData name="Bryan Krausen" userId="774916b2a9b30420" providerId="LiveId" clId="{4E5F2588-1EBD-43F6-B2DC-825B272B8ABC}" dt="2021-04-27T17:46:49.504" v="2256" actId="47"/>
        <pc:sldMkLst>
          <pc:docMk/>
          <pc:sldMk cId="0" sldId="268"/>
        </pc:sldMkLst>
        <pc:spChg chg="add del mod">
          <ac:chgData name="Bryan Krausen" userId="774916b2a9b30420" providerId="LiveId" clId="{4E5F2588-1EBD-43F6-B2DC-825B272B8ABC}" dt="2021-04-27T17:00:20.221" v="1275" actId="478"/>
          <ac:spMkLst>
            <pc:docMk/>
            <pc:sldMk cId="0" sldId="268"/>
            <ac:spMk id="3" creationId="{A3D9C8EC-EEAF-4CD3-BFE2-5E87410A8FC9}"/>
          </ac:spMkLst>
        </pc:spChg>
        <pc:spChg chg="del">
          <ac:chgData name="Bryan Krausen" userId="774916b2a9b30420" providerId="LiveId" clId="{4E5F2588-1EBD-43F6-B2DC-825B272B8ABC}" dt="2021-04-27T17:00:18.786" v="1274" actId="478"/>
          <ac:spMkLst>
            <pc:docMk/>
            <pc:sldMk cId="0" sldId="268"/>
            <ac:spMk id="205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5"/>
        </pc:sldMkLst>
      </pc:sldChg>
      <pc:sldChg chg="addSp delSp modSp add mod">
        <pc:chgData name="Bryan Krausen" userId="774916b2a9b30420" providerId="LiveId" clId="{4E5F2588-1EBD-43F6-B2DC-825B272B8ABC}" dt="2021-04-27T20:52:01.451" v="2356" actId="1076"/>
        <pc:sldMkLst>
          <pc:docMk/>
          <pc:sldMk cId="2434601691" sldId="296"/>
        </pc:sldMkLst>
        <pc:spChg chg="add mod">
          <ac:chgData name="Bryan Krausen" userId="774916b2a9b30420" providerId="LiveId" clId="{4E5F2588-1EBD-43F6-B2DC-825B272B8ABC}" dt="2021-04-27T16:22:26.371" v="384" actId="1076"/>
          <ac:spMkLst>
            <pc:docMk/>
            <pc:sldMk cId="2434601691" sldId="296"/>
            <ac:spMk id="2" creationId="{0DF94446-44E3-4CD0-9EEA-5476CCBB5E35}"/>
          </ac:spMkLst>
        </pc:spChg>
        <pc:spChg chg="mod">
          <ac:chgData name="Bryan Krausen" userId="774916b2a9b30420" providerId="LiveId" clId="{4E5F2588-1EBD-43F6-B2DC-825B272B8ABC}" dt="2021-04-27T16:21:47.606" v="324" actId="20577"/>
          <ac:spMkLst>
            <pc:docMk/>
            <pc:sldMk cId="2434601691" sldId="296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22:02.147" v="355" actId="20577"/>
          <ac:spMkLst>
            <pc:docMk/>
            <pc:sldMk cId="2434601691" sldId="296"/>
            <ac:spMk id="87" creationId="{00000000-0000-0000-0000-000000000000}"/>
          </ac:spMkLst>
        </pc:s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3" creationId="{A539DD40-A577-48D7-A209-B6BB5DC58684}"/>
          </ac:grpSpMkLst>
        </pc:grpChg>
        <pc:grpChg chg="del">
          <ac:chgData name="Bryan Krausen" userId="774916b2a9b30420" providerId="LiveId" clId="{4E5F2588-1EBD-43F6-B2DC-825B272B8ABC}" dt="2021-04-27T16:22:29.976" v="385" actId="478"/>
          <ac:grpSpMkLst>
            <pc:docMk/>
            <pc:sldMk cId="2434601691" sldId="296"/>
            <ac:grpSpMk id="10" creationId="{0E086165-17A3-4C71-8D2B-EE0435A1CB2B}"/>
          </ac:grpSpMkLst>
        </pc:gr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12" creationId="{E69ED95B-047F-40DD-BA34-197599547447}"/>
          </ac:grpSpMkLst>
        </pc:grpChg>
        <pc:picChg chg="del">
          <ac:chgData name="Bryan Krausen" userId="774916b2a9b30420" providerId="LiveId" clId="{4E5F2588-1EBD-43F6-B2DC-825B272B8ABC}" dt="2021-04-27T16:22:05.710" v="356" actId="478"/>
          <ac:picMkLst>
            <pc:docMk/>
            <pc:sldMk cId="2434601691" sldId="296"/>
            <ac:picMk id="3" creationId="{A09FE6D3-4766-48E5-BDCD-9C1CA47CEB51}"/>
          </ac:picMkLst>
        </pc:picChg>
        <pc:picChg chg="add 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1" creationId="{2F93F0CF-E84F-4FC6-9D50-E362823D14CD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3" creationId="{AA2167AE-CEDD-4D62-8357-0760004DA045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4" creationId="{8F9A041B-8EF1-492B-90E4-AC85EFDE0CE1}"/>
          </ac:picMkLst>
        </pc:picChg>
        <pc:picChg chg="mod">
          <ac:chgData name="Bryan Krausen" userId="774916b2a9b30420" providerId="LiveId" clId="{4E5F2588-1EBD-43F6-B2DC-825B272B8ABC}" dt="2021-04-27T20:52:01.451" v="2356" actId="1076"/>
          <ac:picMkLst>
            <pc:docMk/>
            <pc:sldMk cId="2434601691" sldId="296"/>
            <ac:picMk id="26" creationId="{51D0A623-0686-4364-A21D-D171AF02CD23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210532906" sldId="297"/>
        </pc:sldMkLst>
      </pc:sldChg>
      <pc:sldChg chg="addSp delSp modSp add del mod">
        <pc:chgData name="Bryan Krausen" userId="774916b2a9b30420" providerId="LiveId" clId="{4E5F2588-1EBD-43F6-B2DC-825B272B8ABC}" dt="2021-04-27T17:36:46.580" v="1999" actId="47"/>
        <pc:sldMkLst>
          <pc:docMk/>
          <pc:sldMk cId="304240821" sldId="298"/>
        </pc:sldMkLst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7" creationId="{DDED5D7E-65DE-4135-8973-FED9F326DE66}"/>
          </ac:spMkLst>
        </pc:spChg>
        <pc:spChg chg="mod">
          <ac:chgData name="Bryan Krausen" userId="774916b2a9b30420" providerId="LiveId" clId="{4E5F2588-1EBD-43F6-B2DC-825B272B8ABC}" dt="2021-04-27T16:51:54.755" v="1209" actId="20577"/>
          <ac:spMkLst>
            <pc:docMk/>
            <pc:sldMk cId="304240821" sldId="298"/>
            <ac:spMk id="9" creationId="{D3CCD1DF-EF73-48DD-B10A-159D4669ECCA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7" creationId="{E24171CE-C453-444A-B1CC-AE8741F03B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8" creationId="{9ACE92B4-E9EF-43D5-BCC9-5F4FDBD34465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9" creationId="{19262218-910E-46CD-B75E-11EBEF5E0958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0" creationId="{4D5BB0FB-6ADF-4CCC-ADC7-0DA9E023143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1" creationId="{4FB02C3B-7AAE-46D4-9742-073C6169BB6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2" creationId="{4F1A8E77-C488-45C8-B86F-ABBD9C92B20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3" creationId="{E036D8AF-EFA5-4335-B2D2-B25AA058FA6F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4" creationId="{E11A37EC-86B9-43CE-A8D9-A9BEE64CD19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5" creationId="{085A4804-23D2-462E-A3FE-C52FBFBBBE7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6" creationId="{0C535717-638B-4470-AD61-901BF597D6F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7" creationId="{6920D131-7EAE-4170-8C13-8E8F831399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8" creationId="{306C5EF0-BD57-4B86-A1E7-DB5860040CE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1" creationId="{4650AF4B-03A8-4D1F-B854-3AC8322808C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2" creationId="{C8921619-BFD0-42A4-9758-279AAE3FE582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3" creationId="{D14EE7A9-706E-4C2A-A901-61C24E61BEF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4" creationId="{06E47D3B-2A7B-43B2-B1A8-8C4D6B01514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36" creationId="{2B23AB4D-4644-46F7-8ED7-C574B873CC6D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1" creationId="{E0717730-9B7E-4FCE-9432-A256FF2AAB78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47" creationId="{C2A8F601-0CEF-4301-B8CF-267F267375C1}"/>
          </ac:spMkLst>
        </pc:spChg>
        <pc:spChg chg="mod">
          <ac:chgData name="Bryan Krausen" userId="774916b2a9b30420" providerId="LiveId" clId="{4E5F2588-1EBD-43F6-B2DC-825B272B8ABC}" dt="2021-04-27T16:52:03.535" v="1210"/>
          <ac:spMkLst>
            <pc:docMk/>
            <pc:sldMk cId="304240821" sldId="298"/>
            <ac:spMk id="51" creationId="{5842B936-4437-4840-90E5-EFE8B6B0C4D6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55" creationId="{5809CF98-641D-4D3B-AF4C-55BE61C78E47}"/>
          </ac:spMkLst>
        </pc:s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29" creationId="{FA92C591-8B51-4ABF-88B3-6C956FD82622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0" creationId="{EBC55C6C-6DCE-4AF6-B1FF-6C01D886423D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4" creationId="{47EED3D7-53B4-4D87-B02F-69B54BFB158F}"/>
          </ac:grpSpMkLst>
        </pc:grpChg>
        <pc:grpChg chg="add del mod">
          <ac:chgData name="Bryan Krausen" userId="774916b2a9b30420" providerId="LiveId" clId="{4E5F2588-1EBD-43F6-B2DC-825B272B8ABC}" dt="2021-04-27T16:52:25.243" v="1215" actId="478"/>
          <ac:grpSpMkLst>
            <pc:docMk/>
            <pc:sldMk cId="304240821" sldId="298"/>
            <ac:grpSpMk id="50" creationId="{9D88D1DD-71B3-4F49-A60F-6ED4F07326AE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53" creationId="{F1508A8D-EFB3-45D1-ADFC-71562A1B2B5C}"/>
          </ac:grpSpMkLst>
        </pc:grp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0" creationId="{F3A8F558-D305-4F4C-BBBD-F6D5D04CA8BB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7" creationId="{F3E5AA13-EDD0-46EF-97E5-A9E18C19EACF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9" creationId="{DE333A7B-EE3F-480E-AE14-C332E1812679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3" creationId="{8F88386F-201A-471D-8E5E-4B24E0D2091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5" creationId="{03C9A50C-EC84-42D6-B3A0-384516827A56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9" creationId="{906B12EB-1842-4EB4-8302-86291748FE0D}"/>
          </ac:picMkLst>
        </pc:picChg>
        <pc:picChg chg="mod">
          <ac:chgData name="Bryan Krausen" userId="774916b2a9b30420" providerId="LiveId" clId="{4E5F2588-1EBD-43F6-B2DC-825B272B8ABC}" dt="2021-04-27T16:52:03.535" v="1210"/>
          <ac:picMkLst>
            <pc:docMk/>
            <pc:sldMk cId="304240821" sldId="298"/>
            <ac:picMk id="52" creationId="{FBC58BDA-5905-4865-8674-150B4D60699B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54" creationId="{2881A810-8066-4011-8CFF-3C2ABE37DE5E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580555299" sldId="299"/>
        </pc:sldMkLst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3898222143" sldId="300"/>
        </pc:sldMkLst>
      </pc:sldChg>
      <pc:sldChg chg="add del">
        <pc:chgData name="Bryan Krausen" userId="774916b2a9b30420" providerId="LiveId" clId="{4E5F2588-1EBD-43F6-B2DC-825B272B8ABC}" dt="2021-04-27T17:31:14.594" v="1896" actId="47"/>
        <pc:sldMkLst>
          <pc:docMk/>
          <pc:sldMk cId="612324068" sldId="301"/>
        </pc:sldMkLst>
      </pc:sldChg>
      <pc:sldChg chg="add">
        <pc:chgData name="Bryan Krausen" userId="774916b2a9b30420" providerId="LiveId" clId="{4E5F2588-1EBD-43F6-B2DC-825B272B8ABC}" dt="2021-04-27T17:36:43.532" v="1998" actId="2890"/>
        <pc:sldMkLst>
          <pc:docMk/>
          <pc:sldMk cId="2982770366" sldId="301"/>
        </pc:sldMkLst>
      </pc:sldChg>
      <pc:sldChg chg="add">
        <pc:chgData name="Bryan Krausen" userId="774916b2a9b30420" providerId="LiveId" clId="{4E5F2588-1EBD-43F6-B2DC-825B272B8ABC}" dt="2021-04-27T17:36:53.134" v="2000" actId="2890"/>
        <pc:sldMkLst>
          <pc:docMk/>
          <pc:sldMk cId="1148015415" sldId="302"/>
        </pc:sldMkLst>
      </pc:sldChg>
      <pc:sldChg chg="addSp delSp modSp add mod ord">
        <pc:chgData name="Bryan Krausen" userId="774916b2a9b30420" providerId="LiveId" clId="{4E5F2588-1EBD-43F6-B2DC-825B272B8ABC}" dt="2021-04-27T17:47:31.027" v="2282" actId="1076"/>
        <pc:sldMkLst>
          <pc:docMk/>
          <pc:sldMk cId="4197693069" sldId="303"/>
        </pc:sldMkLst>
        <pc:spChg chg="add del mod">
          <ac:chgData name="Bryan Krausen" userId="774916b2a9b30420" providerId="LiveId" clId="{4E5F2588-1EBD-43F6-B2DC-825B272B8ABC}" dt="2021-04-27T17:47:11.910" v="2262" actId="478"/>
          <ac:spMkLst>
            <pc:docMk/>
            <pc:sldMk cId="4197693069" sldId="303"/>
            <ac:spMk id="3" creationId="{BCFB86A3-0762-400C-9805-C8E6F14A9894}"/>
          </ac:spMkLst>
        </pc:spChg>
        <pc:spChg chg="del">
          <ac:chgData name="Bryan Krausen" userId="774916b2a9b30420" providerId="LiveId" clId="{4E5F2588-1EBD-43F6-B2DC-825B272B8ABC}" dt="2021-04-27T17:47:09.645" v="2261" actId="478"/>
          <ac:spMkLst>
            <pc:docMk/>
            <pc:sldMk cId="4197693069" sldId="303"/>
            <ac:spMk id="9" creationId="{D3CCD1DF-EF73-48DD-B10A-159D4669ECCA}"/>
          </ac:spMkLst>
        </pc:spChg>
        <pc:spChg chg="add mod">
          <ac:chgData name="Bryan Krausen" userId="774916b2a9b30420" providerId="LiveId" clId="{4E5F2588-1EBD-43F6-B2DC-825B272B8ABC}" dt="2021-04-27T17:47:31.027" v="2282" actId="1076"/>
          <ac:spMkLst>
            <pc:docMk/>
            <pc:sldMk cId="4197693069" sldId="303"/>
            <ac:spMk id="13" creationId="{0BD0C7D1-2ECD-4F23-B509-3BCE0D56CC0C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36" creationId="{2B23AB4D-4644-46F7-8ED7-C574B873CC6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1" creationId="{E0717730-9B7E-4FCE-9432-A256FF2AAB78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55" creationId="{5809CF98-641D-4D3B-AF4C-55BE61C78E47}"/>
          </ac:spMkLst>
        </pc:sp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54" creationId="{2881A810-8066-4011-8CFF-3C2ABE37DE5E}"/>
          </ac:picMkLst>
        </pc:picChg>
      </pc:sldChg>
      <pc:sldChg chg="addSp delSp modSp mod">
        <pc:chgData name="Bryan Krausen" userId="774916b2a9b30420" providerId="LiveId" clId="{4E5F2588-1EBD-43F6-B2DC-825B272B8ABC}" dt="2021-04-28T02:05:29.625" v="2397" actId="732"/>
        <pc:sldMkLst>
          <pc:docMk/>
          <pc:sldMk cId="0" sldId="304"/>
        </pc:sldMkLst>
        <pc:spChg chg="add ord">
          <ac:chgData name="Bryan Krausen" userId="774916b2a9b30420" providerId="LiveId" clId="{4E5F2588-1EBD-43F6-B2DC-825B272B8ABC}" dt="2021-04-28T02:04:43.863" v="2387" actId="167"/>
          <ac:spMkLst>
            <pc:docMk/>
            <pc:sldMk cId="0" sldId="304"/>
            <ac:spMk id="2" creationId="{6354C418-5021-441F-B188-11905F4B9F73}"/>
          </ac:spMkLst>
        </pc:spChg>
        <pc:grpChg chg="mod">
          <ac:chgData name="Bryan Krausen" userId="774916b2a9b30420" providerId="LiveId" clId="{4E5F2588-1EBD-43F6-B2DC-825B272B8ABC}" dt="2021-04-27T21:07:14.421" v="2377" actId="1076"/>
          <ac:grpSpMkLst>
            <pc:docMk/>
            <pc:sldMk cId="0" sldId="304"/>
            <ac:grpSpMk id="5" creationId="{BDFE21A9-124E-4189-A19B-437C73D9C540}"/>
          </ac:grpSpMkLst>
        </pc:grpChg>
        <pc:picChg chg="del mod">
          <ac:chgData name="Bryan Krausen" userId="774916b2a9b30420" providerId="LiveId" clId="{4E5F2588-1EBD-43F6-B2DC-825B272B8ABC}" dt="2021-04-28T02:04:57.526" v="2389" actId="478"/>
          <ac:picMkLst>
            <pc:docMk/>
            <pc:sldMk cId="0" sldId="304"/>
            <ac:picMk id="3" creationId="{F0855C16-D1DE-48B6-950F-5B16ADEEDFD3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6" creationId="{C0CD9790-C871-4C98-B2C5-4AACD8B79A9D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7" creationId="{37C6BC9F-1D85-458F-881A-A08BF30827C6}"/>
          </ac:picMkLst>
        </pc:picChg>
        <pc:picChg chg="add mod modCrop">
          <ac:chgData name="Bryan Krausen" userId="774916b2a9b30420" providerId="LiveId" clId="{4E5F2588-1EBD-43F6-B2DC-825B272B8ABC}" dt="2021-04-28T02:05:29.625" v="2397" actId="732"/>
          <ac:picMkLst>
            <pc:docMk/>
            <pc:sldMk cId="0" sldId="304"/>
            <ac:picMk id="8" creationId="{0FF7AA21-4BAB-45FB-A188-A42A3817684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4" creationId="{EDBF277D-E34B-4678-8D3F-4B5CDE900AA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5" creationId="{D389AA27-B56C-46BC-93BE-019A737D72B7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028" creationId="{01947894-A6F0-476E-94FF-4557793BF80D}"/>
          </ac:picMkLst>
        </pc:picChg>
      </pc:sldChg>
      <pc:sldMasterChg chg="delSldLayout modSldLayout">
        <pc:chgData name="Bryan Krausen" userId="774916b2a9b30420" providerId="LiveId" clId="{4E5F2588-1EBD-43F6-B2DC-825B272B8ABC}" dt="2021-04-27T17:46:49.504" v="2256" actId="47"/>
        <pc:sldMasterMkLst>
          <pc:docMk/>
          <pc:sldMasterMk cId="0" sldId="2147483658"/>
        </pc:sldMasterMkLst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49"/>
          </pc:sldLayoutMkLst>
        </pc:sldLayoutChg>
        <pc:sldLayoutChg chg="addSp delSp modSp mod">
          <pc:chgData name="Bryan Krausen" userId="774916b2a9b30420" providerId="LiveId" clId="{4E5F2588-1EBD-43F6-B2DC-825B272B8ABC}" dt="2021-04-27T17:03:31.452" v="1293" actId="478"/>
          <pc:sldLayoutMkLst>
            <pc:docMk/>
            <pc:sldMasterMk cId="0" sldId="2147483658"/>
            <pc:sldLayoutMk cId="0" sldId="2147483650"/>
          </pc:sldLayoutMkLst>
          <pc:spChg chg="add del">
            <ac:chgData name="Bryan Krausen" userId="774916b2a9b30420" providerId="LiveId" clId="{4E5F2588-1EBD-43F6-B2DC-825B272B8ABC}" dt="2021-04-27T17:03:29.987" v="129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  <pc:grpChg chg="del">
            <ac:chgData name="Bryan Krausen" userId="774916b2a9b30420" providerId="LiveId" clId="{4E5F2588-1EBD-43F6-B2DC-825B272B8ABC}" dt="2021-04-27T17:03:01.672" v="1284" actId="478"/>
            <ac:grpSpMkLst>
              <pc:docMk/>
              <pc:sldMasterMk cId="0" sldId="2147483658"/>
              <pc:sldLayoutMk cId="0" sldId="2147483650"/>
              <ac:grpSpMk id="32" creationId="{00000000-0000-0000-0000-000000000000}"/>
            </ac:grpSpMkLst>
          </pc:grpChg>
          <pc:picChg chg="add del">
            <ac:chgData name="Bryan Krausen" userId="774916b2a9b30420" providerId="LiveId" clId="{4E5F2588-1EBD-43F6-B2DC-825B272B8ABC}" dt="2021-04-27T17:03:31.452" v="1293" actId="478"/>
            <ac:picMkLst>
              <pc:docMk/>
              <pc:sldMasterMk cId="0" sldId="2147483658"/>
              <pc:sldLayoutMk cId="0" sldId="2147483650"/>
              <ac:picMk id="30" creationId="{00000000-0000-0000-0000-000000000000}"/>
            </ac:picMkLst>
          </pc:picChg>
          <pc:cxnChg chg="del mod">
            <ac:chgData name="Bryan Krausen" userId="774916b2a9b30420" providerId="LiveId" clId="{4E5F2588-1EBD-43F6-B2DC-825B272B8ABC}" dt="2021-04-27T17:03:03.235" v="1285" actId="478"/>
            <ac:cxnSpMkLst>
              <pc:docMk/>
              <pc:sldMasterMk cId="0" sldId="2147483658"/>
              <pc:sldLayoutMk cId="0" sldId="2147483650"/>
              <ac:cxnSpMk id="36" creationId="{00000000-0000-0000-0000-000000000000}"/>
            </ac:cxnSpMkLst>
          </pc:cxnChg>
          <pc:cxnChg chg="del">
            <ac:chgData name="Bryan Krausen" userId="774916b2a9b30420" providerId="LiveId" clId="{4E5F2588-1EBD-43F6-B2DC-825B272B8ABC}" dt="2021-04-27T17:03:04.091" v="1286" actId="478"/>
            <ac:cxnSpMkLst>
              <pc:docMk/>
              <pc:sldMasterMk cId="0" sldId="2147483658"/>
              <pc:sldLayoutMk cId="0" sldId="2147483650"/>
              <ac:cxnSpMk id="37" creationId="{00000000-0000-0000-0000-000000000000}"/>
            </ac:cxnSpMkLst>
          </pc:cxnChg>
          <pc:cxnChg chg="add del">
            <ac:chgData name="Bryan Krausen" userId="774916b2a9b30420" providerId="LiveId" clId="{4E5F2588-1EBD-43F6-B2DC-825B272B8ABC}" dt="2021-04-27T17:03:12.995" v="1289" actId="478"/>
            <ac:cxnSpMkLst>
              <pc:docMk/>
              <pc:sldMasterMk cId="0" sldId="2147483658"/>
              <pc:sldLayoutMk cId="0" sldId="2147483650"/>
              <ac:cxnSpMk id="38" creationId="{00000000-0000-0000-0000-000000000000}"/>
            </ac:cxnSpMkLst>
          </pc:cxnChg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Bryan Krausen" userId="774916b2a9b30420" providerId="LiveId" clId="{3F5BBDF0-BFE8-4D75-A4ED-31735BA815AD}"/>
    <pc:docChg chg="undo custSel delSld modSld">
      <pc:chgData name="Bryan Krausen" userId="774916b2a9b30420" providerId="LiveId" clId="{3F5BBDF0-BFE8-4D75-A4ED-31735BA815AD}" dt="2021-05-16T22:43:47.664" v="51" actId="6549"/>
      <pc:docMkLst>
        <pc:docMk/>
      </pc:docMkLst>
      <pc:sldChg chg="modSp mod">
        <pc:chgData name="Bryan Krausen" userId="774916b2a9b30420" providerId="LiveId" clId="{3F5BBDF0-BFE8-4D75-A4ED-31735BA815AD}" dt="2021-05-16T22:42:25.541" v="11" actId="20577"/>
        <pc:sldMkLst>
          <pc:docMk/>
          <pc:sldMk cId="0" sldId="256"/>
        </pc:sldMkLst>
        <pc:spChg chg="mod">
          <ac:chgData name="Bryan Krausen" userId="774916b2a9b30420" providerId="LiveId" clId="{3F5BBDF0-BFE8-4D75-A4ED-31735BA815AD}" dt="2021-05-16T22:42:25.541" v="11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47.664" v="51" actId="6549"/>
        <pc:sldMkLst>
          <pc:docMk/>
          <pc:sldMk cId="447746569" sldId="309"/>
        </pc:sldMkLst>
        <pc:spChg chg="add mod">
          <ac:chgData name="Bryan Krausen" userId="774916b2a9b30420" providerId="LiveId" clId="{3F5BBDF0-BFE8-4D75-A4ED-31735BA815AD}" dt="2021-05-16T22:43:47.664" v="51" actId="6549"/>
          <ac:spMkLst>
            <pc:docMk/>
            <pc:sldMk cId="447746569" sldId="309"/>
            <ac:spMk id="41" creationId="{75098DB4-6702-41F6-A844-45272218F17C}"/>
          </ac:spMkLst>
        </pc:spChg>
        <pc:spChg chg="del mod">
          <ac:chgData name="Bryan Krausen" userId="774916b2a9b30420" providerId="LiveId" clId="{3F5BBDF0-BFE8-4D75-A4ED-31735BA815AD}" dt="2021-05-16T22:43:44.344" v="50" actId="478"/>
          <ac:spMkLst>
            <pc:docMk/>
            <pc:sldMk cId="447746569" sldId="309"/>
            <ac:spMk id="45" creationId="{32B2ED2E-20E4-4F83-B7B4-B7AE20599DC2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48" creationId="{60768A6D-7C2B-4D3F-B3EB-3611284A94B0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1" creationId="{6CAF904C-50F8-4370-B531-A838F91E599B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6" creationId="{8625CB01-4B01-406F-9FAF-C1446767B658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7" creationId="{46A41F1D-E0B2-4E82-BCFE-869543EF193C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8" creationId="{BC4E4D6D-74EB-4F07-BBBE-E39BE64436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9" creationId="{3F7CADAC-A3B8-4514-8AB6-8214B05ECA3D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8" creationId="{52588AAB-385D-425E-8A81-3C4C5C794381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9" creationId="{4755FAE0-DD29-423F-9A8A-C17482E2C69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0" creationId="{082A7C81-7045-4EEB-8DE2-9D1D6D4770E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1" creationId="{CBF657D4-E28E-4E44-AC1D-ABB2F194EB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2" creationId="{74BCCDAB-890D-40E4-8D14-6637FE8C421F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1" creationId="{BE68A489-D8BB-458D-85CD-F531E7F62E8B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2" creationId="{35056BE6-4C4C-4C4B-A0AA-93FB84678D69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4" creationId="{848236A6-1392-4901-855A-570B58A2B914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5" creationId="{AC440819-6618-4134-8CB8-05CBB3A632BD}"/>
          </ac:picMkLst>
        </pc:picChg>
        <pc:cxnChg chg="del mod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4" creationId="{F2CAA98C-217E-401E-B597-0AE97C3057C9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5" creationId="{8320AA47-B26A-4DBD-87B4-D91B1F72BCEF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modSp mod">
        <pc:chgData name="Bryan Krausen" userId="774916b2a9b30420" providerId="LiveId" clId="{3F5BBDF0-BFE8-4D75-A4ED-31735BA815AD}" dt="2021-05-16T22:42:41.845" v="14" actId="207"/>
        <pc:sldMkLst>
          <pc:docMk/>
          <pc:sldMk cId="2220299635" sldId="313"/>
        </pc:sldMkLst>
        <pc:spChg chg="mod">
          <ac:chgData name="Bryan Krausen" userId="774916b2a9b30420" providerId="LiveId" clId="{3F5BBDF0-BFE8-4D75-A4ED-31735BA815AD}" dt="2021-05-16T22:42:41.845" v="14" actId="207"/>
          <ac:spMkLst>
            <pc:docMk/>
            <pc:sldMk cId="2220299635" sldId="313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07.240" v="34" actId="20577"/>
        <pc:sldMkLst>
          <pc:docMk/>
          <pc:sldMk cId="2532591562" sldId="335"/>
        </pc:sldMkLst>
        <pc:spChg chg="add del mod">
          <ac:chgData name="Bryan Krausen" userId="774916b2a9b30420" providerId="LiveId" clId="{3F5BBDF0-BFE8-4D75-A4ED-31735BA815AD}" dt="2021-05-16T22:43:01.342" v="21" actId="20577"/>
          <ac:spMkLst>
            <pc:docMk/>
            <pc:sldMk cId="2532591562" sldId="335"/>
            <ac:spMk id="12" creationId="{EC76C527-8B0D-4AA2-B3DB-85517B9429DC}"/>
          </ac:spMkLst>
        </pc:spChg>
        <pc:spChg chg="mod">
          <ac:chgData name="Bryan Krausen" userId="774916b2a9b30420" providerId="LiveId" clId="{3F5BBDF0-BFE8-4D75-A4ED-31735BA815AD}" dt="2021-05-16T22:43:07.240" v="34" actId="20577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3" creationId="{B8C853F9-D9D6-4F9E-B3FA-1CBE58D024BE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4" creationId="{208B2EB3-90BE-4CF7-BBA9-88CC8A594772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5" creationId="{FFDA1E2C-022C-4FC8-96AE-E6C8E8DAB80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6" creationId="{BA31B434-F1E1-45C7-BA5B-A395A137ACF1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7" creationId="{144EE9C3-BA05-4A0A-8B72-1E3A5213EDA7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8" creationId="{DD84448B-7AD6-4A21-BDD1-02000DF6AB54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9" creationId="{52FF241B-BA06-4CC5-BC6E-15095E49F6AF}"/>
          </ac:spMkLst>
        </pc:spChg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1871366179" sldId="34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243551603" sldId="341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2236327102" sldId="342"/>
        </pc:sldMkLst>
      </pc:sldChg>
      <pc:sldChg chg="del">
        <pc:chgData name="Bryan Krausen" userId="774916b2a9b30420" providerId="LiveId" clId="{3F5BBDF0-BFE8-4D75-A4ED-31735BA815AD}" dt="2021-05-16T22:42:30.063" v="12" actId="47"/>
        <pc:sldMkLst>
          <pc:docMk/>
          <pc:sldMk cId="3812753325" sldId="345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3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67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844995873" sldId="36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976032490" sldId="37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044263765" sldId="371"/>
        </pc:sldMkLst>
      </pc:sldChg>
    </pc:docChg>
  </pc:docChgLst>
  <pc:docChgLst>
    <pc:chgData name="Bryan Krausen" userId="774916b2a9b30420" providerId="LiveId" clId="{8FC1D5FC-550F-4AF5-A25F-80F39F006A36}"/>
    <pc:docChg chg="undo custSel addSld delSld modSld sldOrd modMainMaster">
      <pc:chgData name="Bryan Krausen" userId="774916b2a9b30420" providerId="LiveId" clId="{8FC1D5FC-550F-4AF5-A25F-80F39F006A36}" dt="2021-05-04T21:50:02.865" v="13833" actId="1036"/>
      <pc:docMkLst>
        <pc:docMk/>
      </pc:docMkLst>
      <pc:sldChg chg="addSp delSp modSp mod">
        <pc:chgData name="Bryan Krausen" userId="774916b2a9b30420" providerId="LiveId" clId="{8FC1D5FC-550F-4AF5-A25F-80F39F006A36}" dt="2021-05-01T17:14:19.472" v="6669" actId="478"/>
        <pc:sldMkLst>
          <pc:docMk/>
          <pc:sldMk cId="0" sldId="256"/>
        </pc:sldMkLst>
        <pc:spChg chg="mod">
          <ac:chgData name="Bryan Krausen" userId="774916b2a9b30420" providerId="LiveId" clId="{8FC1D5FC-550F-4AF5-A25F-80F39F006A36}" dt="2021-04-28T11:31:39.853" v="15" actId="20577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4" creationId="{6D1C7B8B-F7AE-4304-86AA-22FF95E19DB1}"/>
          </ac:grpSpMkLst>
        </pc:grpChg>
        <pc:grpChg chg="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6" creationId="{5032559F-2E99-4953-AA89-E17ECFFF864F}"/>
          </ac:grpSpMkLst>
        </pc:grpChg>
        <pc:picChg chg="add del">
          <ac:chgData name="Bryan Krausen" userId="774916b2a9b30420" providerId="LiveId" clId="{8FC1D5FC-550F-4AF5-A25F-80F39F006A36}" dt="2021-05-01T17:14:19.472" v="6669" actId="478"/>
          <ac:picMkLst>
            <pc:docMk/>
            <pc:sldMk cId="0" sldId="256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5" creationId="{B392B982-3066-4092-A19B-D1E048013CF2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7" creationId="{5C342117-B8A9-4C4D-9C1F-AD1D1923E1C5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8" creationId="{0F47D12B-51D6-4B2A-B4B9-9143A65D53A6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9" creationId="{E2429C14-00C1-4001-97BC-485D3F22BE0D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10" creationId="{1D20EFD8-44F3-455E-A644-8CB090333A94}"/>
          </ac:picMkLst>
        </pc:picChg>
        <pc:picChg chg="add del mod">
          <ac:chgData name="Bryan Krausen" userId="774916b2a9b30420" providerId="LiveId" clId="{8FC1D5FC-550F-4AF5-A25F-80F39F006A36}" dt="2021-05-01T17:14:19.321" v="6668"/>
          <ac:picMkLst>
            <pc:docMk/>
            <pc:sldMk cId="0" sldId="256"/>
            <ac:picMk id="11" creationId="{4A7E759B-CD2F-4462-A717-149E9E25C6C1}"/>
          </ac:picMkLst>
        </pc:picChg>
      </pc:sldChg>
      <pc:sldChg chg="del">
        <pc:chgData name="Bryan Krausen" userId="774916b2a9b30420" providerId="LiveId" clId="{8FC1D5FC-550F-4AF5-A25F-80F39F006A36}" dt="2021-04-28T11:31:48.995" v="16" actId="47"/>
        <pc:sldMkLst>
          <pc:docMk/>
          <pc:sldMk cId="0" sldId="258"/>
        </pc:sldMkLst>
      </pc:sldChg>
      <pc:sldChg chg="addSp delSp modSp add del mod ord delAnim modAnim">
        <pc:chgData name="Bryan Krausen" userId="774916b2a9b30420" providerId="LiveId" clId="{8FC1D5FC-550F-4AF5-A25F-80F39F006A36}" dt="2021-05-01T17:14:43.505" v="6678"/>
        <pc:sldMkLst>
          <pc:docMk/>
          <pc:sldMk cId="0" sldId="259"/>
        </pc:sldMkLst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7" creationId="{DDED5D7E-65DE-4135-8973-FED9F326DE66}"/>
          </ac:spMkLst>
        </pc:spChg>
        <pc:spChg chg="add mod or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2:35:06.684" v="1574" actId="20577"/>
          <ac:spMkLst>
            <pc:docMk/>
            <pc:sldMk cId="0" sldId="259"/>
            <ac:spMk id="9" creationId="{D3CCD1DF-EF73-48DD-B10A-159D4669ECC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10" creationId="{F234C68F-C5D6-4685-8CCA-AF23666BD1D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7" creationId="{E24171CE-C453-444A-B1CC-AE8741F03B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8" creationId="{9ACE92B4-E9EF-43D5-BCC9-5F4FDBD34465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9" creationId="{19262218-910E-46CD-B75E-11EBEF5E095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0" creationId="{4D5BB0FB-6ADF-4CCC-ADC7-0DA9E023143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1" creationId="{4FB02C3B-7AAE-46D4-9742-073C6169BB6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2" creationId="{4F1A8E77-C488-45C8-B86F-ABBD9C92B20D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3" creationId="{E036D8AF-EFA5-4335-B2D2-B25AA058FA6F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4" creationId="{E11A37EC-86B9-43CE-A8D9-A9BEE64CD19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5" creationId="{085A4804-23D2-462E-A3FE-C52FBFBBBE7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6" creationId="{0C535717-638B-4470-AD61-901BF597D6F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7" creationId="{6920D131-7EAE-4170-8C13-8E8F831399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8" creationId="{306C5EF0-BD57-4B86-A1E7-DB5860040CE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1" creationId="{4650AF4B-03A8-4D1F-B854-3AC8322808C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2" creationId="{C8921619-BFD0-42A4-9758-279AAE3FE582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3" creationId="{D14EE7A9-706E-4C2A-A901-61C24E61BEF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4" creationId="{06E47D3B-2A7B-43B2-B1A8-8C4D6B01514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5" creationId="{EEF3AE87-5579-4603-94D0-60A86705DA9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0" creationId="{484A7DF9-DFEC-42E0-8AEE-F4F173911D5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1" creationId="{7A105B30-D79F-4487-86EE-C1C6E84A0F53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47" creationId="{C2A8F601-0CEF-4301-B8CF-267F267375C1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8" creationId="{2356ABC9-C86F-4492-B122-4BC9B03D30B2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0" creationId="{2B1AA774-E5CF-4DD4-8CA0-9C5BCF859724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1" creationId="{73B338EA-3037-4130-869B-833204E3DAA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1" creationId="{DE80045F-818A-4473-95BC-E656932752A7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2" creationId="{CE590D38-C7E2-4FAE-82C0-BA843A37C4DF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3" creationId="{96AAFB75-8622-40AF-8741-BC72E502AD13}"/>
          </ac:spMkLst>
        </pc:spChg>
        <pc:spChg chg="add mod topLvl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77" creationId="{C26D880D-2741-406B-9E11-6E660135D80E}"/>
          </ac:spMkLst>
        </pc:s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1" creationId="{A5DD0872-32D5-48ED-93FD-B01FAA486669}"/>
          </ac:grpSpMkLst>
        </pc:grpChg>
        <pc:grpChg chg="add mod topLvl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3" creationId="{BB4F068B-FA86-44C9-BB11-4E8E6E4945BA}"/>
          </ac:grpSpMkLst>
        </pc:grpChg>
        <pc:grpChg chg="add del mod">
          <ac:chgData name="Bryan Krausen" userId="774916b2a9b30420" providerId="LiveId" clId="{8FC1D5FC-550F-4AF5-A25F-80F39F006A36}" dt="2021-04-28T12:42:29.641" v="1674" actId="165"/>
          <ac:grpSpMkLst>
            <pc:docMk/>
            <pc:sldMk cId="0" sldId="259"/>
            <ac:grpSpMk id="14" creationId="{20952081-7889-4F39-85A9-DD68D2D0A7C9}"/>
          </ac:grpSpMkLst>
        </pc:grpChg>
        <pc:grpChg chg="add 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4" creationId="{CD5F5F13-E563-46D3-9A10-291173F1E109}"/>
          </ac:grpSpMkLst>
        </pc:grpChg>
        <pc:grpChg chg="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6" creationId="{DD69CD7C-A8FF-4E77-AD72-E84DDA3F1499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1" creationId="{130893FC-D05B-4DF4-B7CB-124D3E2658AC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2" creationId="{11753F0B-DF76-4788-833D-52463AF64ADE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3" creationId="{79768E7D-5BA8-4294-BC14-51A30A4D795B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4" creationId="{B4390A73-97FD-44EB-ADB6-516D039AEE27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5" creationId="{0D349DAE-A6F3-45E8-877B-C072FCE110C8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6" creationId="{F0A954BB-EA6E-4B08-A3A7-9C95C7F49ECD}"/>
          </ac:grpSpMkLst>
        </pc:grpChg>
        <pc:grpChg chg="add del mod">
          <ac:chgData name="Bryan Krausen" userId="774916b2a9b30420" providerId="LiveId" clId="{8FC1D5FC-550F-4AF5-A25F-80F39F006A36}" dt="2021-04-29T12:29:33.080" v="5333" actId="478"/>
          <ac:grpSpMkLst>
            <pc:docMk/>
            <pc:sldMk cId="0" sldId="259"/>
            <ac:grpSpMk id="80" creationId="{8F488743-28E4-496A-91F5-ED34E48568A0}"/>
          </ac:grpSpMkLst>
        </pc:grp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3" creationId="{B851FF07-7919-4A65-9392-DB4549A887D1}"/>
          </ac:picMkLst>
        </pc:picChg>
        <pc:picChg chg="add del mod">
          <ac:chgData name="Bryan Krausen" userId="774916b2a9b30420" providerId="LiveId" clId="{8FC1D5FC-550F-4AF5-A25F-80F39F006A36}" dt="2021-04-29T12:29:52.387" v="5337" actId="478"/>
          <ac:picMkLst>
            <pc:docMk/>
            <pc:sldMk cId="0" sldId="259"/>
            <ac:picMk id="4" creationId="{BBF9B425-E131-4862-B84D-72C6CBAC2D64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7" creationId="{CD9EBC4D-3307-4273-BFE7-74609D9D9B2B}"/>
          </ac:picMkLst>
        </pc:picChg>
        <pc:picChg chg="add mod topLvl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6" creationId="{D13C414A-20A9-4102-B0D8-2F0DDE2151A4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36" creationId="{E1BA7010-1281-40CA-8D33-B785646C62AC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7" creationId="{F3E5AA13-EDD0-46EF-97E5-A9E18C19EACF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9" creationId="{DE333A7B-EE3F-480E-AE14-C332E1812679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2" creationId="{7FC57987-0FA4-4E69-8BD0-A20D83DA4F50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4" creationId="{27D37347-06B2-442E-B524-6B4E0BCCF59D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6" creationId="{09817F34-CC2B-4BC4-951D-901929BC9125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9" creationId="{906B12EB-1842-4EB4-8302-86291748FE0D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53" creationId="{9324C088-30CE-49B5-914D-63696F645224}"/>
          </ac:picMkLst>
        </pc:picChg>
        <pc:picChg chg="add del mod">
          <ac:chgData name="Bryan Krausen" userId="774916b2a9b30420" providerId="LiveId" clId="{8FC1D5FC-550F-4AF5-A25F-80F39F006A36}" dt="2021-05-01T17:14:19.987" v="6671"/>
          <ac:picMkLst>
            <pc:docMk/>
            <pc:sldMk cId="0" sldId="259"/>
            <ac:picMk id="54" creationId="{DACF5B1F-8F14-4F25-AE83-8CF14F4097A5}"/>
          </ac:picMkLst>
        </pc:picChg>
        <pc:picChg chg="add del mod">
          <ac:chgData name="Bryan Krausen" userId="774916b2a9b30420" providerId="LiveId" clId="{8FC1D5FC-550F-4AF5-A25F-80F39F006A36}" dt="2021-05-01T17:14:40.335" v="6677" actId="478"/>
          <ac:picMkLst>
            <pc:docMk/>
            <pc:sldMk cId="0" sldId="259"/>
            <ac:picMk id="55" creationId="{0CF4CE4E-75A7-4CAB-BE81-8E63CAF5CDE1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59" creationId="{0557C32B-2574-4E4E-A66B-5F094C6DBFBD}"/>
          </ac:picMkLst>
        </pc:picChg>
        <pc:picChg chg="add mod modCrop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60" creationId="{2B849207-224E-4270-A5F4-75289DC7E498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5" creationId="{0B6D7322-73BF-4940-9D1A-8C36558DE5A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7" creationId="{FFB1FC5B-77A1-4054-94CA-04453556955D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8" creationId="{A49CEEF8-030F-4D53-AAE6-B654A589632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9" creationId="{71DCB9F2-F414-4B4D-BF60-81CAEF0C3286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70" creationId="{2E97FE7D-172E-442E-AC0F-19B660E9A275}"/>
          </ac:picMkLst>
        </pc:picChg>
        <pc:picChg chg="add mod">
          <ac:chgData name="Bryan Krausen" userId="774916b2a9b30420" providerId="LiveId" clId="{8FC1D5FC-550F-4AF5-A25F-80F39F006A36}" dt="2021-05-01T17:14:43.505" v="6678"/>
          <ac:picMkLst>
            <pc:docMk/>
            <pc:sldMk cId="0" sldId="259"/>
            <ac:picMk id="78" creationId="{0164DDB2-A45B-4CD7-9B80-EC565D2090B0}"/>
          </ac:picMkLst>
        </pc:picChg>
        <pc:picChg chg="add del mod topLvl">
          <ac:chgData name="Bryan Krausen" userId="774916b2a9b30420" providerId="LiveId" clId="{8FC1D5FC-550F-4AF5-A25F-80F39F006A36}" dt="2021-04-29T12:29:33.080" v="5333" actId="478"/>
          <ac:picMkLst>
            <pc:docMk/>
            <pc:sldMk cId="0" sldId="259"/>
            <ac:picMk id="79" creationId="{017CFC5F-FE07-4912-B19A-7F70A37940E7}"/>
          </ac:picMkLst>
        </pc:pic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6" creationId="{F07F16C8-7BD7-4AA1-B8B7-AF0CB1652317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7" creationId="{D4CA5456-ACAC-4A79-B520-AC533EFC461F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8" creationId="{4844A67E-F152-4E9A-94C2-6E5465B7EC35}"/>
          </ac:cxnSpMkLst>
        </pc:cxn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0"/>
        </pc:sldMkLst>
      </pc:sldChg>
      <pc:sldChg chg="del">
        <pc:chgData name="Bryan Krausen" userId="774916b2a9b30420" providerId="LiveId" clId="{8FC1D5FC-550F-4AF5-A25F-80F39F006A36}" dt="2021-04-28T11:31:50.486" v="18" actId="47"/>
        <pc:sldMkLst>
          <pc:docMk/>
          <pc:sldMk cId="0" sldId="262"/>
        </pc:sldMkLst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5"/>
        </pc:sldMkLst>
      </pc:sldChg>
      <pc:sldChg chg="addSp delSp modSp mod modClrScheme chgLayout">
        <pc:chgData name="Bryan Krausen" userId="774916b2a9b30420" providerId="LiveId" clId="{8FC1D5FC-550F-4AF5-A25F-80F39F006A36}" dt="2021-05-01T17:13:55.671" v="6659"/>
        <pc:sldMkLst>
          <pc:docMk/>
          <pc:sldMk cId="0" sldId="267"/>
        </pc:sldMkLst>
        <pc:spChg chg="add del mod ord">
          <ac:chgData name="Bryan Krausen" userId="774916b2a9b30420" providerId="LiveId" clId="{8FC1D5FC-550F-4AF5-A25F-80F39F006A36}" dt="2021-04-28T19:20:19.030" v="3409" actId="478"/>
          <ac:spMkLst>
            <pc:docMk/>
            <pc:sldMk cId="0" sldId="267"/>
            <ac:spMk id="2" creationId="{52B303CC-B759-4165-8485-6AFD90C99412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" creationId="{8D7223E8-D637-423D-8054-5792FF6E1187}"/>
          </ac:spMkLst>
        </pc:spChg>
        <pc:spChg chg="add del mod">
          <ac:chgData name="Bryan Krausen" userId="774916b2a9b30420" providerId="LiveId" clId="{8FC1D5FC-550F-4AF5-A25F-80F39F006A36}" dt="2021-04-28T19:20:26.212" v="3413" actId="478"/>
          <ac:spMkLst>
            <pc:docMk/>
            <pc:sldMk cId="0" sldId="267"/>
            <ac:spMk id="4" creationId="{E2A97D14-49E7-473E-8DAC-0124A15C5FE6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5" creationId="{866B405A-9B60-4201-905E-8ED447A39A6D}"/>
          </ac:spMkLst>
        </pc:spChg>
        <pc:spChg chg="add del mod">
          <ac:chgData name="Bryan Krausen" userId="774916b2a9b30420" providerId="LiveId" clId="{8FC1D5FC-550F-4AF5-A25F-80F39F006A36}" dt="2021-04-28T19:27:09.277" v="3640" actId="478"/>
          <ac:spMkLst>
            <pc:docMk/>
            <pc:sldMk cId="0" sldId="267"/>
            <ac:spMk id="6" creationId="{CA9DC47C-2902-4E23-A582-9FA0A42E031D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7" creationId="{0DEC93EA-905C-45EC-9041-AE14B635C69B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8" creationId="{187AA73E-5AA0-474F-86EA-669B275F3A1A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8" creationId="{7AC84BE2-1C1B-4C23-8639-08EF1AEFD458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11" creationId="{FB5DAA87-BDB6-4DBF-A249-A9299CED2C76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4" creationId="{4246D554-9EA4-4D06-B21E-C3251A202113}"/>
          </ac:spMkLst>
        </pc:spChg>
        <pc:spChg chg="del mod ord">
          <ac:chgData name="Bryan Krausen" userId="774916b2a9b30420" providerId="LiveId" clId="{8FC1D5FC-550F-4AF5-A25F-80F39F006A36}" dt="2021-04-28T19:20:21.128" v="3410" actId="478"/>
          <ac:spMkLst>
            <pc:docMk/>
            <pc:sldMk cId="0" sldId="267"/>
            <ac:spMk id="15" creationId="{CA17DEDF-3CA4-4B42-8FE5-B86CA808CB2C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8FC1D5FC-550F-4AF5-A25F-80F39F006A36}" dt="2021-04-28T19:20:31.708" v="3445" actId="20577"/>
          <ac:spMkLst>
            <pc:docMk/>
            <pc:sldMk cId="0" sldId="267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4-28T19:27:08.084" v="3638" actId="478"/>
          <ac:spMkLst>
            <pc:docMk/>
            <pc:sldMk cId="0" sldId="267"/>
            <ac:spMk id="18" creationId="{53669659-535E-420B-8D88-8837B2C7E41E}"/>
          </ac:spMkLst>
        </pc:spChg>
        <pc:spChg chg="add del mod">
          <ac:chgData name="Bryan Krausen" userId="774916b2a9b30420" providerId="LiveId" clId="{8FC1D5FC-550F-4AF5-A25F-80F39F006A36}" dt="2021-04-28T19:27:07.525" v="3636" actId="478"/>
          <ac:spMkLst>
            <pc:docMk/>
            <pc:sldMk cId="0" sldId="267"/>
            <ac:spMk id="19" creationId="{A84EB247-6F2B-4485-B64C-3226788C794F}"/>
          </ac:spMkLst>
        </pc:spChg>
        <pc:spChg chg="add del mod">
          <ac:chgData name="Bryan Krausen" userId="774916b2a9b30420" providerId="LiveId" clId="{8FC1D5FC-550F-4AF5-A25F-80F39F006A36}" dt="2021-04-28T19:27:07.261" v="3635" actId="478"/>
          <ac:spMkLst>
            <pc:docMk/>
            <pc:sldMk cId="0" sldId="267"/>
            <ac:spMk id="20" creationId="{2B44EF0B-35BF-4C64-BF2E-DC67DED955E9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1" creationId="{126F56E6-7D0E-42CC-A6D8-328473FBA0F2}"/>
          </ac:spMkLst>
        </pc:spChg>
        <pc:spChg chg="add del mod">
          <ac:chgData name="Bryan Krausen" userId="774916b2a9b30420" providerId="LiveId" clId="{8FC1D5FC-550F-4AF5-A25F-80F39F006A36}" dt="2021-04-28T19:27:06.204" v="3632" actId="478"/>
          <ac:spMkLst>
            <pc:docMk/>
            <pc:sldMk cId="0" sldId="267"/>
            <ac:spMk id="22" creationId="{6A711466-9960-418A-9B1C-C3F5EFDE90C8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3" creationId="{80818DD8-15D8-48B9-BED0-B02EC284774D}"/>
          </ac:spMkLst>
        </pc:spChg>
        <pc:spChg chg="add del mod">
          <ac:chgData name="Bryan Krausen" userId="774916b2a9b30420" providerId="LiveId" clId="{8FC1D5FC-550F-4AF5-A25F-80F39F006A36}" dt="2021-04-28T19:27:05.839" v="3631" actId="478"/>
          <ac:spMkLst>
            <pc:docMk/>
            <pc:sldMk cId="0" sldId="267"/>
            <ac:spMk id="25" creationId="{359208CA-35A6-4847-B67A-19A8C94BBBEE}"/>
          </ac:spMkLst>
        </pc:spChg>
        <pc:spChg chg="add del mod">
          <ac:chgData name="Bryan Krausen" userId="774916b2a9b30420" providerId="LiveId" clId="{8FC1D5FC-550F-4AF5-A25F-80F39F006A36}" dt="2021-04-28T19:27:06.981" v="3634" actId="478"/>
          <ac:spMkLst>
            <pc:docMk/>
            <pc:sldMk cId="0" sldId="267"/>
            <ac:spMk id="26" creationId="{99F93378-8F78-40AB-81C5-BF080B4EC63C}"/>
          </ac:spMkLst>
        </pc:spChg>
        <pc:spChg chg="add del mod">
          <ac:chgData name="Bryan Krausen" userId="774916b2a9b30420" providerId="LiveId" clId="{8FC1D5FC-550F-4AF5-A25F-80F39F006A36}" dt="2021-04-28T19:27:07.829" v="3637" actId="478"/>
          <ac:spMkLst>
            <pc:docMk/>
            <pc:sldMk cId="0" sldId="267"/>
            <ac:spMk id="27" creationId="{175C2DB7-09FE-46CA-B3B9-AF63C5DCB625}"/>
          </ac:spMkLst>
        </pc:spChg>
        <pc:spChg chg="add del mod">
          <ac:chgData name="Bryan Krausen" userId="774916b2a9b30420" providerId="LiveId" clId="{8FC1D5FC-550F-4AF5-A25F-80F39F006A36}" dt="2021-04-28T19:27:08.364" v="3639" actId="478"/>
          <ac:spMkLst>
            <pc:docMk/>
            <pc:sldMk cId="0" sldId="267"/>
            <ac:spMk id="28" creationId="{A69398B3-49ED-45FF-AB58-D87F04D70162}"/>
          </ac:spMkLst>
        </pc:spChg>
        <pc:spChg chg="add del mod">
          <ac:chgData name="Bryan Krausen" userId="774916b2a9b30420" providerId="LiveId" clId="{8FC1D5FC-550F-4AF5-A25F-80F39F006A36}" dt="2021-04-28T19:27:06.611" v="3633" actId="478"/>
          <ac:spMkLst>
            <pc:docMk/>
            <pc:sldMk cId="0" sldId="267"/>
            <ac:spMk id="29" creationId="{E3093214-B922-4CDD-868F-0DC6CCC2EDD3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0" creationId="{DD62E2C3-26DA-434A-861A-E51B89DD044E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1" creationId="{009AD7C0-8B8F-4C38-9962-126A561EE426}"/>
          </ac:spMkLst>
        </pc:spChg>
        <pc:spChg chg="add mod or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2" creationId="{D11CEB4F-0F80-4034-9788-03EB95AC26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3" creationId="{C6D723FA-3DA7-45C9-891B-43F1D44FD707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4" creationId="{FDA0D0DD-6C8D-440B-86E3-52E8ACE1264B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5" creationId="{9840E2DF-9A72-45E9-B438-776BEBD8172F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6" creationId="{1D93C852-01BC-454F-A4FD-815EB07F5BA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7" creationId="{AAB65991-F405-456A-8841-B57BD998513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8" creationId="{DC2160EE-60FC-459F-B24B-F04210EFFE10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9" creationId="{A797D918-77E9-44BE-9C9C-C4657DEADBDC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0" creationId="{AD050DE3-9FC3-4346-B67E-0CD58E11ADC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1" creationId="{4A2589AE-CD49-4E18-887E-A55293C8B04D}"/>
          </ac:spMkLst>
        </pc:spChg>
        <pc:spChg chg="add del mod">
          <ac:chgData name="Bryan Krausen" userId="774916b2a9b30420" providerId="LiveId" clId="{8FC1D5FC-550F-4AF5-A25F-80F39F006A36}" dt="2021-04-29T12:23:40.682" v="5106" actId="478"/>
          <ac:spMkLst>
            <pc:docMk/>
            <pc:sldMk cId="0" sldId="267"/>
            <ac:spMk id="45" creationId="{B2879A70-156B-49D9-B87B-A458693F63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6" creationId="{22993283-5611-4C8B-890A-6E59D002DFED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7" creationId="{61E50886-775B-4298-B952-14C615F13C81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8" creationId="{088F4316-CE1A-4BB6-AA67-B72DB0DB54D3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9" creationId="{BDBF5549-4E09-4578-A5BF-480D6C58BD95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50" creationId="{EB8A32D3-5D09-4826-8048-635FF7FEB42A}"/>
          </ac:spMkLst>
        </pc:spChg>
        <pc:spChg chg="mod">
          <ac:chgData name="Bryan Krausen" userId="774916b2a9b30420" providerId="LiveId" clId="{8FC1D5FC-550F-4AF5-A25F-80F39F006A36}" dt="2021-04-28T19:38:31.667" v="4322"/>
          <ac:spMkLst>
            <pc:docMk/>
            <pc:sldMk cId="0" sldId="267"/>
            <ac:spMk id="54" creationId="{45F3A7F8-3F7F-4DE4-B801-AAF5DC5F29E3}"/>
          </ac:spMkLst>
        </pc:s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9" creationId="{80C3AE7F-D191-4842-B30C-0D1A48C8F6DE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0" creationId="{45577CD1-E844-49ED-A3E0-8860E8CB4457}"/>
          </ac:grpSpMkLst>
        </pc:gr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2" creationId="{27553A74-7597-46F7-9DBB-0049A22D887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3" creationId="{C4BF8CDC-C108-4308-BCAA-39AA950EDED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4" creationId="{68E2B8A7-8B8D-45F1-A31A-7F2B97AA32D5}"/>
          </ac:grpSpMkLst>
        </pc:grpChg>
        <pc:grpChg chg="add 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42" creationId="{F7EE36A0-3927-4E2D-B4FC-652966142512}"/>
          </ac:grpSpMkLst>
        </pc:grpChg>
        <pc:grpChg chg="add del mod">
          <ac:chgData name="Bryan Krausen" userId="774916b2a9b30420" providerId="LiveId" clId="{8FC1D5FC-550F-4AF5-A25F-80F39F006A36}" dt="2021-04-28T19:39:06.596" v="4345" actId="478"/>
          <ac:grpSpMkLst>
            <pc:docMk/>
            <pc:sldMk cId="0" sldId="267"/>
            <ac:grpSpMk id="51" creationId="{95E733DC-E134-4188-A5A3-EE33D22F7C67}"/>
          </ac:grpSpMkLst>
        </pc:grpChg>
        <pc:grpChg chg="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52" creationId="{FD9313C3-35A1-4C41-B606-708DA708389C}"/>
          </ac:grpSpMkLst>
        </pc:grpChg>
        <pc:picChg chg="add del mod">
          <ac:chgData name="Bryan Krausen" userId="774916b2a9b30420" providerId="LiveId" clId="{8FC1D5FC-550F-4AF5-A25F-80F39F006A36}" dt="2021-04-29T12:26:10.060" v="5249" actId="478"/>
          <ac:picMkLst>
            <pc:docMk/>
            <pc:sldMk cId="0" sldId="267"/>
            <ac:picMk id="3" creationId="{FD023EA6-8639-4B74-93C8-B37995506AA4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8FC1D5FC-550F-4AF5-A25F-80F39F006A36}" dt="2021-04-28T19:32:04.740" v="4043" actId="478"/>
          <ac:picMkLst>
            <pc:docMk/>
            <pc:sldMk cId="0" sldId="267"/>
            <ac:picMk id="10" creationId="{9346E53F-282C-4BCD-90F6-01C4D854D600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13" creationId="{6AAFA896-8F87-4DBC-926D-5F0C15B8882C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24" creationId="{4A135245-30B9-4707-B9B0-B853D9BC5568}"/>
          </ac:picMkLst>
        </pc:picChg>
        <pc:picChg chg="add del mod">
          <ac:chgData name="Bryan Krausen" userId="774916b2a9b30420" providerId="LiveId" clId="{8FC1D5FC-550F-4AF5-A25F-80F39F006A36}" dt="2021-04-28T19:32:00.359" v="4041" actId="478"/>
          <ac:picMkLst>
            <pc:docMk/>
            <pc:sldMk cId="0" sldId="267"/>
            <ac:picMk id="42" creationId="{91DF21D0-122B-4818-8C56-AF07E218BB7F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3" creationId="{5FDF7B3B-B543-4A0E-8C7D-CE1DE2F13769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4" creationId="{772DE273-D836-4F12-A0D4-3CE2903879A4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1" creationId="{41373649-48FF-41AE-88ED-7DFE90583100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2" creationId="{D37D3839-58EE-46D3-9F10-19B3760E6D5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3" creationId="{97A9B20F-C4A6-4267-830A-3FB3C68CD1D6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3" creationId="{B39C9FAA-2A08-4EE4-86B0-449C9AC7D97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4" creationId="{3B189AE6-F1AF-4942-8A3A-20A3E96A1BEA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5" creationId="{7DC5B51B-2590-4C13-8CBE-71B3ED7367B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6" creationId="{92F0E3C4-D047-4902-916D-506370C2C9F0}"/>
          </ac:picMkLst>
        </pc:picChg>
        <pc:picChg chg="add mod">
          <ac:chgData name="Bryan Krausen" userId="774916b2a9b30420" providerId="LiveId" clId="{8FC1D5FC-550F-4AF5-A25F-80F39F006A36}" dt="2021-05-01T17:13:55.671" v="6659"/>
          <ac:picMkLst>
            <pc:docMk/>
            <pc:sldMk cId="0" sldId="267"/>
            <ac:picMk id="57" creationId="{99B4D14F-FDC8-458C-AE2E-53401A3967AE}"/>
          </ac:picMkLst>
        </pc:picChg>
        <pc:picChg chg="add mod topLvl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2050" creationId="{4B48BF92-73E5-49F7-B0CC-3664CD3B2B68}"/>
          </ac:picMkLst>
        </pc:pic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6" creationId="{C8014E6E-F801-4C6F-9965-58594DAFA4D0}"/>
          </ac:cxnSpMkLst>
        </pc:cxn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31" creationId="{418A0B8A-8E79-4EF5-BA5C-2F80ED03444C}"/>
          </ac:cxnSpMkLst>
        </pc:cxnChg>
      </pc:sldChg>
      <pc:sldChg chg="del">
        <pc:chgData name="Bryan Krausen" userId="774916b2a9b30420" providerId="LiveId" clId="{8FC1D5FC-550F-4AF5-A25F-80F39F006A36}" dt="2021-04-28T11:31:49.707" v="17" actId="47"/>
        <pc:sldMkLst>
          <pc:docMk/>
          <pc:sldMk cId="2434601691" sldId="296"/>
        </pc:sldMkLst>
      </pc:sldChg>
      <pc:sldChg chg="addSp delSp modSp add del mod ord">
        <pc:chgData name="Bryan Krausen" userId="774916b2a9b30420" providerId="LiveId" clId="{8FC1D5FC-550F-4AF5-A25F-80F39F006A36}" dt="2021-05-01T17:14:23.162" v="6672"/>
        <pc:sldMkLst>
          <pc:docMk/>
          <pc:sldMk cId="2982770366" sldId="301"/>
        </pc:sldMkLst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2" creationId="{32FB71D2-1D1B-4F9C-8CF7-8135C5E095BC}"/>
          </ac:spMkLst>
        </pc:spChg>
        <pc:spChg chg="mod">
          <ac:chgData name="Bryan Krausen" userId="774916b2a9b30420" providerId="LiveId" clId="{8FC1D5FC-550F-4AF5-A25F-80F39F006A36}" dt="2021-04-28T11:47:18.040" v="448" actId="14100"/>
          <ac:spMkLst>
            <pc:docMk/>
            <pc:sldMk cId="2982770366" sldId="301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5" creationId="{32A5C2EB-27F3-4041-98E6-C95AF0676F0D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6" creationId="{A897CC1F-5EDF-475C-B98E-7A9B02184BB7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7" creationId="{2A3F4FFE-A26E-43B5-B88F-FEAAAA262C25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8" creationId="{5537F5FF-71BC-4741-A7F0-4655CDC5129B}"/>
          </ac:spMkLst>
        </pc:spChg>
        <pc:spChg chg="mod topLvl">
          <ac:chgData name="Bryan Krausen" userId="774916b2a9b30420" providerId="LiveId" clId="{8FC1D5FC-550F-4AF5-A25F-80F39F006A36}" dt="2021-04-28T11:43:38.174" v="258" actId="207"/>
          <ac:spMkLst>
            <pc:docMk/>
            <pc:sldMk cId="2982770366" sldId="301"/>
            <ac:spMk id="19" creationId="{C3AAC7F2-DC40-4973-9596-8ED65C9876EC}"/>
          </ac:spMkLst>
        </pc:spChg>
        <pc:spChg chg="mod topLvl">
          <ac:chgData name="Bryan Krausen" userId="774916b2a9b30420" providerId="LiveId" clId="{8FC1D5FC-550F-4AF5-A25F-80F39F006A36}" dt="2021-04-28T11:43:47.433" v="259" actId="207"/>
          <ac:spMkLst>
            <pc:docMk/>
            <pc:sldMk cId="2982770366" sldId="301"/>
            <ac:spMk id="20" creationId="{8F3DE1E6-002B-47E1-ADDE-E0DF1D90C474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5" creationId="{B5B4878F-1F11-4DE4-BA53-D43BDF5391C9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6" creationId="{931D7FAC-C91E-4A40-BC9B-2E8EA94F546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7" creationId="{91AD698C-B10B-432E-89E7-8187B8882692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8" creationId="{1053815C-FFF6-4EC4-9247-5156C98C2BA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9" creationId="{35762A66-B4DB-4D40-9133-32708A732C45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30" creationId="{C3D55BEB-38FA-4DA5-A991-69DB6573F42B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2" creationId="{BA8019A2-F80A-4F3B-B8F3-96DE04DA0D81}"/>
          </ac:spMkLst>
        </pc:spChg>
        <pc:spChg chg="add del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5" creationId="{63AAE4BB-B809-45C7-86FB-FC92793CEE14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36" creationId="{2B23AB4D-4644-46F7-8ED7-C574B873CC6D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7" creationId="{DBA07459-E25A-47D0-8760-790609E1AED8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9" creationId="{4945FFB6-0F9C-4302-A138-E4D294811EB6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40" creationId="{DEC809E8-FAED-42F2-8ED4-4375F4CFB178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1" creationId="{E0717730-9B7E-4FCE-9432-A256FF2AAB78}"/>
          </ac:spMkLst>
        </pc:spChg>
        <pc:spChg chg="add mod">
          <ac:chgData name="Bryan Krausen" userId="774916b2a9b30420" providerId="LiveId" clId="{8FC1D5FC-550F-4AF5-A25F-80F39F006A36}" dt="2021-04-28T11:47:32.890" v="477" actId="207"/>
          <ac:spMkLst>
            <pc:docMk/>
            <pc:sldMk cId="2982770366" sldId="301"/>
            <ac:spMk id="44" creationId="{24D8E2EF-FCEC-4910-B9BC-560C5E0ABB3C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6" creationId="{3C6DAAF4-3BC0-4CB8-AFFB-3361AAFFB0AD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55" creationId="{5809CF98-641D-4D3B-AF4C-55BE61C78E47}"/>
          </ac:spMkLst>
        </pc:s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3" creationId="{33042D5D-3D19-4C64-B34B-64FFF447EB53}"/>
          </ac:grpSpMkLst>
        </pc:gr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4" creationId="{A9503B07-3D56-4048-8B6E-A1CD1F40FA88}"/>
          </ac:grpSpMkLst>
        </pc:grpChg>
        <pc:grpChg chg="add del mod">
          <ac:chgData name="Bryan Krausen" userId="774916b2a9b30420" providerId="LiveId" clId="{8FC1D5FC-550F-4AF5-A25F-80F39F006A36}" dt="2021-04-28T11:41:17.199" v="225" actId="165"/>
          <ac:grpSpMkLst>
            <pc:docMk/>
            <pc:sldMk cId="2982770366" sldId="301"/>
            <ac:grpSpMk id="11" creationId="{EB8CB4BB-E4A8-4059-94BD-B4CFEA3981B7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2" creationId="{FEE9D19B-1221-4FAC-98C8-EA9D8EFBD596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3" creationId="{E2FF0DBD-0BA9-4B28-8244-B2E79C640F55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4" creationId="{3D8A336B-F9F6-42C3-B452-29C0AC36931F}"/>
          </ac:grpSpMkLst>
        </pc:grpChg>
        <pc:grpChg chg="add del mod">
          <ac:chgData name="Bryan Krausen" userId="774916b2a9b30420" providerId="LiveId" clId="{8FC1D5FC-550F-4AF5-A25F-80F39F006A36}" dt="2021-04-28T11:41:17.709" v="226" actId="165"/>
          <ac:grpSpMkLst>
            <pc:docMk/>
            <pc:sldMk cId="2982770366" sldId="301"/>
            <ac:grpSpMk id="21" creationId="{54DD6B05-2F06-4686-8733-6A58D5CB4316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2" creationId="{F89FBF2A-6298-45D8-94C1-36667E71FB17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3" creationId="{5D4B81A3-088A-411F-9BA8-BC074494253D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4" creationId="{C4B3B55F-19AC-4FCD-A99A-B682A923347E}"/>
          </ac:grpSpMkLst>
        </pc:grpChg>
        <pc:grpChg chg="add 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5" creationId="{817AC976-9DDC-4265-9BCA-7E03E300A13D}"/>
          </ac:grpSpMkLst>
        </pc:grpChg>
        <pc:grpChg chg="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9" creationId="{83B9BAD7-5C7A-46B8-978F-BA137D6BA4B0}"/>
          </ac:grpSpMkLst>
        </pc:grpChg>
        <pc:picChg chg="add del mod">
          <ac:chgData name="Bryan Krausen" userId="774916b2a9b30420" providerId="LiveId" clId="{8FC1D5FC-550F-4AF5-A25F-80F39F006A36}" dt="2021-05-01T17:14:19.611" v="6670"/>
          <ac:picMkLst>
            <pc:docMk/>
            <pc:sldMk cId="2982770366" sldId="301"/>
            <ac:picMk id="36" creationId="{ABDA606A-BFBF-4B20-92D7-899D8CF2418B}"/>
          </ac:picMkLst>
        </pc:picChg>
        <pc:picChg chg="add mod">
          <ac:chgData name="Bryan Krausen" userId="774916b2a9b30420" providerId="LiveId" clId="{8FC1D5FC-550F-4AF5-A25F-80F39F006A36}" dt="2021-05-01T17:14:23.162" v="6672"/>
          <ac:picMkLst>
            <pc:docMk/>
            <pc:sldMk cId="2982770366" sldId="301"/>
            <ac:picMk id="38" creationId="{5E3647ED-5BFF-4B0C-8309-5A51B90B33FF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38" creationId="{91DD2589-85D9-4369-B73C-780D7A21183C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2" creationId="{A2B3DBF9-5AFA-4413-8A26-E6B5A4740CCA}"/>
          </ac:picMkLst>
        </pc:picChg>
        <pc:picChg chg="add mod">
          <ac:chgData name="Bryan Krausen" userId="774916b2a9b30420" providerId="LiveId" clId="{8FC1D5FC-550F-4AF5-A25F-80F39F006A36}" dt="2021-04-28T17:34:19.920" v="3020" actId="1076"/>
          <ac:picMkLst>
            <pc:docMk/>
            <pc:sldMk cId="2982770366" sldId="301"/>
            <ac:picMk id="43" creationId="{9BC15A76-DF34-48EC-8BAD-B74F750C16F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47" creationId="{82678E00-3509-4D73-8F25-48B76DE5DCCB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8" creationId="{69868E90-D2C8-4094-A739-05694974FE66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0" creationId="{481C8B93-C047-4D55-A214-2DF2862D19E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1" creationId="{A1F6B9D9-AE0B-4DA4-B22A-80390D2942E8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2" creationId="{93869C91-3F2B-4EC7-9AAC-43BE801E0FA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3" creationId="{22BEEBE1-C02C-44AA-A9B4-82295D029A7A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54" creationId="{2881A810-8066-4011-8CFF-3C2ABE37DE5E}"/>
          </ac:picMkLst>
        </pc:pic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1148015415" sldId="302"/>
        </pc:sldMkLst>
      </pc:sldChg>
      <pc:sldChg chg="del">
        <pc:chgData name="Bryan Krausen" userId="774916b2a9b30420" providerId="LiveId" clId="{8FC1D5FC-550F-4AF5-A25F-80F39F006A36}" dt="2021-05-01T14:37:06.029" v="5472" actId="47"/>
        <pc:sldMkLst>
          <pc:docMk/>
          <pc:sldMk cId="4197693069" sldId="303"/>
        </pc:sldMkLst>
      </pc:sldChg>
      <pc:sldChg chg="del">
        <pc:chgData name="Bryan Krausen" userId="774916b2a9b30420" providerId="LiveId" clId="{8FC1D5FC-550F-4AF5-A25F-80F39F006A36}" dt="2021-04-28T11:31:31.095" v="0" actId="47"/>
        <pc:sldMkLst>
          <pc:docMk/>
          <pc:sldMk cId="0" sldId="304"/>
        </pc:sldMkLst>
      </pc:sldChg>
      <pc:sldChg chg="delSp new del mod">
        <pc:chgData name="Bryan Krausen" userId="774916b2a9b30420" providerId="LiveId" clId="{8FC1D5FC-550F-4AF5-A25F-80F39F006A36}" dt="2021-04-28T11:38:57.086" v="188" actId="47"/>
        <pc:sldMkLst>
          <pc:docMk/>
          <pc:sldMk cId="3467494315" sldId="304"/>
        </pc:sldMkLst>
        <pc:spChg chg="del">
          <ac:chgData name="Bryan Krausen" userId="774916b2a9b30420" providerId="LiveId" clId="{8FC1D5FC-550F-4AF5-A25F-80F39F006A36}" dt="2021-04-28T11:38:50.763" v="186" actId="478"/>
          <ac:spMkLst>
            <pc:docMk/>
            <pc:sldMk cId="3467494315" sldId="304"/>
            <ac:spMk id="2" creationId="{CEDD7DC3-7607-4649-B3F2-0B70D766166C}"/>
          </ac:spMkLst>
        </pc:spChg>
        <pc:spChg chg="del">
          <ac:chgData name="Bryan Krausen" userId="774916b2a9b30420" providerId="LiveId" clId="{8FC1D5FC-550F-4AF5-A25F-80F39F006A36}" dt="2021-04-28T11:38:49.780" v="185" actId="478"/>
          <ac:spMkLst>
            <pc:docMk/>
            <pc:sldMk cId="3467494315" sldId="304"/>
            <ac:spMk id="3" creationId="{7E046D6B-49C9-423B-8DF0-0BE2ECB921C6}"/>
          </ac:spMkLst>
        </pc:spChg>
      </pc:sldChg>
      <pc:sldChg chg="addSp delSp modSp new del mod modClrScheme chgLayout">
        <pc:chgData name="Bryan Krausen" userId="774916b2a9b30420" providerId="LiveId" clId="{8FC1D5FC-550F-4AF5-A25F-80F39F006A36}" dt="2021-04-28T11:39:03.115" v="189" actId="47"/>
        <pc:sldMkLst>
          <pc:docMk/>
          <pc:sldMk cId="3778177911" sldId="305"/>
        </pc:sldMkLst>
        <pc:spChg chg="del">
          <ac:chgData name="Bryan Krausen" userId="774916b2a9b30420" providerId="LiveId" clId="{8FC1D5FC-550F-4AF5-A25F-80F39F006A36}" dt="2021-04-28T11:32:02.050" v="21" actId="478"/>
          <ac:spMkLst>
            <pc:docMk/>
            <pc:sldMk cId="3778177911" sldId="305"/>
            <ac:spMk id="2" creationId="{2EB5F34A-DC8F-48D9-BBEE-1782021BA882}"/>
          </ac:spMkLst>
        </pc:spChg>
        <pc:spChg chg="del">
          <ac:chgData name="Bryan Krausen" userId="774916b2a9b30420" providerId="LiveId" clId="{8FC1D5FC-550F-4AF5-A25F-80F39F006A36}" dt="2021-04-28T11:32:23.453" v="25" actId="478"/>
          <ac:spMkLst>
            <pc:docMk/>
            <pc:sldMk cId="3778177911" sldId="305"/>
            <ac:spMk id="3" creationId="{2A0C6112-0952-4AE2-B71E-240D5EA9E0F9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0" creationId="{A98B76D2-B5B1-45C4-8A10-F15A5C940A3F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1" creationId="{9E47DF8F-4F82-4F01-92E9-33F6F9D3237A}"/>
          </ac:spMkLst>
        </pc:spChg>
        <pc:spChg chg="add del mod ord">
          <ac:chgData name="Bryan Krausen" userId="774916b2a9b30420" providerId="LiveId" clId="{8FC1D5FC-550F-4AF5-A25F-80F39F006A36}" dt="2021-04-28T11:36:04.670" v="85" actId="478"/>
          <ac:spMkLst>
            <pc:docMk/>
            <pc:sldMk cId="3778177911" sldId="305"/>
            <ac:spMk id="22" creationId="{2FD82076-B8F4-40EF-88F4-CA59B89EFE5C}"/>
          </ac:spMkLst>
        </pc:spChg>
        <pc:spChg chg="add mod">
          <ac:chgData name="Bryan Krausen" userId="774916b2a9b30420" providerId="LiveId" clId="{8FC1D5FC-550F-4AF5-A25F-80F39F006A36}" dt="2021-04-28T11:36:33.852" v="134" actId="14100"/>
          <ac:spMkLst>
            <pc:docMk/>
            <pc:sldMk cId="3778177911" sldId="305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5" creationId="{2C556B05-3265-471C-BEF8-211E9BC8C017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9" creationId="{4E6DF27F-256B-4C80-92FD-88C2FAA2BF99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1" creationId="{BA114B7F-2AE7-41EF-BC4F-467E9F095E2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3" creationId="{0EFD644F-5AEE-4E36-9974-0DCF30E54D61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5" creationId="{9484CC8C-A8E1-4C27-B4E5-BBD02E2DFF5A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7" creationId="{A274A2F6-0250-4F98-80D7-FC4D7896B826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9" creationId="{6AEE2C6C-DDCB-47DB-9B06-AD5FA8D8B77C}"/>
          </ac:picMkLst>
        </pc:picChg>
      </pc:sldChg>
      <pc:sldChg chg="addSp delSp modSp add mod modTransition">
        <pc:chgData name="Bryan Krausen" userId="774916b2a9b30420" providerId="LiveId" clId="{8FC1D5FC-550F-4AF5-A25F-80F39F006A36}" dt="2021-04-29T13:42:12.122" v="5462" actId="2711"/>
        <pc:sldMkLst>
          <pc:docMk/>
          <pc:sldMk cId="1723936818" sldId="306"/>
        </pc:sldMkLst>
        <pc:spChg chg="add mod">
          <ac:chgData name="Bryan Krausen" userId="774916b2a9b30420" providerId="LiveId" clId="{8FC1D5FC-550F-4AF5-A25F-80F39F006A36}" dt="2021-04-29T13:42:12.122" v="5462" actId="2711"/>
          <ac:spMkLst>
            <pc:docMk/>
            <pc:sldMk cId="1723936818" sldId="306"/>
            <ac:spMk id="2" creationId="{0DDC412B-0B46-40D2-B67B-93EEFE45BA20}"/>
          </ac:spMkLst>
        </pc:spChg>
        <pc:spChg chg="add del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6" creationId="{8A655965-1F1E-4578-AF35-BA9DE7E0064A}"/>
          </ac:spMkLst>
        </pc:spChg>
        <pc:spChg chg="mod">
          <ac:chgData name="Bryan Krausen" userId="774916b2a9b30420" providerId="LiveId" clId="{8FC1D5FC-550F-4AF5-A25F-80F39F006A36}" dt="2021-04-28T12:04:15.452" v="964" actId="14100"/>
          <ac:spMkLst>
            <pc:docMk/>
            <pc:sldMk cId="1723936818" sldId="306"/>
            <ac:spMk id="23" creationId="{ECF5A8F0-30A6-460C-A5C8-0E42F0E917A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1" creationId="{B62E4A6E-E22B-4E29-8B4E-B81C0F94ADE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2" creationId="{851805EE-E875-4534-B3C1-4075C0AB79BF}"/>
          </ac:spMkLst>
        </pc:spChg>
        <pc:grpChg chg="add del mod">
          <ac:chgData name="Bryan Krausen" userId="774916b2a9b30420" providerId="LiveId" clId="{8FC1D5FC-550F-4AF5-A25F-80F39F006A36}" dt="2021-04-28T11:48:58.088" v="495" actId="478"/>
          <ac:grpSpMkLst>
            <pc:docMk/>
            <pc:sldMk cId="1723936818" sldId="306"/>
            <ac:grpSpMk id="12" creationId="{9C4673AE-69A3-42A6-9B0B-E687982878FF}"/>
          </ac:grpSpMkLst>
        </pc:grpChg>
        <pc:grpChg chg="mod">
          <ac:chgData name="Bryan Krausen" userId="774916b2a9b30420" providerId="LiveId" clId="{8FC1D5FC-550F-4AF5-A25F-80F39F006A36}" dt="2021-04-28T11:48:22.929" v="482"/>
          <ac:grpSpMkLst>
            <pc:docMk/>
            <pc:sldMk cId="1723936818" sldId="306"/>
            <ac:grpSpMk id="16" creationId="{DEF50BD0-38E5-4E1C-9FF0-51255D0DE02A}"/>
          </ac:grpSpMkLst>
        </pc:grpChg>
        <pc:grpChg chg="add 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4" creationId="{16A9A066-A184-44C5-A35B-6EB0418E4F10}"/>
          </ac:grpSpMkLst>
        </pc:grpChg>
        <pc:grpChg chg="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6" creationId="{784D0A07-2ABD-4900-A862-D4EC025ACC64}"/>
          </ac:grpSpMkLst>
        </pc:grpChg>
        <pc:picChg chg="add del mod">
          <ac:chgData name="Bryan Krausen" userId="774916b2a9b30420" providerId="LiveId" clId="{8FC1D5FC-550F-4AF5-A25F-80F39F006A36}" dt="2021-04-28T11:54:00.750" v="693" actId="478"/>
          <ac:picMkLst>
            <pc:docMk/>
            <pc:sldMk cId="1723936818" sldId="306"/>
            <ac:picMk id="4" creationId="{76668D8F-A2F8-44E5-A587-4E3A58141AC7}"/>
          </ac:picMkLst>
        </pc:picChg>
        <pc:picChg chg="mod">
          <ac:chgData name="Bryan Krausen" userId="774916b2a9b30420" providerId="LiveId" clId="{8FC1D5FC-550F-4AF5-A25F-80F39F006A36}" dt="2021-04-28T11:38:27.918" v="180" actId="1076"/>
          <ac:picMkLst>
            <pc:docMk/>
            <pc:sldMk cId="1723936818" sldId="306"/>
            <ac:picMk id="5" creationId="{2C556B05-3265-471C-BEF8-211E9BC8C017}"/>
          </ac:picMkLst>
        </pc:picChg>
        <pc:picChg chg="mod">
          <ac:chgData name="Bryan Krausen" userId="774916b2a9b30420" providerId="LiveId" clId="{8FC1D5FC-550F-4AF5-A25F-80F39F006A36}" dt="2021-04-28T11:38:34.847" v="183" actId="14100"/>
          <ac:picMkLst>
            <pc:docMk/>
            <pc:sldMk cId="1723936818" sldId="306"/>
            <ac:picMk id="7" creationId="{A00C10F3-53A9-418F-A4B1-439AD4AD8AB8}"/>
          </ac:picMkLst>
        </pc:picChg>
        <pc:picChg chg="mod">
          <ac:chgData name="Bryan Krausen" userId="774916b2a9b30420" providerId="LiveId" clId="{8FC1D5FC-550F-4AF5-A25F-80F39F006A36}" dt="2021-04-28T11:38:21.124" v="175" actId="1076"/>
          <ac:picMkLst>
            <pc:docMk/>
            <pc:sldMk cId="1723936818" sldId="306"/>
            <ac:picMk id="9" creationId="{4E6DF27F-256B-4C80-92FD-88C2FAA2BF99}"/>
          </ac:picMkLst>
        </pc:picChg>
        <pc:picChg chg="mod">
          <ac:chgData name="Bryan Krausen" userId="774916b2a9b30420" providerId="LiveId" clId="{8FC1D5FC-550F-4AF5-A25F-80F39F006A36}" dt="2021-04-28T11:38:24.010" v="177" actId="1076"/>
          <ac:picMkLst>
            <pc:docMk/>
            <pc:sldMk cId="1723936818" sldId="306"/>
            <ac:picMk id="11" creationId="{BA114B7F-2AE7-41EF-BC4F-467E9F095E28}"/>
          </ac:picMkLst>
        </pc:picChg>
        <pc:picChg chg="mod">
          <ac:chgData name="Bryan Krausen" userId="774916b2a9b30420" providerId="LiveId" clId="{8FC1D5FC-550F-4AF5-A25F-80F39F006A36}" dt="2021-04-28T11:38:29.415" v="181" actId="1076"/>
          <ac:picMkLst>
            <pc:docMk/>
            <pc:sldMk cId="1723936818" sldId="306"/>
            <ac:picMk id="13" creationId="{0EFD644F-5AEE-4E36-9974-0DCF30E54D61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4" creationId="{DDE970C5-577F-4E84-B200-D1926F49C695}"/>
          </ac:picMkLst>
        </pc:picChg>
        <pc:picChg chg="mod">
          <ac:chgData name="Bryan Krausen" userId="774916b2a9b30420" providerId="LiveId" clId="{8FC1D5FC-550F-4AF5-A25F-80F39F006A36}" dt="2021-04-28T11:38:25.572" v="178" actId="1076"/>
          <ac:picMkLst>
            <pc:docMk/>
            <pc:sldMk cId="1723936818" sldId="306"/>
            <ac:picMk id="15" creationId="{9484CC8C-A8E1-4C27-B4E5-BBD02E2DFF5A}"/>
          </ac:picMkLst>
        </pc:picChg>
        <pc:picChg chg="mod">
          <ac:chgData name="Bryan Krausen" userId="774916b2a9b30420" providerId="LiveId" clId="{8FC1D5FC-550F-4AF5-A25F-80F39F006A36}" dt="2021-04-28T11:38:26.746" v="179" actId="1076"/>
          <ac:picMkLst>
            <pc:docMk/>
            <pc:sldMk cId="1723936818" sldId="306"/>
            <ac:picMk id="17" creationId="{A274A2F6-0250-4F98-80D7-FC4D7896B826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8" creationId="{02ECA705-B24C-4583-8FFC-F285F6010812}"/>
          </ac:picMkLst>
        </pc:picChg>
        <pc:picChg chg="mod">
          <ac:chgData name="Bryan Krausen" userId="774916b2a9b30420" providerId="LiveId" clId="{8FC1D5FC-550F-4AF5-A25F-80F39F006A36}" dt="2021-04-28T11:38:22.371" v="176" actId="1076"/>
          <ac:picMkLst>
            <pc:docMk/>
            <pc:sldMk cId="1723936818" sldId="306"/>
            <ac:picMk id="19" creationId="{6AEE2C6C-DDCB-47DB-9B06-AD5FA8D8B77C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0" creationId="{2936DB87-9F53-4DE6-95A7-252622D42809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1" creationId="{1AE6C31C-4C35-4EBB-9C9B-C50A5DCC2B00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2" creationId="{23F7F8FB-4FD0-4FBD-8157-5BA29EE9814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5" creationId="{D5E11D3B-4B25-49AD-83F1-0A0454419CC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7" creationId="{6DEA9728-F0B5-489F-853D-B9004F6EE80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8" creationId="{845078F5-7B5A-4609-BA5A-51DF7C3B2564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9" creationId="{CA132EB6-E4F7-473E-8FCC-96DCD98D808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30" creationId="{DB643BE4-6338-418B-B4FD-449689088C85}"/>
          </ac:picMkLst>
        </pc:picChg>
        <pc:picChg chg="add del mod">
          <ac:chgData name="Bryan Krausen" userId="774916b2a9b30420" providerId="LiveId" clId="{8FC1D5FC-550F-4AF5-A25F-80F39F006A36}" dt="2021-04-28T12:02:52.595" v="948" actId="478"/>
          <ac:picMkLst>
            <pc:docMk/>
            <pc:sldMk cId="1723936818" sldId="306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6" creationId="{6A44A53B-A53E-45FA-9891-C8F2EC86B44B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8" creationId="{044D88E6-5C72-406D-9C67-A04BED4975F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0" creationId="{B7CECA0F-A94E-4B7E-AFB1-3189AAA5D20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2" creationId="{E7D8AD1E-6A6F-49A6-94FC-2D345BCBF1C2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4" creationId="{810CA804-928A-4826-926F-7346FD38E0A0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6" creationId="{57F1BE35-77DD-481B-A9BA-B41CAB69C06E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8" creationId="{31173ED5-0A8D-414A-94FC-92D93CF09106}"/>
          </ac:picMkLst>
        </pc:picChg>
      </pc:sldChg>
      <pc:sldChg chg="addSp delSp modSp add">
        <pc:chgData name="Bryan Krausen" userId="774916b2a9b30420" providerId="LiveId" clId="{8FC1D5FC-550F-4AF5-A25F-80F39F006A36}" dt="2021-04-28T11:48:55.597" v="494"/>
        <pc:sldMkLst>
          <pc:docMk/>
          <pc:sldMk cId="686720663" sldId="307"/>
        </pc:sldMkLst>
        <pc:grpChg chg="add del mod">
          <ac:chgData name="Bryan Krausen" userId="774916b2a9b30420" providerId="LiveId" clId="{8FC1D5FC-550F-4AF5-A25F-80F39F006A36}" dt="2021-04-28T11:48:55.304" v="493" actId="478"/>
          <ac:grpSpMkLst>
            <pc:docMk/>
            <pc:sldMk cId="686720663" sldId="307"/>
            <ac:grpSpMk id="12" creationId="{4B14C32A-22D2-4EBF-9555-C75E98704B05}"/>
          </ac:grpSpMkLst>
        </pc:grpChg>
        <pc:grpChg chg="mod">
          <ac:chgData name="Bryan Krausen" userId="774916b2a9b30420" providerId="LiveId" clId="{8FC1D5FC-550F-4AF5-A25F-80F39F006A36}" dt="2021-04-28T11:48:20.241" v="481"/>
          <ac:grpSpMkLst>
            <pc:docMk/>
            <pc:sldMk cId="686720663" sldId="307"/>
            <ac:grpSpMk id="16" creationId="{E2C3363F-65D7-4605-931E-2D6686CE1C38}"/>
          </ac:grpSpMkLst>
        </pc:grpChg>
        <pc:grpChg chg="add 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4" creationId="{0D1E9892-EF41-4670-8C5D-4B0BBAB14664}"/>
          </ac:grpSpMkLst>
        </pc:grpChg>
        <pc:grpChg chg="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6" creationId="{BD42BB5C-C528-4333-8B77-267D7BCE3513}"/>
          </ac:grpSpMkLst>
        </pc:grp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4" creationId="{62E12A33-78C0-4157-A88E-1430E168928F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8" creationId="{86123C11-8A75-41FC-BA52-A5854A3E4A1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0" creationId="{DF163372-ACDF-4009-9692-36E66BB6BBBA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1" creationId="{8B762234-172E-4B71-8E83-7254DDCA946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2" creationId="{531AADBF-ABE9-470B-8506-6EEBE625C2F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5" creationId="{3D1EDCC6-797B-4C7E-827E-A72403954705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7" creationId="{37C2C236-0D59-4423-9E69-D70434CEB0BE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8" creationId="{4637403B-20B9-43D2-89F3-BEC5081C626B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9" creationId="{FB0B8252-5350-4FBF-892C-4800CA3417E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30" creationId="{1B0C09AF-B470-41EE-92AD-0420775FF91A}"/>
          </ac:picMkLst>
        </pc:picChg>
      </pc:sldChg>
      <pc:sldChg chg="add del">
        <pc:chgData name="Bryan Krausen" userId="774916b2a9b30420" providerId="LiveId" clId="{8FC1D5FC-550F-4AF5-A25F-80F39F006A36}" dt="2021-04-29T14:05:06.159" v="5470" actId="47"/>
        <pc:sldMkLst>
          <pc:docMk/>
          <pc:sldMk cId="3570157274" sldId="308"/>
        </pc:sldMkLst>
      </pc:sldChg>
      <pc:sldChg chg="addSp delSp modSp add mod">
        <pc:chgData name="Bryan Krausen" userId="774916b2a9b30420" providerId="LiveId" clId="{8FC1D5FC-550F-4AF5-A25F-80F39F006A36}" dt="2021-05-01T17:13:56.193" v="6660"/>
        <pc:sldMkLst>
          <pc:docMk/>
          <pc:sldMk cId="447746569" sldId="309"/>
        </pc:sldMkLst>
        <pc:spChg chg="del">
          <ac:chgData name="Bryan Krausen" userId="774916b2a9b30420" providerId="LiveId" clId="{8FC1D5FC-550F-4AF5-A25F-80F39F006A36}" dt="2021-04-28T12:09:29.120" v="984" actId="478"/>
          <ac:spMkLst>
            <pc:docMk/>
            <pc:sldMk cId="447746569" sldId="309"/>
            <ac:spMk id="2" creationId="{0DDC412B-0B46-40D2-B67B-93EEFE45BA20}"/>
          </ac:spMkLst>
        </pc:spChg>
        <pc:spChg chg="add del mod">
          <ac:chgData name="Bryan Krausen" userId="774916b2a9b30420" providerId="LiveId" clId="{8FC1D5FC-550F-4AF5-A25F-80F39F006A36}" dt="2021-04-28T12:11:26.446" v="993" actId="478"/>
          <ac:spMkLst>
            <pc:docMk/>
            <pc:sldMk cId="447746569" sldId="309"/>
            <ac:spMk id="3" creationId="{DED78815-6BE0-4362-A27F-E54FE0E55B13}"/>
          </ac:spMkLst>
        </pc:spChg>
        <pc:spChg chg="add mod">
          <ac:chgData name="Bryan Krausen" userId="774916b2a9b30420" providerId="LiveId" clId="{8FC1D5FC-550F-4AF5-A25F-80F39F006A36}" dt="2021-04-28T12:23:57.351" v="1276" actId="1036"/>
          <ac:spMkLst>
            <pc:docMk/>
            <pc:sldMk cId="447746569" sldId="309"/>
            <ac:spMk id="4" creationId="{45386045-95CC-4738-BB61-8E36A3C92380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4-28T12:06:40.413" v="982" actId="20577"/>
          <ac:spMkLst>
            <pc:docMk/>
            <pc:sldMk cId="447746569" sldId="309"/>
            <ac:spMk id="23" creationId="{ECF5A8F0-30A6-460C-A5C8-0E42F0E917A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2" creationId="{EFF1A7D1-29AB-484D-9192-42D155284A6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3" creationId="{5D7190C7-8015-4125-8BD2-1B2D47EBB7C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4" creationId="{793C694F-17A6-442E-AA76-C7D9090E13BF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5" creationId="{32B2F217-DFA6-49BD-988E-1AC58D4175D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6" creationId="{3A20E715-B69C-40B6-A3C8-874074FCAE1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7" creationId="{E908C596-175D-49AF-8A31-D5CEEEAF517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9" creationId="{EA4758C2-6463-4EA2-AB16-DF30B06DBFBC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40" creationId="{F22EE9C1-4B0B-401F-8D9C-BF13A550D00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1" creationId="{F7ED88DE-F0D7-4EE1-84D6-DFEB079C3A1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2" creationId="{181AB61B-958F-4D38-AD52-47B64BB83ABD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8FC1D5FC-550F-4AF5-A25F-80F39F006A36}" dt="2021-04-28T17:57:25.452" v="3381" actId="12789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3" creationId="{CF930E47-B703-410F-9FC3-7273978D678C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6" creationId="{4B245B54-37B7-4922-8DB1-411686F4D328}"/>
          </ac:spMkLst>
        </pc:spChg>
        <pc:spChg chg="add mod">
          <ac:chgData name="Bryan Krausen" userId="774916b2a9b30420" providerId="LiveId" clId="{8FC1D5FC-550F-4AF5-A25F-80F39F006A36}" dt="2021-04-29T13:42:07.113" v="5461" actId="1076"/>
          <ac:spMkLst>
            <pc:docMk/>
            <pc:sldMk cId="447746569" sldId="309"/>
            <ac:spMk id="67" creationId="{1A1B89C4-89BF-4ABD-87A2-153E656BDC48}"/>
          </ac:spMkLst>
        </pc:spChg>
        <pc:grpChg chg="add del mod">
          <ac:chgData name="Bryan Krausen" userId="774916b2a9b30420" providerId="LiveId" clId="{8FC1D5FC-550F-4AF5-A25F-80F39F006A36}" dt="2021-04-28T12:11:01.892" v="989" actId="478"/>
          <ac:grpSpMkLst>
            <pc:docMk/>
            <pc:sldMk cId="447746569" sldId="309"/>
            <ac:grpSpMk id="31" creationId="{922F1C3C-10EB-4D4D-AEB0-E61420D3DB45}"/>
          </ac:grpSpMkLst>
        </pc:grpChg>
        <pc:picChg chg="del">
          <ac:chgData name="Bryan Krausen" userId="774916b2a9b30420" providerId="LiveId" clId="{8FC1D5FC-550F-4AF5-A25F-80F39F006A36}" dt="2021-04-28T12:02:04.619" v="937" actId="478"/>
          <ac:picMkLst>
            <pc:docMk/>
            <pc:sldMk cId="447746569" sldId="309"/>
            <ac:picMk id="5" creationId="{2C556B05-3265-471C-BEF8-211E9BC8C017}"/>
          </ac:picMkLst>
        </pc:picChg>
        <pc:picChg chg="mod modCrop">
          <ac:chgData name="Bryan Krausen" userId="774916b2a9b30420" providerId="LiveId" clId="{8FC1D5FC-550F-4AF5-A25F-80F39F006A36}" dt="2021-04-28T12:24:36.196" v="1315" actId="1076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8FC1D5FC-550F-4AF5-A25F-80F39F006A36}" dt="2021-04-28T12:01:59.164" v="933" actId="478"/>
          <ac:picMkLst>
            <pc:docMk/>
            <pc:sldMk cId="447746569" sldId="309"/>
            <ac:picMk id="9" creationId="{4E6DF27F-256B-4C80-92FD-88C2FAA2BF99}"/>
          </ac:picMkLst>
        </pc:picChg>
        <pc:picChg chg="del">
          <ac:chgData name="Bryan Krausen" userId="774916b2a9b30420" providerId="LiveId" clId="{8FC1D5FC-550F-4AF5-A25F-80F39F006A36}" dt="2021-04-28T12:02:03.541" v="935" actId="478"/>
          <ac:picMkLst>
            <pc:docMk/>
            <pc:sldMk cId="447746569" sldId="309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05.307" v="938" actId="478"/>
          <ac:picMkLst>
            <pc:docMk/>
            <pc:sldMk cId="447746569" sldId="309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02.564" v="934" actId="478"/>
          <ac:picMkLst>
            <pc:docMk/>
            <pc:sldMk cId="447746569" sldId="309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04.099" v="936" actId="478"/>
          <ac:picMkLst>
            <pc:docMk/>
            <pc:sldMk cId="447746569" sldId="309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05.853" v="939" actId="478"/>
          <ac:picMkLst>
            <pc:docMk/>
            <pc:sldMk cId="447746569" sldId="309"/>
            <ac:picMk id="19" creationId="{6AEE2C6C-DDCB-47DB-9B06-AD5FA8D8B77C}"/>
          </ac:picMkLst>
        </pc:picChg>
        <pc:picChg chg="add mod">
          <ac:chgData name="Bryan Krausen" userId="774916b2a9b30420" providerId="LiveId" clId="{8FC1D5FC-550F-4AF5-A25F-80F39F006A36}" dt="2021-05-01T17:13:56.193" v="6660"/>
          <ac:picMkLst>
            <pc:docMk/>
            <pc:sldMk cId="447746569" sldId="309"/>
            <ac:picMk id="31" creationId="{7EF5E504-24A5-41C3-8D8C-1CC5D87B5E87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24:09.500" v="1309" actId="1036"/>
          <ac:picMkLst>
            <pc:docMk/>
            <pc:sldMk cId="447746569" sldId="309"/>
            <ac:picMk id="46" creationId="{7397B652-C81A-4940-95E3-A0AFBB8C6E2F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49" creationId="{857BB314-04AF-4571-A46D-223682C579C9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52" creationId="{0321CDF1-E2FA-4A7D-9039-E1F531F1B297}"/>
          </ac:picMkLst>
        </pc:picChg>
        <pc:picChg chg="add mod">
          <ac:chgData name="Bryan Krausen" userId="774916b2a9b30420" providerId="LiveId" clId="{8FC1D5FC-550F-4AF5-A25F-80F39F006A36}" dt="2021-04-28T12:25:31.134" v="1328" actId="14100"/>
          <ac:picMkLst>
            <pc:docMk/>
            <pc:sldMk cId="447746569" sldId="309"/>
            <ac:picMk id="54" creationId="{CF87AB23-D069-41B2-8515-EC9FB775ABFA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6" creationId="{6A44A53B-A53E-45FA-9891-C8F2EC86B44B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8" creationId="{044D88E6-5C72-406D-9C67-A04BED4975F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0" creationId="{B7CECA0F-A94E-4B7E-AFB1-3189AAA5D20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2" creationId="{E7D8AD1E-6A6F-49A6-94FC-2D345BCBF1C2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4" creationId="{810CA804-928A-4826-926F-7346FD38E0A0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6" creationId="{57F1BE35-77DD-481B-A9BA-B41CAB69C06E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8" creationId="{31173ED5-0A8D-414A-94FC-92D93CF09106}"/>
          </ac:picMkLst>
        </pc:picChg>
        <pc:cxnChg chg="add mod ord">
          <ac:chgData name="Bryan Krausen" userId="774916b2a9b30420" providerId="LiveId" clId="{8FC1D5FC-550F-4AF5-A25F-80F39F006A36}" dt="2021-04-28T12:31:51.384" v="1492" actId="14100"/>
          <ac:cxnSpMkLst>
            <pc:docMk/>
            <pc:sldMk cId="447746569" sldId="309"/>
            <ac:cxnSpMk id="10" creationId="{BC270D9D-0D69-430E-A289-E099D60FBAFC}"/>
          </ac:cxnSpMkLst>
        </pc:cxnChg>
        <pc:cxnChg chg="add mod ord">
          <ac:chgData name="Bryan Krausen" userId="774916b2a9b30420" providerId="LiveId" clId="{8FC1D5FC-550F-4AF5-A25F-80F39F006A36}" dt="2021-04-28T12:31:54.618" v="1493" actId="14100"/>
          <ac:cxnSpMkLst>
            <pc:docMk/>
            <pc:sldMk cId="447746569" sldId="309"/>
            <ac:cxnSpMk id="44" creationId="{B4548ABD-8437-4CF3-9CF8-86A16B413995}"/>
          </ac:cxnSpMkLst>
        </pc:cxnChg>
        <pc:cxnChg chg="add mod ord">
          <ac:chgData name="Bryan Krausen" userId="774916b2a9b30420" providerId="LiveId" clId="{8FC1D5FC-550F-4AF5-A25F-80F39F006A36}" dt="2021-04-28T12:31:59.362" v="1494" actId="14100"/>
          <ac:cxnSpMkLst>
            <pc:docMk/>
            <pc:sldMk cId="447746569" sldId="309"/>
            <ac:cxnSpMk id="47" creationId="{F1B49D71-65DA-41A0-9EB9-C3937FCA368C}"/>
          </ac:cxnSpMkLst>
        </pc:cxnChg>
        <pc:cxnChg chg="add mod ord">
          <ac:chgData name="Bryan Krausen" userId="774916b2a9b30420" providerId="LiveId" clId="{8FC1D5FC-550F-4AF5-A25F-80F39F006A36}" dt="2021-04-28T12:32:06.168" v="1495" actId="14100"/>
          <ac:cxnSpMkLst>
            <pc:docMk/>
            <pc:sldMk cId="447746569" sldId="309"/>
            <ac:cxnSpMk id="50" creationId="{38D1788F-A4DB-4258-89CC-473F51F9C6C7}"/>
          </ac:cxnSpMkLst>
        </pc:cxnChg>
      </pc:sldChg>
      <pc:sldChg chg="addSp delSp modSp add mod modAnim">
        <pc:chgData name="Bryan Krausen" userId="774916b2a9b30420" providerId="LiveId" clId="{8FC1D5FC-550F-4AF5-A25F-80F39F006A36}" dt="2021-05-04T11:59:02.996" v="13690" actId="478"/>
        <pc:sldMkLst>
          <pc:docMk/>
          <pc:sldMk cId="525747895" sldId="310"/>
        </pc:sldMkLst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2" creationId="{5DBEB6C8-365E-45D6-AD92-63D44C6DBDC0}"/>
          </ac:spMkLst>
        </pc:spChg>
        <pc:spChg chg="del">
          <ac:chgData name="Bryan Krausen" userId="774916b2a9b30420" providerId="LiveId" clId="{8FC1D5FC-550F-4AF5-A25F-80F39F006A36}" dt="2021-05-04T11:59:02.996" v="13690" actId="478"/>
          <ac:spMkLst>
            <pc:docMk/>
            <pc:sldMk cId="525747895" sldId="310"/>
            <ac:spMk id="5" creationId="{A0EC0052-D7F9-9D4C-9DA7-793C5054337A}"/>
          </ac:spMkLst>
        </pc:spChg>
        <pc:spChg chg="add mod">
          <ac:chgData name="Bryan Krausen" userId="774916b2a9b30420" providerId="LiveId" clId="{8FC1D5FC-550F-4AF5-A25F-80F39F006A36}" dt="2021-05-04T11:58:59.155" v="13689" actId="20577"/>
          <ac:spMkLst>
            <pc:docMk/>
            <pc:sldMk cId="525747895" sldId="310"/>
            <ac:spMk id="7" creationId="{34A7AF46-2A4F-4959-BA97-44AA50E11C2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3:08:06.607" v="2218" actId="14100"/>
          <ac:spMkLst>
            <pc:docMk/>
            <pc:sldMk cId="525747895" sldId="310"/>
            <ac:spMk id="9" creationId="{D3CCD1DF-EF73-48DD-B10A-159D4669ECCA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10" creationId="{F234C68F-C5D6-4685-8CCA-AF23666BD1D8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27" creationId="{7A40B150-6C7B-4D2E-B060-28A4AC173685}"/>
          </ac:spMkLst>
        </pc:spChg>
        <pc:spChg chg="add del mod">
          <ac:chgData name="Bryan Krausen" userId="774916b2a9b30420" providerId="LiveId" clId="{8FC1D5FC-550F-4AF5-A25F-80F39F006A36}" dt="2021-04-28T12:53:17.406" v="1899" actId="478"/>
          <ac:spMkLst>
            <pc:docMk/>
            <pc:sldMk cId="525747895" sldId="310"/>
            <ac:spMk id="31" creationId="{D22E7B5F-671D-4332-B8A1-58FE6DE6E8E3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2" creationId="{4409A247-EEE0-41B0-AB9E-887EA951636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9" creationId="{1C3877E8-F802-4F0A-9690-C4541A740F6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0" creationId="{484A7DF9-DFEC-42E0-8AEE-F4F173911D5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1" creationId="{7A105B30-D79F-4487-86EE-C1C6E84A0F5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3" creationId="{1A7CFC77-CB3B-4A5F-99E3-F1EE2DF498D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7" creationId="{05D3E1C6-4D87-421F-867C-A08AF0020700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8" creationId="{2356ABC9-C86F-4492-B122-4BC9B03D30B2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0" creationId="{2B1AA774-E5CF-4DD4-8CA0-9C5BCF859724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1" creationId="{73B338EA-3037-4130-869B-833204E3DAA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4" creationId="{816570F7-9135-4E82-A3A9-42F1953BC947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5" creationId="{C08C9C0F-A310-4BE4-B9AF-B13BF13CFB9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1" creationId="{DE80045F-818A-4473-95BC-E656932752A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2" creationId="{CE590D38-C7E2-4FAE-82C0-BA843A37C4D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3" creationId="{96AAFB75-8622-40AF-8741-BC72E502AD13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7" creationId="{49A57002-42B8-4DC4-9105-7D584C318544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8" creationId="{664B41FD-8354-4F88-B206-91FC97CB4EA7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1" creationId="{E48E3423-D8A4-4849-B435-12DEFAF8C9F1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2" creationId="{70FFB426-8D5C-4ACF-9D49-FA0159C53089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5" creationId="{45019090-3A7B-4211-85DA-13CE90637F40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6" creationId="{88154B4B-0FCD-4788-83C0-1B705D12B449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9" creationId="{34FFB6E5-44A6-4148-ACE3-AFE9DD14D053}"/>
          </ac:spMkLst>
        </pc:spChg>
        <pc:spChg chg="add del mod">
          <ac:chgData name="Bryan Krausen" userId="774916b2a9b30420" providerId="LiveId" clId="{8FC1D5FC-550F-4AF5-A25F-80F39F006A36}" dt="2021-04-28T13:03:04.007" v="2077" actId="478"/>
          <ac:spMkLst>
            <pc:docMk/>
            <pc:sldMk cId="525747895" sldId="310"/>
            <ac:spMk id="80" creationId="{FE7059B2-3DAA-4C9B-8F0B-F087BE74228A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81" creationId="{DA3D4805-9D54-47FE-BB61-A92ACD49BD3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0" creationId="{202FE7F6-3991-417C-9C0A-A4F87EE7388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4" creationId="{17FE5C4F-D1F0-4A40-9E6C-77036FCD3637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5" creationId="{3595310B-D31D-403F-8612-27FD4603A3D4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6" creationId="{4AE270E5-9011-46E6-9692-BAC29011E2D5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6" creationId="{93E9804D-404F-416B-A0E8-72831F3405B2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7" creationId="{D12D1024-07BC-4E2A-AED0-A74A6ABF31AB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121" creationId="{0774BC0B-EF9C-4F98-9468-CCC824ACECD3}"/>
          </ac:spMkLst>
        </pc:spChg>
        <pc:grpChg chg="del">
          <ac:chgData name="Bryan Krausen" userId="774916b2a9b30420" providerId="LiveId" clId="{8FC1D5FC-550F-4AF5-A25F-80F39F006A36}" dt="2021-04-28T12:52:06.148" v="1856" actId="478"/>
          <ac:grpSpMkLst>
            <pc:docMk/>
            <pc:sldMk cId="525747895" sldId="310"/>
            <ac:grpSpMk id="13" creationId="{BB4F068B-FA86-44C9-BB11-4E8E6E4945B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8" creationId="{FEC569CB-15DF-42FB-BF50-798F23A012F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9" creationId="{C64D5268-4D8F-4248-A255-057C7FE8BD2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0" creationId="{B144A9C3-0A32-414F-85C4-8E6AC3478C20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3:03:13.138" v="2081" actId="165"/>
          <ac:grpSpMkLst>
            <pc:docMk/>
            <pc:sldMk cId="525747895" sldId="310"/>
            <ac:grpSpMk id="66" creationId="{5DEDCA18-1591-44F4-BEE2-8ADB3A07310C}"/>
          </ac:grpSpMkLst>
        </pc:grpChg>
        <pc:grpChg chg="add del mod">
          <ac:chgData name="Bryan Krausen" userId="774916b2a9b30420" providerId="LiveId" clId="{8FC1D5FC-550F-4AF5-A25F-80F39F006A36}" dt="2021-04-28T13:03:13.543" v="2082" actId="165"/>
          <ac:grpSpMkLst>
            <pc:docMk/>
            <pc:sldMk cId="525747895" sldId="310"/>
            <ac:grpSpMk id="70" creationId="{3ECBB575-FA83-4732-A719-54869D4DF7B6}"/>
          </ac:grpSpMkLst>
        </pc:grpChg>
        <pc:grpChg chg="add del mod">
          <ac:chgData name="Bryan Krausen" userId="774916b2a9b30420" providerId="LiveId" clId="{8FC1D5FC-550F-4AF5-A25F-80F39F006A36}" dt="2021-04-28T13:03:13.955" v="2083" actId="165"/>
          <ac:grpSpMkLst>
            <pc:docMk/>
            <pc:sldMk cId="525747895" sldId="310"/>
            <ac:grpSpMk id="74" creationId="{E4BA9C5A-04D5-479D-AE0B-24278ECE92A1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8" creationId="{54C9487E-62AF-4E7C-BAA1-01F93187963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9" creationId="{24BDAC6D-8AF5-4C59-AE48-2CBD20A4A53E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0" creationId="{8463AE10-4DA8-47FF-936A-AF67C73AC455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2" creationId="{347F7E13-D6CD-4942-84DE-48756B45EC6E}"/>
          </ac:grpSpMkLst>
        </pc:grpChg>
        <pc:grpChg chg="add 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4" creationId="{4F69D563-265F-4C65-8191-A96CB1BE50D9}"/>
          </ac:grpSpMkLst>
        </pc:grpChg>
        <pc:grpChg chg="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6" creationId="{00E033FD-0ACD-42AC-8BC2-A7B91F5C2078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2" creationId="{B6456872-8890-4D49-B77E-F784602B02D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3" creationId="{5832708B-7149-41A8-9A84-34D571D549E4}"/>
          </ac:grpSpMkLst>
        </pc:grp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" creationId="{B851FF07-7919-4A65-9392-DB4549A887D1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6" creationId="{8A385C6F-850C-4E97-A99E-6996B12B7FC6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14" creationId="{F0E2F889-1A35-4857-9284-698998E850C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6" creationId="{D13C414A-20A9-4102-B0D8-2F0DDE2151A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23" creationId="{75DE1895-AB63-403E-9942-07133454AD85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6" creationId="{E1BA7010-1281-40CA-8D33-B785646C62AC}"/>
          </ac:picMkLst>
        </pc:picChg>
        <pc:picChg chg="add del mod">
          <ac:chgData name="Bryan Krausen" userId="774916b2a9b30420" providerId="LiveId" clId="{8FC1D5FC-550F-4AF5-A25F-80F39F006A36}" dt="2021-04-28T12:57:54.542" v="1961" actId="478"/>
          <ac:picMkLst>
            <pc:docMk/>
            <pc:sldMk cId="525747895" sldId="310"/>
            <ac:picMk id="45" creationId="{07FFDE48-7468-468E-A88F-19B622640C2C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49" creationId="{8FBB73FE-BA97-4FF2-8A70-0A5360B336C8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3" creationId="{9324C088-30CE-49B5-914D-63696F645224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9" creationId="{0557C32B-2574-4E4E-A66B-5F094C6DBFB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60" creationId="{2B849207-224E-4270-A5F4-75289DC7E498}"/>
          </ac:picMkLst>
        </pc:picChg>
        <pc:picChg chg="add mod">
          <ac:chgData name="Bryan Krausen" userId="774916b2a9b30420" providerId="LiveId" clId="{8FC1D5FC-550F-4AF5-A25F-80F39F006A36}" dt="2021-05-01T17:14:03.154" v="6663"/>
          <ac:picMkLst>
            <pc:docMk/>
            <pc:sldMk cId="525747895" sldId="310"/>
            <ac:picMk id="61" creationId="{8FCFBF76-FA26-4377-8FCE-ED4C00FD5279}"/>
          </ac:picMkLst>
        </pc:picChg>
        <pc:picChg chg="del mod topLvl">
          <ac:chgData name="Bryan Krausen" userId="774916b2a9b30420" providerId="LiveId" clId="{8FC1D5FC-550F-4AF5-A25F-80F39F006A36}" dt="2021-04-28T13:03:15.860" v="2084" actId="478"/>
          <ac:picMkLst>
            <pc:docMk/>
            <pc:sldMk cId="525747895" sldId="310"/>
            <ac:picMk id="69" creationId="{478039CF-3944-4D7D-A031-1DE69E17D9C4}"/>
          </ac:picMkLst>
        </pc:picChg>
        <pc:picChg chg="del mod topLvl">
          <ac:chgData name="Bryan Krausen" userId="774916b2a9b30420" providerId="LiveId" clId="{8FC1D5FC-550F-4AF5-A25F-80F39F006A36}" dt="2021-04-28T13:03:16.453" v="2085" actId="478"/>
          <ac:picMkLst>
            <pc:docMk/>
            <pc:sldMk cId="525747895" sldId="310"/>
            <ac:picMk id="73" creationId="{5FA37238-45C8-4551-B3A3-160E4BEB7D2A}"/>
          </ac:picMkLst>
        </pc:picChg>
        <pc:picChg chg="del mod topLvl">
          <ac:chgData name="Bryan Krausen" userId="774916b2a9b30420" providerId="LiveId" clId="{8FC1D5FC-550F-4AF5-A25F-80F39F006A36}" dt="2021-04-28T13:03:17.076" v="2086" actId="478"/>
          <ac:picMkLst>
            <pc:docMk/>
            <pc:sldMk cId="525747895" sldId="310"/>
            <ac:picMk id="77" creationId="{61EAF0B5-CD70-49E4-A4A4-508E68F41570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4" creationId="{3C343BAF-6F6D-4786-869A-0B9B8996F14D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5" creationId="{596EC14B-2AFA-4E0C-BCBF-6A742833F5E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6" creationId="{59C9762A-63E3-455E-B704-228565310BCD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87" creationId="{5795CD54-A67D-4E36-82AA-F171E2EB8F20}"/>
          </ac:picMkLst>
        </pc:picChg>
        <pc:picChg chg="add del mod">
          <ac:chgData name="Bryan Krausen" userId="774916b2a9b30420" providerId="LiveId" clId="{8FC1D5FC-550F-4AF5-A25F-80F39F006A36}" dt="2021-04-28T13:12:34.055" v="2407" actId="478"/>
          <ac:picMkLst>
            <pc:docMk/>
            <pc:sldMk cId="525747895" sldId="310"/>
            <ac:picMk id="97" creationId="{6A6E3B26-B50F-4802-9981-0521B09028C4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101" creationId="{50D5F510-5EE9-4648-8ACE-575ED8FD35B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5" creationId="{AFA33C45-A593-40B5-8609-218B8C21AD4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7" creationId="{6285FD83-A84C-468E-AA0A-8A9B74F2D4EB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8" creationId="{71A32874-700E-49CC-9CAE-1FDDB6E0FFBF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9" creationId="{2725B23C-144A-4AB1-9AF0-7AD72D9A121C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20" creationId="{5C8CDE34-4B9D-490B-804D-FD7F28C62742}"/>
          </ac:picMkLst>
        </pc:pic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17" creationId="{8B24AB41-D61A-46DF-9952-7D89B5A33206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26" creationId="{D354A761-B463-4275-87D0-9A07122AB63B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6" creationId="{F07F16C8-7BD7-4AA1-B8B7-AF0CB1652317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7" creationId="{D4CA5456-ACAC-4A79-B520-AC533EFC461F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8" creationId="{4844A67E-F152-4E9A-94C2-6E5465B7EC35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4" creationId="{1D18C783-275D-4CC5-8666-A06FE592927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5" creationId="{BC7B32D3-0783-4319-91ED-4BD6E5E8F2EE}"/>
          </ac:cxnSpMkLst>
        </pc:cxnChg>
        <pc:cxnChg chg="add del mod">
          <ac:chgData name="Bryan Krausen" userId="774916b2a9b30420" providerId="LiveId" clId="{8FC1D5FC-550F-4AF5-A25F-80F39F006A36}" dt="2021-04-28T13:01:55.479" v="2053" actId="478"/>
          <ac:cxnSpMkLst>
            <pc:docMk/>
            <pc:sldMk cId="525747895" sldId="310"/>
            <ac:cxnSpMk id="78" creationId="{F99EC6AF-C73F-41EE-A9AC-B42898B13222}"/>
          </ac:cxnSpMkLst>
        </pc:cxnChg>
        <pc:cxnChg chg="add mod or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82" creationId="{0F93B6A3-E84B-4322-AFEB-CA346F810B92}"/>
          </ac:cxnSpMkLst>
        </pc:cxnChg>
        <pc:cxnChg chg="add del mod">
          <ac:chgData name="Bryan Krausen" userId="774916b2a9b30420" providerId="LiveId" clId="{8FC1D5FC-550F-4AF5-A25F-80F39F006A36}" dt="2021-04-28T13:13:28.179" v="2435" actId="478"/>
          <ac:cxnSpMkLst>
            <pc:docMk/>
            <pc:sldMk cId="525747895" sldId="310"/>
            <ac:cxnSpMk id="83" creationId="{F3C65A6D-C074-4D9E-B138-C06E85BD92DF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88" creationId="{D6819F72-5853-4F66-8577-A1B3FE6AC9C5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4" creationId="{002D9802-58A2-4D58-88E4-9E6E070F2567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5" creationId="{75A38C82-AE65-42D8-AB0C-770ADB99B904}"/>
          </ac:cxnSpMkLst>
        </pc:cxnChg>
      </pc:sldChg>
      <pc:sldChg chg="add del">
        <pc:chgData name="Bryan Krausen" userId="774916b2a9b30420" providerId="LiveId" clId="{8FC1D5FC-550F-4AF5-A25F-80F39F006A36}" dt="2021-04-28T12:34:16.115" v="1530" actId="47"/>
        <pc:sldMkLst>
          <pc:docMk/>
          <pc:sldMk cId="2452258495" sldId="310"/>
        </pc:sldMkLst>
      </pc:sldChg>
      <pc:sldChg chg="delSp modSp add del mod">
        <pc:chgData name="Bryan Krausen" userId="774916b2a9b30420" providerId="LiveId" clId="{8FC1D5FC-550F-4AF5-A25F-80F39F006A36}" dt="2021-04-28T12:06:32.742" v="965" actId="2696"/>
        <pc:sldMkLst>
          <pc:docMk/>
          <pc:sldMk cId="2808073806" sldId="310"/>
        </pc:sldMkLst>
        <pc:picChg chg="del">
          <ac:chgData name="Bryan Krausen" userId="774916b2a9b30420" providerId="LiveId" clId="{8FC1D5FC-550F-4AF5-A25F-80F39F006A36}" dt="2021-04-28T12:02:16.292" v="942" actId="478"/>
          <ac:picMkLst>
            <pc:docMk/>
            <pc:sldMk cId="2808073806" sldId="310"/>
            <ac:picMk id="5" creationId="{2C556B05-3265-471C-BEF8-211E9BC8C017}"/>
          </ac:picMkLst>
        </pc:picChg>
        <pc:picChg chg="del">
          <ac:chgData name="Bryan Krausen" userId="774916b2a9b30420" providerId="LiveId" clId="{8FC1D5FC-550F-4AF5-A25F-80F39F006A36}" dt="2021-04-28T12:02:18.300" v="947" actId="478"/>
          <ac:picMkLst>
            <pc:docMk/>
            <pc:sldMk cId="2808073806" sldId="310"/>
            <ac:picMk id="9" creationId="{4E6DF27F-256B-4C80-92FD-88C2FAA2BF99}"/>
          </ac:picMkLst>
        </pc:picChg>
        <pc:picChg chg="del mod">
          <ac:chgData name="Bryan Krausen" userId="774916b2a9b30420" providerId="LiveId" clId="{8FC1D5FC-550F-4AF5-A25F-80F39F006A36}" dt="2021-04-28T12:02:17.876" v="946" actId="478"/>
          <ac:picMkLst>
            <pc:docMk/>
            <pc:sldMk cId="2808073806" sldId="310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15.445" v="941" actId="478"/>
          <ac:picMkLst>
            <pc:docMk/>
            <pc:sldMk cId="2808073806" sldId="310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17.460" v="944" actId="478"/>
          <ac:picMkLst>
            <pc:docMk/>
            <pc:sldMk cId="2808073806" sldId="310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16.956" v="943" actId="478"/>
          <ac:picMkLst>
            <pc:docMk/>
            <pc:sldMk cId="2808073806" sldId="310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14.635" v="940" actId="478"/>
          <ac:picMkLst>
            <pc:docMk/>
            <pc:sldMk cId="2808073806" sldId="310"/>
            <ac:picMk id="19" creationId="{6AEE2C6C-DDCB-47DB-9B06-AD5FA8D8B77C}"/>
          </ac:picMkLst>
        </pc:picChg>
      </pc:sldChg>
      <pc:sldChg chg="addSp delSp modSp add mod modAnim">
        <pc:chgData name="Bryan Krausen" userId="774916b2a9b30420" providerId="LiveId" clId="{8FC1D5FC-550F-4AF5-A25F-80F39F006A36}" dt="2021-05-01T17:14:02.682" v="6662"/>
        <pc:sldMkLst>
          <pc:docMk/>
          <pc:sldMk cId="438645376" sldId="311"/>
        </pc:sldMkLst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8T13:59:39.764" v="2906" actId="20577"/>
          <ac:spMkLst>
            <pc:docMk/>
            <pc:sldMk cId="438645376" sldId="311"/>
            <ac:spMk id="9" creationId="{D3CCD1DF-EF73-48DD-B10A-159D4669ECCA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" creationId="{3BF8E87E-B553-462E-BE5E-E8A46616AB4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9" creationId="{B1403E7B-3DFA-4775-A163-D3B289F4751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35" creationId="{CB26CDFA-8485-4880-A1ED-1F44437D5B0F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2" creationId="{84FC0FFC-03A3-4060-B02C-2F3E1523229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3" creationId="{590528BC-A165-47E5-91C7-2A18E2B966E3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0" creationId="{E3497929-92C8-48E1-9568-3167F64B14B1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3" creationId="{82E2A200-B8DE-45C8-BD4E-74A1BC514FFF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78" creationId="{50CB1974-C7FA-4D21-BC60-47B494F3F77B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79" creationId="{34FFB6E5-44A6-4148-ACE3-AFE9DD14D053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80" creationId="{B768C619-D347-4A07-9874-FA2DA87547EF}"/>
          </ac:spMkLst>
        </pc:spChg>
        <pc:spChg chg="del mod">
          <ac:chgData name="Bryan Krausen" userId="774916b2a9b30420" providerId="LiveId" clId="{8FC1D5FC-550F-4AF5-A25F-80F39F006A36}" dt="2021-04-28T13:59:44.007" v="2907" actId="478"/>
          <ac:spMkLst>
            <pc:docMk/>
            <pc:sldMk cId="438645376" sldId="311"/>
            <ac:spMk id="90" creationId="{202FE7F6-3991-417C-9C0A-A4F87EE73885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1" creationId="{47BDF058-57A9-47A4-AF16-4D7B8E240AE1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2" creationId="{2F904081-DC24-4991-A2A7-5571309F82AD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6" creationId="{93E9804D-404F-416B-A0E8-72831F3405B2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7" creationId="{D12D1024-07BC-4E2A-AED0-A74A6ABF31AB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09" creationId="{C8D96E7E-B53C-4CB8-86FD-FA7AE838A903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10" creationId="{2CE13DE8-B4FE-44BA-9C08-E4D3B1CBD3F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1" creationId="{ED1DD87F-A588-421E-8A48-D837B18A1F7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2" creationId="{A5FA0B3D-53F1-4706-ABED-2078A980F3C5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6" creationId="{FCD0AEE3-DB76-49AB-991C-B7698DDC0A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7" creationId="{066DCEA0-71E5-47FE-A9BF-034438DC813C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1" creationId="{D93CB693-434D-4A82-B58D-2E6B22FA78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2" creationId="{44CBD3A0-FB64-432C-AEBA-545BF4231AE6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6" creationId="{FFF96327-35BA-47F0-AE5C-A0B2A28192D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7" creationId="{6B61B826-E449-4687-9145-8F17CBC46F5D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8" creationId="{17F1CF9B-70B1-4F8A-A5AD-CE8E1C9B06A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0" creationId="{A409A05D-6A14-41DB-AE86-1EFE9A584F58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1" creationId="{02C5B2AE-C3CA-4E7F-9774-10AFED2ED82E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3" creationId="{CC28C19B-F059-4093-8FFC-E8AB2EE0354D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1" creationId="{C4C2811C-C1A1-4440-AD00-A9062BD83D25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2" creationId="{FF273DD7-669E-45DC-A45B-B38E7E9D940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6" creationId="{8E85FF89-EC0F-4248-9A8F-CDF75BC129F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7" creationId="{40AEC6D7-8E13-4F7E-8488-6D814D4831F4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1" creationId="{6A321289-6307-4C9A-9FC9-0948FF09634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2" creationId="{00139DAA-D9E3-4F7E-9D9E-79FF394AF9F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6" creationId="{586F599D-B0D4-4F82-B405-F35890D4FE4E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7" creationId="{C8641D11-88F8-41D5-B46F-A54ACABBCC7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1" creationId="{3F770AD1-D54C-47B2-9D70-B9F35F4835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2" creationId="{7CF80D46-182B-4521-BF34-83B6FC54E7B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6" creationId="{90D0CC64-E79C-4063-8B45-C4BB553853C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7" creationId="{425563F4-D565-4DFF-B3BB-FBF03E314B46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8" creationId="{72B3F1A8-9AEB-40A1-A8FE-35F4A49F977A}"/>
          </ac:spMkLst>
        </pc:s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5" creationId="{D018DFA5-AD4E-434C-9B46-537E2C2BF71A}"/>
          </ac:grpSpMkLst>
        </pc:gr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8" creationId="{9F2F2033-70F4-474E-9DB8-ACA0A7A09430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0" creationId="{1DD80AAA-C8E6-4AB7-A0F2-64360E3E6A63}"/>
          </ac:grpSpMkLst>
        </pc:grpChg>
        <pc:grpChg chg="add del mod">
          <ac:chgData name="Bryan Krausen" userId="774916b2a9b30420" providerId="LiveId" clId="{8FC1D5FC-550F-4AF5-A25F-80F39F006A36}" dt="2021-04-28T13:52:14.807" v="2586" actId="478"/>
          <ac:grpSpMkLst>
            <pc:docMk/>
            <pc:sldMk cId="438645376" sldId="311"/>
            <ac:grpSpMk id="11" creationId="{0ED7AB30-7A0C-4764-B090-3804EE64CB1A}"/>
          </ac:grpSpMkLst>
        </pc:grpChg>
        <pc:grpChg chg="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18" creationId="{FEC569CB-15DF-42FB-BF50-798F23A012F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9" creationId="{C64D5268-4D8F-4248-A255-057C7FE8BD2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0" creationId="{B144A9C3-0A32-414F-85C4-8E6AC3478C20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4:11:46.340" v="2946" actId="165"/>
          <ac:grpSpMkLst>
            <pc:docMk/>
            <pc:sldMk cId="438645376" sldId="311"/>
            <ac:grpSpMk id="40" creationId="{D5404810-2F4A-4B6F-A52D-05540CC4B43F}"/>
          </ac:grpSpMkLst>
        </pc:grpChg>
        <pc:grpChg chg="add 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45" creationId="{47664CD8-6626-4D4F-9098-AB3785669F2D}"/>
          </ac:grpSpMkLst>
        </pc:grpChg>
        <pc:grpChg chg="add mod">
          <ac:chgData name="Bryan Krausen" userId="774916b2a9b30420" providerId="LiveId" clId="{8FC1D5FC-550F-4AF5-A25F-80F39F006A36}" dt="2021-04-28T17:49:13.647" v="3228" actId="164"/>
          <ac:grpSpMkLst>
            <pc:docMk/>
            <pc:sldMk cId="438645376" sldId="311"/>
            <ac:grpSpMk id="46" creationId="{F2243F73-23A3-4C12-B1EA-31B811FEC910}"/>
          </ac:grpSpMkLst>
        </pc:grpChg>
        <pc:grpChg chg="add mod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48" creationId="{535B4F6E-9F82-4EB1-8D30-D75D33FB48EE}"/>
          </ac:grpSpMkLst>
        </pc:grpChg>
        <pc:grpChg chg="add mod">
          <ac:chgData name="Bryan Krausen" userId="774916b2a9b30420" providerId="LiveId" clId="{8FC1D5FC-550F-4AF5-A25F-80F39F006A36}" dt="2021-04-28T17:50:54.302" v="3242" actId="164"/>
          <ac:grpSpMkLst>
            <pc:docMk/>
            <pc:sldMk cId="438645376" sldId="311"/>
            <ac:grpSpMk id="50" creationId="{2DDBD82E-4674-4065-A993-E46CC7943649}"/>
          </ac:grpSpMkLst>
        </pc:grpChg>
        <pc:grpChg chg="add mod">
          <ac:chgData name="Bryan Krausen" userId="774916b2a9b30420" providerId="LiveId" clId="{8FC1D5FC-550F-4AF5-A25F-80F39F006A36}" dt="2021-04-28T17:50:56.402" v="3243" actId="164"/>
          <ac:grpSpMkLst>
            <pc:docMk/>
            <pc:sldMk cId="438645376" sldId="311"/>
            <ac:grpSpMk id="51" creationId="{6C7A18E9-B3BC-4BC2-BE2E-2E85EE8EE9CA}"/>
          </ac:grpSpMkLst>
        </pc:grpChg>
        <pc:grpChg chg="add mod">
          <ac:chgData name="Bryan Krausen" userId="774916b2a9b30420" providerId="LiveId" clId="{8FC1D5FC-550F-4AF5-A25F-80F39F006A36}" dt="2021-04-28T17:51:00.722" v="3244" actId="164"/>
          <ac:grpSpMkLst>
            <pc:docMk/>
            <pc:sldMk cId="438645376" sldId="311"/>
            <ac:grpSpMk id="52" creationId="{4D254A6E-2225-4222-B32B-36A03AB26770}"/>
          </ac:grpSpMkLst>
        </pc:grpChg>
        <pc:grpChg chg="add mod">
          <ac:chgData name="Bryan Krausen" userId="774916b2a9b30420" providerId="LiveId" clId="{8FC1D5FC-550F-4AF5-A25F-80F39F006A36}" dt="2021-04-28T17:51:03.144" v="3245" actId="164"/>
          <ac:grpSpMkLst>
            <pc:docMk/>
            <pc:sldMk cId="438645376" sldId="311"/>
            <ac:grpSpMk id="53" creationId="{334373EC-A685-49E6-BF00-5D582C6244C3}"/>
          </ac:grpSpMkLst>
        </pc:grpChg>
        <pc:grpChg chg="add mod">
          <ac:chgData name="Bryan Krausen" userId="774916b2a9b30420" providerId="LiveId" clId="{8FC1D5FC-550F-4AF5-A25F-80F39F006A36}" dt="2021-04-28T17:51:05.589" v="3246" actId="164"/>
          <ac:grpSpMkLst>
            <pc:docMk/>
            <pc:sldMk cId="438645376" sldId="311"/>
            <ac:grpSpMk id="56" creationId="{0C32DB84-D00C-49A1-BC17-306CC6CF7850}"/>
          </ac:grpSpMkLst>
        </pc:grpChg>
        <pc:grpChg chg="add mod">
          <ac:chgData name="Bryan Krausen" userId="774916b2a9b30420" providerId="LiveId" clId="{8FC1D5FC-550F-4AF5-A25F-80F39F006A36}" dt="2021-04-28T17:51:07.779" v="3247" actId="164"/>
          <ac:grpSpMkLst>
            <pc:docMk/>
            <pc:sldMk cId="438645376" sldId="311"/>
            <ac:grpSpMk id="57" creationId="{1C070ECD-23C9-4577-AC0A-9AA004A40FB6}"/>
          </ac:grpSpMkLst>
        </pc:grpChg>
        <pc:grpChg chg="add mod">
          <ac:chgData name="Bryan Krausen" userId="774916b2a9b30420" providerId="LiveId" clId="{8FC1D5FC-550F-4AF5-A25F-80F39F006A36}" dt="2021-04-28T17:51:31.592" v="3250" actId="164"/>
          <ac:grpSpMkLst>
            <pc:docMk/>
            <pc:sldMk cId="438645376" sldId="311"/>
            <ac:grpSpMk id="58" creationId="{5A6ABB60-7F4C-4EC2-A89D-F2624C6C4507}"/>
          </ac:grpSpMkLst>
        </pc:grpChg>
        <pc:grpChg chg="add mod">
          <ac:chgData name="Bryan Krausen" userId="774916b2a9b30420" providerId="LiveId" clId="{8FC1D5FC-550F-4AF5-A25F-80F39F006A36}" dt="2021-04-28T13:51:54.724" v="2562" actId="164"/>
          <ac:grpSpMkLst>
            <pc:docMk/>
            <pc:sldMk cId="438645376" sldId="311"/>
            <ac:grpSpMk id="61" creationId="{E6DBD4D6-CF05-453B-A516-5B1CFE8A7A51}"/>
          </ac:grpSpMkLst>
        </pc:grpChg>
        <pc:grpChg chg="add mod">
          <ac:chgData name="Bryan Krausen" userId="774916b2a9b30420" providerId="LiveId" clId="{8FC1D5FC-550F-4AF5-A25F-80F39F006A36}" dt="2021-04-28T13:51:52.639" v="2561" actId="164"/>
          <ac:grpSpMkLst>
            <pc:docMk/>
            <pc:sldMk cId="438645376" sldId="311"/>
            <ac:grpSpMk id="69" creationId="{FE954E5A-EC8B-4F0B-8875-1C4C49B33097}"/>
          </ac:grpSpMkLst>
        </pc:grpChg>
        <pc:grpChg chg="add mod">
          <ac:chgData name="Bryan Krausen" userId="774916b2a9b30420" providerId="LiveId" clId="{8FC1D5FC-550F-4AF5-A25F-80F39F006A36}" dt="2021-04-28T13:51:55.948" v="2563" actId="164"/>
          <ac:grpSpMkLst>
            <pc:docMk/>
            <pc:sldMk cId="438645376" sldId="311"/>
            <ac:grpSpMk id="77" creationId="{1EE482EC-DE2F-4159-B2BF-047F1F9EF280}"/>
          </ac:grpSpMkLst>
        </pc:grpChg>
        <pc:grpChg chg="add mod">
          <ac:chgData name="Bryan Krausen" userId="774916b2a9b30420" providerId="LiveId" clId="{8FC1D5FC-550F-4AF5-A25F-80F39F006A36}" dt="2021-04-28T13:51:51.329" v="2560" actId="164"/>
          <ac:grpSpMkLst>
            <pc:docMk/>
            <pc:sldMk cId="438645376" sldId="311"/>
            <ac:grpSpMk id="89" creationId="{B7F190E4-AC3A-4D87-B7FB-E1C0BECB554C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97" creationId="{FEBA7592-EEB0-46F2-8956-E484E592FEA7}"/>
          </ac:grpSpMkLst>
        </pc:grpChg>
        <pc:grpChg chg="del">
          <ac:chgData name="Bryan Krausen" userId="774916b2a9b30420" providerId="LiveId" clId="{8FC1D5FC-550F-4AF5-A25F-80F39F006A36}" dt="2021-04-28T13:44:29.229" v="2508" actId="478"/>
          <ac:grpSpMkLst>
            <pc:docMk/>
            <pc:sldMk cId="438645376" sldId="311"/>
            <ac:grpSpMk id="98" creationId="{54C9487E-62AF-4E7C-BAA1-01F93187963A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99" creationId="{24BDAC6D-8AF5-4C59-AE48-2CBD20A4A53E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0" creationId="{8463AE10-4DA8-47FF-936A-AF67C73AC455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2" creationId="{347F7E13-D6CD-4942-84DE-48756B45EC6E}"/>
          </ac:grpSpMkLst>
        </pc:grpChg>
        <pc:grpChg chg="mod">
          <ac:chgData name="Bryan Krausen" userId="774916b2a9b30420" providerId="LiveId" clId="{8FC1D5FC-550F-4AF5-A25F-80F39F006A36}" dt="2021-04-28T13:52:20.100" v="2587"/>
          <ac:grpSpMkLst>
            <pc:docMk/>
            <pc:sldMk cId="438645376" sldId="311"/>
            <ac:grpSpMk id="103" creationId="{AAF09593-4348-4584-A7B0-102CE5040576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11" creationId="{39D069A7-5C98-4E83-8C96-DA0462FDAD86}"/>
          </ac:grpSpMkLst>
        </pc:grpChg>
        <pc:grpChg chg="mod">
          <ac:chgData name="Bryan Krausen" userId="774916b2a9b30420" providerId="LiveId" clId="{8FC1D5FC-550F-4AF5-A25F-80F39F006A36}" dt="2021-04-28T13:52:25.664" v="2589"/>
          <ac:grpSpMkLst>
            <pc:docMk/>
            <pc:sldMk cId="438645376" sldId="311"/>
            <ac:grpSpMk id="112" creationId="{A07230C0-86BB-447C-B8C4-E78C0CF71D53}"/>
          </ac:grpSpMkLst>
        </pc:grpChg>
        <pc:grpChg chg="mod">
          <ac:chgData name="Bryan Krausen" userId="774916b2a9b30420" providerId="LiveId" clId="{8FC1D5FC-550F-4AF5-A25F-80F39F006A36}" dt="2021-04-28T13:59:03.920" v="2826" actId="166"/>
          <ac:grpSpMkLst>
            <pc:docMk/>
            <pc:sldMk cId="438645376" sldId="311"/>
            <ac:grpSpMk id="114" creationId="{4F69D563-265F-4C65-8191-A96CB1BE50D9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3" creationId="{33011BA1-52A3-4EE4-A58D-5B3C83C667E5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4" creationId="{7B96BF38-4BBC-4533-B8DD-2CAF434AAEA4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8" creationId="{D74339EB-AF3B-4F93-B85D-E5189DA0967B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9" creationId="{22CD49A7-427B-405F-B53B-583CCADDED8F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33" creationId="{23E9D658-B0E6-45D6-9FAB-5502A518D640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34" creationId="{0A116E35-1E10-447B-A3A0-299DED770B7F}"/>
          </ac:grpSpMkLst>
        </pc:grpChg>
        <pc:grpChg chg="add mod topLvl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139" creationId="{679EE2C7-E939-4EE8-A5F8-8039730794B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48" creationId="{C32E6AA3-9C96-41FE-A7D2-C5791D3A9DF1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49" creationId="{115AA2A8-B0B8-484A-8253-81DBE3C77495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3" creationId="{7C586254-26F3-4028-9590-F3B31D81D1DF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4" creationId="{21779C5D-B41E-4763-8706-92235AC64D4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8" creationId="{627F364E-5257-468E-AA8A-CFBA3D5D469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9" creationId="{513C5ED0-F694-4291-B092-2BF9A22FC15E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3" creationId="{C7D1F224-F432-42BA-B263-9551EB33A4F6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4" creationId="{C3F766EE-3F26-4275-BB69-3DE0C9A3D80B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8" creationId="{C7F67035-89F1-48C6-9883-DAC9A3A3CD24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9" creationId="{B8B65B16-C723-4FB1-AF03-DF85E2C0D510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73" creationId="{E5DD6148-3661-43E9-A22D-096A4DE365C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74" creationId="{509801C0-EDA6-4297-8CBA-76F7B94D7D37}"/>
          </ac:grpSpMkLst>
        </pc:grpChg>
        <pc:picChg chg="add mod">
          <ac:chgData name="Bryan Krausen" userId="774916b2a9b30420" providerId="LiveId" clId="{8FC1D5FC-550F-4AF5-A25F-80F39F006A36}" dt="2021-04-28T17:49:05.626" v="3226" actId="164"/>
          <ac:picMkLst>
            <pc:docMk/>
            <pc:sldMk cId="438645376" sldId="311"/>
            <ac:picMk id="4" creationId="{D97496BD-5CD8-426C-82D6-917FB094B474}"/>
          </ac:picMkLst>
        </pc:picChg>
        <pc:picChg chg="del">
          <ac:chgData name="Bryan Krausen" userId="774916b2a9b30420" providerId="LiveId" clId="{8FC1D5FC-550F-4AF5-A25F-80F39F006A36}" dt="2021-04-28T13:44:39.982" v="2510" actId="478"/>
          <ac:picMkLst>
            <pc:docMk/>
            <pc:sldMk cId="438645376" sldId="311"/>
            <ac:picMk id="6" creationId="{8A385C6F-850C-4E97-A99E-6996B12B7FC6}"/>
          </ac:picMkLst>
        </pc:picChg>
        <pc:picChg chg="add del mod">
          <ac:chgData name="Bryan Krausen" userId="774916b2a9b30420" providerId="LiveId" clId="{8FC1D5FC-550F-4AF5-A25F-80F39F006A36}" dt="2021-04-28T13:55:33.515" v="2691" actId="478"/>
          <ac:picMkLst>
            <pc:docMk/>
            <pc:sldMk cId="438645376" sldId="311"/>
            <ac:picMk id="31" creationId="{4ECD85A7-3358-4A7B-A938-9CB74974AB17}"/>
          </ac:picMkLst>
        </pc:picChg>
        <pc:picChg chg="add mod topLvl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34" creationId="{0C46D36D-637C-4769-80C1-B7F2BBAB06F6}"/>
          </ac:picMkLst>
        </pc:picChg>
        <pc:picChg chg="add mod">
          <ac:chgData name="Bryan Krausen" userId="774916b2a9b30420" providerId="LiveId" clId="{8FC1D5FC-550F-4AF5-A25F-80F39F006A36}" dt="2021-04-28T13:51:54.724" v="2562" actId="164"/>
          <ac:picMkLst>
            <pc:docMk/>
            <pc:sldMk cId="438645376" sldId="311"/>
            <ac:picMk id="66" creationId="{4F88FFBB-0CBC-4484-A38A-C591633ABCD3}"/>
          </ac:picMkLst>
        </pc:picChg>
        <pc:picChg chg="add mod">
          <ac:chgData name="Bryan Krausen" userId="774916b2a9b30420" providerId="LiveId" clId="{8FC1D5FC-550F-4AF5-A25F-80F39F006A36}" dt="2021-04-28T13:51:52.639" v="2561" actId="164"/>
          <ac:picMkLst>
            <pc:docMk/>
            <pc:sldMk cId="438645376" sldId="311"/>
            <ac:picMk id="74" creationId="{67368B77-56C6-4F7F-AFCB-80FA397B2B57}"/>
          </ac:picMkLst>
        </pc:picChg>
        <pc:picChg chg="add mod">
          <ac:chgData name="Bryan Krausen" userId="774916b2a9b30420" providerId="LiveId" clId="{8FC1D5FC-550F-4AF5-A25F-80F39F006A36}" dt="2021-04-28T13:51:55.948" v="2563" actId="164"/>
          <ac:picMkLst>
            <pc:docMk/>
            <pc:sldMk cId="438645376" sldId="311"/>
            <ac:picMk id="83" creationId="{E8271EEF-ACE4-4A28-B076-C04F3F733597}"/>
          </ac:picMkLst>
        </pc:picChg>
        <pc:picChg chg="del">
          <ac:chgData name="Bryan Krausen" userId="774916b2a9b30420" providerId="LiveId" clId="{8FC1D5FC-550F-4AF5-A25F-80F39F006A36}" dt="2021-04-28T13:18:23.639" v="2506" actId="478"/>
          <ac:picMkLst>
            <pc:docMk/>
            <pc:sldMk cId="438645376" sldId="311"/>
            <ac:picMk id="87" creationId="{5795CD54-A67D-4E36-82AA-F171E2EB8F20}"/>
          </ac:picMkLst>
        </pc:picChg>
        <pc:picChg chg="add mod">
          <ac:chgData name="Bryan Krausen" userId="774916b2a9b30420" providerId="LiveId" clId="{8FC1D5FC-550F-4AF5-A25F-80F39F006A36}" dt="2021-04-28T13:51:51.329" v="2560" actId="164"/>
          <ac:picMkLst>
            <pc:docMk/>
            <pc:sldMk cId="438645376" sldId="311"/>
            <ac:picMk id="93" creationId="{AD6C861E-847A-4727-955F-60791243EBCD}"/>
          </ac:picMkLst>
        </pc:picChg>
        <pc:picChg chg="add mod">
          <ac:chgData name="Bryan Krausen" userId="774916b2a9b30420" providerId="LiveId" clId="{8FC1D5FC-550F-4AF5-A25F-80F39F006A36}" dt="2021-05-01T17:14:02.682" v="6662"/>
          <ac:picMkLst>
            <pc:docMk/>
            <pc:sldMk cId="438645376" sldId="311"/>
            <ac:picMk id="96" creationId="{94A51D87-AA63-4A0E-925F-DB9D7A71E612}"/>
          </ac:picMkLst>
        </pc:picChg>
        <pc:picChg chg="mod">
          <ac:chgData name="Bryan Krausen" userId="774916b2a9b30420" providerId="LiveId" clId="{8FC1D5FC-550F-4AF5-A25F-80F39F006A36}" dt="2021-04-28T13:52:20.100" v="2587"/>
          <ac:picMkLst>
            <pc:docMk/>
            <pc:sldMk cId="438645376" sldId="311"/>
            <ac:picMk id="108" creationId="{E8755D1F-007E-4713-AB5A-229351E6EC8A}"/>
          </ac:picMkLst>
        </pc:picChg>
        <pc:picChg chg="mod">
          <ac:chgData name="Bryan Krausen" userId="774916b2a9b30420" providerId="LiveId" clId="{8FC1D5FC-550F-4AF5-A25F-80F39F006A36}" dt="2021-04-28T13:52:25.664" v="2589"/>
          <ac:picMkLst>
            <pc:docMk/>
            <pc:sldMk cId="438645376" sldId="311"/>
            <ac:picMk id="113" creationId="{BF23283E-63B6-48A5-9714-2C4DE8C064B0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25" creationId="{9EF82577-1028-4E41-A1ED-559E8BAEB8F6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0" creationId="{E1D081A2-8A35-4D5E-B7D8-E36C2E4139FA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5" creationId="{801AD888-4D43-4F54-8A66-F80BD547757E}"/>
          </ac:picMkLst>
        </pc:picChg>
        <pc:picChg chg="add del mod">
          <ac:chgData name="Bryan Krausen" userId="774916b2a9b30420" providerId="LiveId" clId="{8FC1D5FC-550F-4AF5-A25F-80F39F006A36}" dt="2021-04-28T13:55:08.991" v="2685" actId="478"/>
          <ac:picMkLst>
            <pc:docMk/>
            <pc:sldMk cId="438645376" sldId="311"/>
            <ac:picMk id="142" creationId="{095B2315-0FE6-481A-8ABE-5E99685D04B9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46" creationId="{E2A796CB-AC0F-4729-8E3B-67A0ADC425AB}"/>
          </ac:picMkLst>
        </pc:picChg>
        <pc:picChg chg="mod topLvl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50" creationId="{70B19585-C3FC-4971-9506-DA7CFE4FC55E}"/>
          </ac:picMkLst>
        </pc:picChg>
        <pc:picChg chg="mod topLvl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55" creationId="{8C698905-21A0-4040-AA68-0C6E88DC104F}"/>
          </ac:picMkLst>
        </pc:picChg>
        <pc:picChg chg="mod topLvl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60" creationId="{27BCC501-33A3-4829-9648-62B0347D8FCC}"/>
          </ac:picMkLst>
        </pc:picChg>
        <pc:picChg chg="mod topLvl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65" creationId="{66934003-AD3D-4173-8757-55531FD9F0C3}"/>
          </ac:picMkLst>
        </pc:picChg>
        <pc:picChg chg="mod topLvl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70" creationId="{61191BC8-2A74-4DA4-88FB-03D054D898FF}"/>
          </ac:picMkLst>
        </pc:picChg>
        <pc:picChg chg="mod topLvl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75" creationId="{FE927625-A18F-4A2E-8ED9-43083D50C8BF}"/>
          </ac:picMkLst>
        </pc:picChg>
        <pc:picChg chg="add mod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179" creationId="{973DF2C2-1419-4B39-969C-8CA172586C7C}"/>
          </ac:picMkLst>
        </pc:picChg>
        <pc:picChg chg="add mod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80" creationId="{90732802-9B40-453A-B883-238D665BE1DD}"/>
          </ac:picMkLst>
        </pc:picChg>
        <pc:picChg chg="add mod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81" creationId="{7F9E4857-E621-44DF-B416-66CDEB5A9C36}"/>
          </ac:picMkLst>
        </pc:picChg>
        <pc:picChg chg="add mod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82" creationId="{0904E32D-6EF1-4487-B208-92799002EE87}"/>
          </ac:picMkLst>
        </pc:picChg>
        <pc:picChg chg="add mod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83" creationId="{02A5F84F-3761-4D52-B2CD-C1847EF75264}"/>
          </ac:picMkLst>
        </pc:picChg>
        <pc:picChg chg="add mod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84" creationId="{C91BB37D-C8EF-4F55-9BC2-C31209A1B8D4}"/>
          </ac:picMkLst>
        </pc:picChg>
        <pc:picChg chg="add mod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85" creationId="{AC1EBE24-0DD8-45E9-87E9-2EE665CEAB19}"/>
          </ac:picMkLst>
        </pc:picChg>
        <pc:picChg chg="add mod">
          <ac:chgData name="Bryan Krausen" userId="774916b2a9b30420" providerId="LiveId" clId="{8FC1D5FC-550F-4AF5-A25F-80F39F006A36}" dt="2021-04-28T14:11:44.814" v="2945"/>
          <ac:picMkLst>
            <pc:docMk/>
            <pc:sldMk cId="438645376" sldId="311"/>
            <ac:picMk id="186" creationId="{C087C94C-311E-4846-BCF3-3AD581024A2B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87" creationId="{8E860228-64CC-43A1-9A73-6715753BBE04}"/>
          </ac:picMkLst>
        </pc:pic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5" creationId="{CD58D4FE-55BC-41C4-98D1-4E954F812502}"/>
          </ac:cxnSpMkLst>
        </pc:cxnChg>
        <pc:cxnChg chg="del mod">
          <ac:chgData name="Bryan Krausen" userId="774916b2a9b30420" providerId="LiveId" clId="{8FC1D5FC-550F-4AF5-A25F-80F39F006A36}" dt="2021-04-28T13:54:43.067" v="2653" actId="478"/>
          <ac:cxnSpMkLst>
            <pc:docMk/>
            <pc:sldMk cId="438645376" sldId="311"/>
            <ac:cxnSpMk id="17" creationId="{8B24AB41-D61A-46DF-9952-7D89B5A33206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26" creationId="{D354A761-B463-4275-87D0-9A07122AB63B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42" creationId="{C28ADC4B-3EAE-4B83-9DC3-C4D868EB3BA0}"/>
          </ac:cxnSpMkLst>
        </pc:cxnChg>
        <pc:cxnChg chg="add mod">
          <ac:chgData name="Bryan Krausen" userId="774916b2a9b30420" providerId="LiveId" clId="{8FC1D5FC-550F-4AF5-A25F-80F39F006A36}" dt="2021-04-28T17:32:52.604" v="3019" actId="1076"/>
          <ac:cxnSpMkLst>
            <pc:docMk/>
            <pc:sldMk cId="438645376" sldId="311"/>
            <ac:cxnSpMk id="60" creationId="{E0F8625C-6BF6-443F-B223-BEF3555A178F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4" creationId="{1D18C783-275D-4CC5-8666-A06FE5929270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5" creationId="{BC7B32D3-0783-4319-91ED-4BD6E5E8F2EE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82" creationId="{0F93B6A3-E84B-4322-AFEB-CA346F810B92}"/>
          </ac:cxnSpMkLst>
        </pc:cxnChg>
        <pc:cxnChg chg="del">
          <ac:chgData name="Bryan Krausen" userId="774916b2a9b30420" providerId="LiveId" clId="{8FC1D5FC-550F-4AF5-A25F-80F39F006A36}" dt="2021-04-28T13:18:23.639" v="2506" actId="478"/>
          <ac:cxnSpMkLst>
            <pc:docMk/>
            <pc:sldMk cId="438645376" sldId="311"/>
            <ac:cxnSpMk id="88" creationId="{D6819F72-5853-4F66-8577-A1B3FE6AC9C5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4" creationId="{002D9802-58A2-4D58-88E4-9E6E070F2567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5" creationId="{75A38C82-AE65-42D8-AB0C-770ADB99B904}"/>
          </ac:cxnSpMkLst>
        </pc:cxn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44" creationId="{0BAD0FA3-0F8D-46DE-B696-2A72E2580910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147" creationId="{5443DE84-75FA-4F35-9A22-433AC06F309D}"/>
          </ac:cxnSpMkLst>
        </pc:cxnChg>
      </pc:sldChg>
      <pc:sldChg chg="addSp delSp modSp add mod ord">
        <pc:chgData name="Bryan Krausen" userId="774916b2a9b30420" providerId="LiveId" clId="{8FC1D5FC-550F-4AF5-A25F-80F39F006A36}" dt="2021-05-01T17:14:29.545" v="6674"/>
        <pc:sldMkLst>
          <pc:docMk/>
          <pc:sldMk cId="1759598485" sldId="312"/>
        </pc:sldMkLst>
        <pc:spChg chg="mod">
          <ac:chgData name="Bryan Krausen" userId="774916b2a9b30420" providerId="LiveId" clId="{8FC1D5FC-550F-4AF5-A25F-80F39F006A36}" dt="2021-04-28T17:35:23.544" v="3032" actId="20577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4" creationId="{0293A051-B381-411C-897B-DBBA5F808625}"/>
          </ac:grpSpMkLst>
        </pc:grpChg>
        <pc:grpChg chg="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6" creationId="{DC90BACF-2AE7-494D-9EB3-725D8474FE75}"/>
          </ac:grpSpMkLst>
        </pc:grpChg>
        <pc:picChg chg="del">
          <ac:chgData name="Bryan Krausen" userId="774916b2a9b30420" providerId="LiveId" clId="{8FC1D5FC-550F-4AF5-A25F-80F39F006A36}" dt="2021-05-01T17:14:29.287" v="6673" actId="478"/>
          <ac:picMkLst>
            <pc:docMk/>
            <pc:sldMk cId="1759598485" sldId="312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5" creationId="{B798A8C7-3E38-4F29-9355-0A73890A409A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7" creationId="{74E0009D-060A-4E7E-8EEA-E7203AC23857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8" creationId="{C22BE562-BD5A-4649-918D-2879F0764839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9" creationId="{050F1B1F-62AD-4C9A-9FEC-4906DDD339D1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10" creationId="{A4048363-82D4-4792-9BD5-4DDB29A3337E}"/>
          </ac:picMkLst>
        </pc:picChg>
        <pc:picChg chg="add mod">
          <ac:chgData name="Bryan Krausen" userId="774916b2a9b30420" providerId="LiveId" clId="{8FC1D5FC-550F-4AF5-A25F-80F39F006A36}" dt="2021-05-01T17:14:29.545" v="6674"/>
          <ac:picMkLst>
            <pc:docMk/>
            <pc:sldMk cId="1759598485" sldId="312"/>
            <ac:picMk id="11" creationId="{B69DE50D-F8AD-4F7B-905D-7677E2AC9033}"/>
          </ac:picMkLst>
        </pc:picChg>
      </pc:sldChg>
      <pc:sldChg chg="addSp delSp modSp add mod ord modClrScheme chgLayout">
        <pc:chgData name="Bryan Krausen" userId="774916b2a9b30420" providerId="LiveId" clId="{8FC1D5FC-550F-4AF5-A25F-80F39F006A36}" dt="2021-04-28T17:56:21.941" v="3363" actId="20577"/>
        <pc:sldMkLst>
          <pc:docMk/>
          <pc:sldMk cId="2220299635" sldId="313"/>
        </pc:sldMkLst>
        <pc:spChg chg="add mod">
          <ac:chgData name="Bryan Krausen" userId="774916b2a9b30420" providerId="LiveId" clId="{8FC1D5FC-550F-4AF5-A25F-80F39F006A36}" dt="2021-04-28T17:55:54.112" v="3339" actId="1076"/>
          <ac:spMkLst>
            <pc:docMk/>
            <pc:sldMk cId="2220299635" sldId="313"/>
            <ac:spMk id="12" creationId="{1BBBF0F9-C1EB-412F-904F-720D06173241}"/>
          </ac:spMkLst>
        </pc:spChg>
        <pc:spChg chg="add mod ord">
          <ac:chgData name="Bryan Krausen" userId="774916b2a9b30420" providerId="LiveId" clId="{8FC1D5FC-550F-4AF5-A25F-80F39F006A36}" dt="2021-04-28T17:55:51.204" v="3338" actId="1076"/>
          <ac:spMkLst>
            <pc:docMk/>
            <pc:sldMk cId="2220299635" sldId="313"/>
            <ac:spMk id="13" creationId="{371B2FC2-C596-47AD-B043-5DBE00C54860}"/>
          </ac:spMkLst>
        </pc:spChg>
        <pc:spChg chg="mod ord">
          <ac:chgData name="Bryan Krausen" userId="774916b2a9b30420" providerId="LiveId" clId="{8FC1D5FC-550F-4AF5-A25F-80F39F006A36}" dt="2021-04-28T17:56:21.941" v="3363" actId="20577"/>
          <ac:spMkLst>
            <pc:docMk/>
            <pc:sldMk cId="2220299635" sldId="313"/>
            <ac:spMk id="70" creationId="{00000000-0000-0000-0000-000000000000}"/>
          </ac:spMkLst>
        </pc:spChg>
        <pc:grpChg chg="del">
          <ac:chgData name="Bryan Krausen" userId="774916b2a9b30420" providerId="LiveId" clId="{8FC1D5FC-550F-4AF5-A25F-80F39F006A36}" dt="2021-04-28T17:55:26.988" v="3327" actId="478"/>
          <ac:grpSpMkLst>
            <pc:docMk/>
            <pc:sldMk cId="2220299635" sldId="313"/>
            <ac:grpSpMk id="4" creationId="{0293A051-B381-411C-897B-DBBA5F808625}"/>
          </ac:grpSpMkLst>
        </pc:grpChg>
        <pc:picChg chg="del">
          <ac:chgData name="Bryan Krausen" userId="774916b2a9b30420" providerId="LiveId" clId="{8FC1D5FC-550F-4AF5-A25F-80F39F006A36}" dt="2021-04-28T17:55:40.621" v="3333" actId="478"/>
          <ac:picMkLst>
            <pc:docMk/>
            <pc:sldMk cId="2220299635" sldId="313"/>
            <ac:picMk id="3" creationId="{F0855C16-D1DE-48B6-950F-5B16ADEEDFD3}"/>
          </ac:picMkLst>
        </pc:picChg>
        <pc:picChg chg="add mod">
          <ac:chgData name="Bryan Krausen" userId="774916b2a9b30420" providerId="LiveId" clId="{8FC1D5FC-550F-4AF5-A25F-80F39F006A36}" dt="2021-04-28T17:55:59.752" v="3340" actId="207"/>
          <ac:picMkLst>
            <pc:docMk/>
            <pc:sldMk cId="2220299635" sldId="313"/>
            <ac:picMk id="11" creationId="{12BEF713-43F7-4DB5-95C2-DFB14CDCB15E}"/>
          </ac:picMkLst>
        </pc:picChg>
      </pc:sldChg>
      <pc:sldChg chg="add">
        <pc:chgData name="Bryan Krausen" userId="774916b2a9b30420" providerId="LiveId" clId="{8FC1D5FC-550F-4AF5-A25F-80F39F006A36}" dt="2021-04-28T17:54:29.442" v="3298" actId="2890"/>
        <pc:sldMkLst>
          <pc:docMk/>
          <pc:sldMk cId="3345580604" sldId="314"/>
        </pc:sldMkLst>
      </pc:sldChg>
      <pc:sldChg chg="add">
        <pc:chgData name="Bryan Krausen" userId="774916b2a9b30420" providerId="LiveId" clId="{8FC1D5FC-550F-4AF5-A25F-80F39F006A36}" dt="2021-04-28T17:56:09.075" v="3341" actId="2890"/>
        <pc:sldMkLst>
          <pc:docMk/>
          <pc:sldMk cId="2653113502" sldId="315"/>
        </pc:sldMkLst>
      </pc:sldChg>
      <pc:sldChg chg="modSp add mod">
        <pc:chgData name="Bryan Krausen" userId="774916b2a9b30420" providerId="LiveId" clId="{8FC1D5FC-550F-4AF5-A25F-80F39F006A36}" dt="2021-04-28T17:56:44.196" v="3379" actId="20577"/>
        <pc:sldMkLst>
          <pc:docMk/>
          <pc:sldMk cId="2220007753" sldId="316"/>
        </pc:sldMkLst>
        <pc:spChg chg="mod">
          <ac:chgData name="Bryan Krausen" userId="774916b2a9b30420" providerId="LiveId" clId="{8FC1D5FC-550F-4AF5-A25F-80F39F006A36}" dt="2021-04-28T17:56:44.196" v="3379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addSp delSp modSp add mod delAnim modAnim">
        <pc:chgData name="Bryan Krausen" userId="774916b2a9b30420" providerId="LiveId" clId="{8FC1D5FC-550F-4AF5-A25F-80F39F006A36}" dt="2021-05-04T21:50:02.865" v="13833" actId="1036"/>
        <pc:sldMkLst>
          <pc:docMk/>
          <pc:sldMk cId="1051862447" sldId="317"/>
        </pc:sldMkLst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9T12:22:06.430" v="5061" actId="20577"/>
          <ac:spMkLst>
            <pc:docMk/>
            <pc:sldMk cId="1051862447" sldId="317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2" creationId="{3BF8E87E-B553-462E-BE5E-E8A46616AB4B}"/>
          </ac:spMkLst>
        </pc:spChg>
        <pc:spChg chg="add mod ord">
          <ac:chgData name="Bryan Krausen" userId="774916b2a9b30420" providerId="LiveId" clId="{8FC1D5FC-550F-4AF5-A25F-80F39F006A36}" dt="2021-05-04T21:50:02.865" v="13833" actId="1036"/>
          <ac:spMkLst>
            <pc:docMk/>
            <pc:sldMk cId="1051862447" sldId="317"/>
            <ac:spMk id="16" creationId="{1663F8F2-94FA-4D58-86AF-2FA2A8D3A15E}"/>
          </ac:spMkLst>
        </pc:spChg>
        <pc:spChg chg="del">
          <ac:chgData name="Bryan Krausen" userId="774916b2a9b30420" providerId="LiveId" clId="{8FC1D5FC-550F-4AF5-A25F-80F39F006A36}" dt="2021-04-29T11:48:37.772" v="4368" actId="478"/>
          <ac:spMkLst>
            <pc:docMk/>
            <pc:sldMk cId="1051862447" sldId="317"/>
            <ac:spMk id="29" creationId="{B1403E7B-3DFA-4775-A163-D3B289F4751B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35" creationId="{CB26CDFA-8485-4880-A1ED-1F44437D5B0F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38" creationId="{731EE8DD-1B5D-4383-82C2-B4249183D1BE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67" creationId="{6B40D616-82E6-42C4-AD76-98459AE2C74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07" creationId="{27DF7CA8-9399-4DE1-9E1B-0537B8883648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38" creationId="{17F1CF9B-70B1-4F8A-A5AD-CE8E1C9B06A4}"/>
          </ac:spMkLst>
        </pc:spChg>
        <pc:spChg chg="del">
          <ac:chgData name="Bryan Krausen" userId="774916b2a9b30420" providerId="LiveId" clId="{8FC1D5FC-550F-4AF5-A25F-80F39F006A36}" dt="2021-04-29T11:48:39.626" v="4369" actId="478"/>
          <ac:spMkLst>
            <pc:docMk/>
            <pc:sldMk cId="1051862447" sldId="317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49" creationId="{AEBBCBF9-A82E-4617-98BE-1D93BC163E4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3" creationId="{FC8E4DB0-86D2-47D5-A5B2-FABC787249D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8" creationId="{C623CB98-33B4-4B83-8CBB-294B85CB5D2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3" creationId="{107FAD64-64F4-4BAC-BE6A-1E3B1EDE2A4B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4" creationId="{34E39937-9CC9-4878-AD87-4B4CEA3E05B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9" creationId="{5255110B-558E-4B71-862C-51EA1E98F70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3" creationId="{38802942-ED79-4E04-BE47-50B01590CC7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4" creationId="{8DD12FBA-7D12-4161-A8AA-EE2665BD6D49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78" creationId="{72B3F1A8-9AEB-40A1-A8FE-35F4A49F97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8" creationId="{FD6A56CD-A017-49B1-B265-3880818BEEE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9" creationId="{9D85399E-26BB-4A09-833B-4AEF420A1BF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0" creationId="{180936CF-A43A-4687-9750-881A4B5C04B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2" creationId="{AE5EE3A4-D931-404F-B8E4-AA04C75DAB26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4" creationId="{AC6486D1-0231-45E5-A351-C7B0E246D4E0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5" creationId="{8FF59B3F-BE24-40DC-97B1-A98D2C38123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7" creationId="{86A699B0-61EF-47B2-94AF-775B567D893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8" creationId="{4483E84A-375A-4CFF-8E59-EDCB7BC22682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9" creationId="{3B32BB5A-52E2-4374-B5EF-F4154695547D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1" creationId="{2DC71EF1-B4B9-4C45-8E8C-FE0AF06EEF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2" creationId="{19AF3524-8FB4-4056-A2DD-26B128E6FB2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3" creationId="{C82A94BA-874B-46B0-BAD5-120E1F58D1EC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5" creationId="{AE8E1254-C69D-4121-A56B-66C909141B08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6" creationId="{C99850FD-6F6D-4EFE-87F3-F6F819B2B3B4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7" creationId="{1D15B532-3DF3-470E-893B-4717AA4A3FF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0" creationId="{34C52958-AE25-45CD-87AA-2073FAB5507D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3" creationId="{AACBF64C-F900-4810-A7EB-43AA8308D39D}"/>
          </ac:spMkLst>
        </pc:spChg>
        <pc:spChg chg="mod topLvl">
          <ac:chgData name="Bryan Krausen" userId="774916b2a9b30420" providerId="LiveId" clId="{8FC1D5FC-550F-4AF5-A25F-80F39F006A36}" dt="2021-04-29T13:42:25.905" v="5464" actId="1076"/>
          <ac:spMkLst>
            <pc:docMk/>
            <pc:sldMk cId="1051862447" sldId="317"/>
            <ac:spMk id="214" creationId="{AD7E676E-BE9A-4FF9-854B-CC4C369C7601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23" creationId="{6FB89E01-3CC8-4192-B397-53B442547379}"/>
          </ac:spMkLst>
        </pc:s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0" creationId="{1DD80AAA-C8E6-4AB7-A0F2-64360E3E6A63}"/>
          </ac:grpSpMkLst>
        </pc:grpChg>
        <pc:grpChg chg="add mod">
          <ac:chgData name="Bryan Krausen" userId="774916b2a9b30420" providerId="LiveId" clId="{8FC1D5FC-550F-4AF5-A25F-80F39F006A36}" dt="2021-04-29T12:21:44.092" v="5033" actId="12789"/>
          <ac:grpSpMkLst>
            <pc:docMk/>
            <pc:sldMk cId="1051862447" sldId="317"/>
            <ac:grpSpMk id="14" creationId="{1309472B-6659-434A-9CA3-6E51D2E3F4A4}"/>
          </ac:grpSpMkLst>
        </pc:grpChg>
        <pc:grpChg chg="mod topLvl">
          <ac:chgData name="Bryan Krausen" userId="774916b2a9b30420" providerId="LiveId" clId="{8FC1D5FC-550F-4AF5-A25F-80F39F006A36}" dt="2021-04-29T11:50:16.330" v="4388" actId="164"/>
          <ac:grpSpMkLst>
            <pc:docMk/>
            <pc:sldMk cId="1051862447" sldId="317"/>
            <ac:grpSpMk id="18" creationId="{FEC569CB-15DF-42FB-BF50-798F23A012F2}"/>
          </ac:grpSpMkLst>
        </pc:grpChg>
        <pc:grpChg chg="add mod topLvl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20" creationId="{C10B68D0-82D6-4AB4-BA51-28412BDAAA6C}"/>
          </ac:grpSpMkLst>
        </pc:grpChg>
        <pc:grpChg chg="add del mod">
          <ac:chgData name="Bryan Krausen" userId="774916b2a9b30420" providerId="LiveId" clId="{8FC1D5FC-550F-4AF5-A25F-80F39F006A36}" dt="2021-04-29T12:34:11.246" v="5380" actId="165"/>
          <ac:grpSpMkLst>
            <pc:docMk/>
            <pc:sldMk cId="1051862447" sldId="317"/>
            <ac:grpSpMk id="39" creationId="{4CE9601D-4AFF-4E1D-84E0-E62344C3993B}"/>
          </ac:grpSpMkLst>
        </pc:grpChg>
        <pc:grpChg chg="del">
          <ac:chgData name="Bryan Krausen" userId="774916b2a9b30420" providerId="LiveId" clId="{8FC1D5FC-550F-4AF5-A25F-80F39F006A36}" dt="2021-04-29T11:48:47.568" v="4371" actId="165"/>
          <ac:grpSpMkLst>
            <pc:docMk/>
            <pc:sldMk cId="1051862447" sldId="317"/>
            <ac:grpSpMk id="45" creationId="{47664CD8-6626-4D4F-9098-AB3785669F2D}"/>
          </ac:grpSpMkLst>
        </pc:grpChg>
        <pc:grpChg chg="add del mod">
          <ac:chgData name="Bryan Krausen" userId="774916b2a9b30420" providerId="LiveId" clId="{8FC1D5FC-550F-4AF5-A25F-80F39F006A36}" dt="2021-04-29T12:34:54.489" v="5388" actId="165"/>
          <ac:grpSpMkLst>
            <pc:docMk/>
            <pc:sldMk cId="1051862447" sldId="317"/>
            <ac:grpSpMk id="47" creationId="{9E8E034E-11A4-4424-8837-E4A255FFB8A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48" creationId="{535B4F6E-9F82-4EB1-8D30-D75D33FB48E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0" creationId="{2DDBD82E-4674-4065-A993-E46CC794364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1" creationId="{6C7A18E9-B3BC-4BC2-BE2E-2E85EE8EE9CA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2" creationId="{4D254A6E-2225-4222-B32B-36A03AB2677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3" creationId="{334373EC-A685-49E6-BF00-5D582C6244C3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6" creationId="{0C32DB84-D00C-49A1-BC17-306CC6CF785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7" creationId="{1C070ECD-23C9-4577-AC0A-9AA004A40FB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8" creationId="{5A6ABB60-7F4C-4EC2-A89D-F2624C6C4507}"/>
          </ac:grpSpMkLst>
        </pc:grpChg>
        <pc:grpChg chg="add del mod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65" creationId="{76396B3B-C5D7-460A-99A8-A125D60B26B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97" creationId="{FEBA7592-EEB0-46F2-8956-E484E592FEA7}"/>
          </ac:grpSpMkLst>
        </pc:grpChg>
        <pc:grpChg chg="add del mod">
          <ac:chgData name="Bryan Krausen" userId="774916b2a9b30420" providerId="LiveId" clId="{8FC1D5FC-550F-4AF5-A25F-80F39F006A36}" dt="2021-04-29T12:02:30.110" v="4726" actId="165"/>
          <ac:grpSpMkLst>
            <pc:docMk/>
            <pc:sldMk cId="1051862447" sldId="317"/>
            <ac:grpSpMk id="106" creationId="{B56C9738-042B-42A7-9289-BE534AD3DBC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11" creationId="{39D069A7-5C98-4E83-8C96-DA0462FDAD8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3" creationId="{33011BA1-52A3-4EE4-A58D-5B3C83C667E5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8" creationId="{D74339EB-AF3B-4F93-B85D-E5189DA0967B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33" creationId="{23E9D658-B0E6-45D6-9FAB-5502A518D640}"/>
          </ac:grpSpMkLst>
        </pc:grpChg>
        <pc:grpChg chg="del mod topLvl">
          <ac:chgData name="Bryan Krausen" userId="774916b2a9b30420" providerId="LiveId" clId="{8FC1D5FC-550F-4AF5-A25F-80F39F006A36}" dt="2021-04-29T12:02:57.356" v="4738" actId="165"/>
          <ac:grpSpMkLst>
            <pc:docMk/>
            <pc:sldMk cId="1051862447" sldId="317"/>
            <ac:grpSpMk id="142" creationId="{DD896331-6DA9-4DFD-AC85-1B5F0B391CC5}"/>
          </ac:grpSpMkLst>
        </pc:grpChg>
        <pc:grpChg chg="add del mod">
          <ac:chgData name="Bryan Krausen" userId="774916b2a9b30420" providerId="LiveId" clId="{8FC1D5FC-550F-4AF5-A25F-80F39F006A36}" dt="2021-04-29T12:05:03.370" v="4767" actId="165"/>
          <ac:grpSpMkLst>
            <pc:docMk/>
            <pc:sldMk cId="1051862447" sldId="317"/>
            <ac:grpSpMk id="159" creationId="{D56EADB8-CB7A-4C89-B95C-3AE1E690EDFC}"/>
          </ac:grpSpMkLst>
        </pc:grpChg>
        <pc:grpChg chg="add del mod">
          <ac:chgData name="Bryan Krausen" userId="774916b2a9b30420" providerId="LiveId" clId="{8FC1D5FC-550F-4AF5-A25F-80F39F006A36}" dt="2021-04-29T12:08:59.360" v="4825" actId="165"/>
          <ac:grpSpMkLst>
            <pc:docMk/>
            <pc:sldMk cId="1051862447" sldId="317"/>
            <ac:grpSpMk id="193" creationId="{5915916A-ED80-4BDB-8D63-B04876C1EFD8}"/>
          </ac:grpSpMkLst>
        </pc:grpChg>
        <pc:grpChg chg="add del mod">
          <ac:chgData name="Bryan Krausen" userId="774916b2a9b30420" providerId="LiveId" clId="{8FC1D5FC-550F-4AF5-A25F-80F39F006A36}" dt="2021-04-29T12:15:38.787" v="4913" actId="165"/>
          <ac:grpSpMkLst>
            <pc:docMk/>
            <pc:sldMk cId="1051862447" sldId="317"/>
            <ac:grpSpMk id="209" creationId="{ACCC997E-8ED7-4803-9368-7BB47C1C9147}"/>
          </ac:grpSpMkLst>
        </pc:grpChg>
        <pc:grpChg chg="del mod topLvl">
          <ac:chgData name="Bryan Krausen" userId="774916b2a9b30420" providerId="LiveId" clId="{8FC1D5FC-550F-4AF5-A25F-80F39F006A36}" dt="2021-04-29T12:16:19.555" v="4928" actId="165"/>
          <ac:grpSpMkLst>
            <pc:docMk/>
            <pc:sldMk cId="1051862447" sldId="317"/>
            <ac:grpSpMk id="211" creationId="{B889B902-C7E7-4BD1-B22D-BE128B82C67E}"/>
          </ac:grpSpMkLst>
        </pc:grpChg>
        <pc:picChg chg="del mod topLvl">
          <ac:chgData name="Bryan Krausen" userId="774916b2a9b30420" providerId="LiveId" clId="{8FC1D5FC-550F-4AF5-A25F-80F39F006A36}" dt="2021-04-29T11:48:50.298" v="4372" actId="478"/>
          <ac:picMkLst>
            <pc:docMk/>
            <pc:sldMk cId="1051862447" sldId="317"/>
            <ac:picMk id="4" creationId="{D97496BD-5CD8-426C-82D6-917FB094B474}"/>
          </ac:picMkLst>
        </pc:picChg>
        <pc:picChg chg="add mod ord topLvl">
          <ac:chgData name="Bryan Krausen" userId="774916b2a9b30420" providerId="LiveId" clId="{8FC1D5FC-550F-4AF5-A25F-80F39F006A36}" dt="2021-04-29T12:34:54.489" v="5388" actId="165"/>
          <ac:picMkLst>
            <pc:docMk/>
            <pc:sldMk cId="1051862447" sldId="317"/>
            <ac:picMk id="5" creationId="{7064EC88-539C-4B1B-8707-3AED35EC8656}"/>
          </ac:picMkLst>
        </pc:picChg>
        <pc:picChg chg="add mod">
          <ac:chgData name="Bryan Krausen" userId="774916b2a9b30420" providerId="LiveId" clId="{8FC1D5FC-550F-4AF5-A25F-80F39F006A36}" dt="2021-04-29T12:01:59.416" v="4722" actId="207"/>
          <ac:picMkLst>
            <pc:docMk/>
            <pc:sldMk cId="1051862447" sldId="317"/>
            <ac:picMk id="8" creationId="{43C79B9D-68B1-48A6-9552-C36953DCA841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2" creationId="{2A1E83C3-B5E5-42C0-A89D-F7FAB9CD9788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4" creationId="{8C49835B-C43C-44AC-A10B-79244DE5B7B3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6" creationId="{46CA5DAD-BFB2-4054-86C4-65FA7267A7CA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8" creationId="{EC7C92CA-9757-407B-B969-B93D031143B0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1" creationId="{F9B3D37D-FAC9-4BC7-B702-BADA2BDAA52D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3" creationId="{073D18E5-EFC0-4835-8A98-FE108D9C7253}"/>
          </ac:picMkLst>
        </pc:picChg>
        <pc:picChg chg="add del mod">
          <ac:chgData name="Bryan Krausen" userId="774916b2a9b30420" providerId="LiveId" clId="{8FC1D5FC-550F-4AF5-A25F-80F39F006A36}" dt="2021-04-29T12:34:08.671" v="5379" actId="478"/>
          <ac:picMkLst>
            <pc:docMk/>
            <pc:sldMk cId="1051862447" sldId="317"/>
            <ac:picMk id="37" creationId="{545C2D87-FD3F-4A82-9890-2B7FB943CA6B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64" creationId="{0DFF9E22-ED91-4037-8589-336EAD8F98F1}"/>
          </ac:picMkLst>
        </pc:picChg>
        <pc:picChg chg="del mod topLvl">
          <ac:chgData name="Bryan Krausen" userId="774916b2a9b30420" providerId="LiveId" clId="{8FC1D5FC-550F-4AF5-A25F-80F39F006A36}" dt="2021-04-29T12:02:31.838" v="4727" actId="478"/>
          <ac:picMkLst>
            <pc:docMk/>
            <pc:sldMk cId="1051862447" sldId="317"/>
            <ac:picMk id="148" creationId="{E45C020E-8A87-4FB6-AA07-EDD4A7B3D9E9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154" creationId="{DA3AF3C6-E787-4F60-97AD-CEAA9A88908A}"/>
          </ac:picMkLst>
        </pc:picChg>
        <pc:picChg chg="add del mod">
          <ac:chgData name="Bryan Krausen" userId="774916b2a9b30420" providerId="LiveId" clId="{8FC1D5FC-550F-4AF5-A25F-80F39F006A36}" dt="2021-04-29T12:04:22.870" v="4751" actId="478"/>
          <ac:picMkLst>
            <pc:docMk/>
            <pc:sldMk cId="1051862447" sldId="317"/>
            <ac:picMk id="168" creationId="{62E61B25-2265-47DD-B56A-D6EEA2ADEB51}"/>
          </ac:picMkLst>
        </pc:picChg>
        <pc:picChg chg="add del mod">
          <ac:chgData name="Bryan Krausen" userId="774916b2a9b30420" providerId="LiveId" clId="{8FC1D5FC-550F-4AF5-A25F-80F39F006A36}" dt="2021-04-29T12:05:22.701" v="4779" actId="478"/>
          <ac:picMkLst>
            <pc:docMk/>
            <pc:sldMk cId="1051862447" sldId="317"/>
            <ac:picMk id="186" creationId="{17994686-0CD6-4230-90FE-56C70A7E92AF}"/>
          </ac:picMkLst>
        </pc:picChg>
        <pc:picChg chg="add del mod">
          <ac:chgData name="Bryan Krausen" userId="774916b2a9b30420" providerId="LiveId" clId="{8FC1D5FC-550F-4AF5-A25F-80F39F006A36}" dt="2021-04-29T12:06:38.953" v="4797" actId="478"/>
          <ac:picMkLst>
            <pc:docMk/>
            <pc:sldMk cId="1051862447" sldId="317"/>
            <ac:picMk id="191" creationId="{D6086FEA-CA6B-4B84-8291-3D34F23CD207}"/>
          </ac:picMkLst>
        </pc:picChg>
        <pc:picChg chg="add del mod">
          <ac:chgData name="Bryan Krausen" userId="774916b2a9b30420" providerId="LiveId" clId="{8FC1D5FC-550F-4AF5-A25F-80F39F006A36}" dt="2021-04-29T12:08:20.346" v="4817" actId="478"/>
          <ac:picMkLst>
            <pc:docMk/>
            <pc:sldMk cId="1051862447" sldId="317"/>
            <ac:picMk id="196" creationId="{8D43EEEC-4665-430E-8C05-555ACD6C65F9}"/>
          </ac:picMkLst>
        </pc:picChg>
        <pc:picChg chg="add del mod">
          <ac:chgData name="Bryan Krausen" userId="774916b2a9b30420" providerId="LiveId" clId="{8FC1D5FC-550F-4AF5-A25F-80F39F006A36}" dt="2021-04-29T12:09:37.611" v="4830" actId="478"/>
          <ac:picMkLst>
            <pc:docMk/>
            <pc:sldMk cId="1051862447" sldId="317"/>
            <ac:picMk id="200" creationId="{0D51D6A0-3CF5-4334-B502-F5229A68916C}"/>
          </ac:picMkLst>
        </pc:picChg>
        <pc:picChg chg="add del mod">
          <ac:chgData name="Bryan Krausen" userId="774916b2a9b30420" providerId="LiveId" clId="{8FC1D5FC-550F-4AF5-A25F-80F39F006A36}" dt="2021-04-29T12:12:16.549" v="4846" actId="478"/>
          <ac:picMkLst>
            <pc:docMk/>
            <pc:sldMk cId="1051862447" sldId="317"/>
            <ac:picMk id="204" creationId="{24325099-3B14-4F7F-8363-C80778D65859}"/>
          </ac:picMkLst>
        </pc:picChg>
        <pc:picChg chg="add del mod">
          <ac:chgData name="Bryan Krausen" userId="774916b2a9b30420" providerId="LiveId" clId="{8FC1D5FC-550F-4AF5-A25F-80F39F006A36}" dt="2021-04-29T12:14:13.949" v="4900" actId="478"/>
          <ac:picMkLst>
            <pc:docMk/>
            <pc:sldMk cId="1051862447" sldId="317"/>
            <ac:picMk id="208" creationId="{2BF7415A-5BDE-4D99-8256-080B26573C34}"/>
          </ac:picMkLst>
        </pc:picChg>
        <pc:picChg chg="del mod topLvl">
          <ac:chgData name="Bryan Krausen" userId="774916b2a9b30420" providerId="LiveId" clId="{8FC1D5FC-550F-4AF5-A25F-80F39F006A36}" dt="2021-04-29T12:15:55.106" v="4918" actId="478"/>
          <ac:picMkLst>
            <pc:docMk/>
            <pc:sldMk cId="1051862447" sldId="317"/>
            <ac:picMk id="212" creationId="{771DF0E6-780D-4D7A-B746-067DFCDA55EF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5" creationId="{8845188B-B37A-4751-999E-2BF4F17799A4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6" creationId="{5855374F-F6D4-4CC1-8353-9697C45874EE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7" creationId="{CA1F22C2-6FD2-4446-825D-CB69C04F046F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8" creationId="{CDBD3891-E1D2-4A23-B39D-561B68E9D456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19" creationId="{EC3E26BD-77F2-4D06-8482-B1939F4B4EFF}"/>
          </ac:picMkLst>
        </pc:picChg>
        <pc:picChg chg="add mod topLvl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0" creationId="{00098229-BF55-44D3-A0E7-EC2B0F1D2490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21" creationId="{E19415F4-1D7E-4DE2-9947-CEA23A4E20C4}"/>
          </ac:picMkLst>
        </pc:picChg>
        <pc:picChg chg="add mod">
          <ac:chgData name="Bryan Krausen" userId="774916b2a9b30420" providerId="LiveId" clId="{8FC1D5FC-550F-4AF5-A25F-80F39F006A36}" dt="2021-04-29T12:19:47.656" v="5002" actId="1076"/>
          <ac:picMkLst>
            <pc:docMk/>
            <pc:sldMk cId="1051862447" sldId="317"/>
            <ac:picMk id="222" creationId="{B984F230-E114-4A2B-AEA1-FC7E896CAD21}"/>
          </ac:picMkLst>
        </pc:picChg>
        <pc:picChg chg="add mod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5" creationId="{E37FE236-64DF-4D52-B548-14F8835EA95A}"/>
          </ac:picMkLst>
        </pc:picChg>
        <pc:picChg chg="add mod">
          <ac:chgData name="Bryan Krausen" userId="774916b2a9b30420" providerId="LiveId" clId="{8FC1D5FC-550F-4AF5-A25F-80F39F006A36}" dt="2021-05-01T17:14:02.049" v="6661"/>
          <ac:picMkLst>
            <pc:docMk/>
            <pc:sldMk cId="1051862447" sldId="317"/>
            <ac:picMk id="226" creationId="{D23FE15D-F82F-48D3-BB55-EEB3AE69E1E9}"/>
          </ac:picMkLst>
        </pc:picChg>
        <pc:cxnChg chg="add mod">
          <ac:chgData name="Bryan Krausen" userId="774916b2a9b30420" providerId="LiveId" clId="{8FC1D5FC-550F-4AF5-A25F-80F39F006A36}" dt="2021-04-29T12:21:53.569" v="5056" actId="1036"/>
          <ac:cxnSpMkLst>
            <pc:docMk/>
            <pc:sldMk cId="1051862447" sldId="317"/>
            <ac:cxnSpMk id="13" creationId="{04894C8B-34EB-48BB-A7AB-005D043BE2A2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5" creationId="{CD58D4FE-55BC-41C4-98D1-4E954F812502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41" creationId="{0DEE57EE-4E3D-43D2-A4D7-8B21F78AEF9C}"/>
          </ac:cxnSpMkLst>
        </pc:cxnChg>
        <pc:cxnChg chg="del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42" creationId="{C28ADC4B-3EAE-4B83-9DC3-C4D868EB3BA0}"/>
          </ac:cxnSpMkLst>
        </pc:cxnChg>
        <pc:cxnChg chg="del">
          <ac:chgData name="Bryan Krausen" userId="774916b2a9b30420" providerId="LiveId" clId="{8FC1D5FC-550F-4AF5-A25F-80F39F006A36}" dt="2021-04-29T11:48:41.396" v="4370" actId="478"/>
          <ac:cxnSpMkLst>
            <pc:docMk/>
            <pc:sldMk cId="1051862447" sldId="317"/>
            <ac:cxnSpMk id="60" creationId="{E0F8625C-6BF6-443F-B223-BEF3555A178F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4" creationId="{0BAD0FA3-0F8D-46DE-B696-2A72E2580910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7" creationId="{5443DE84-75FA-4F35-9A22-433AC06F309D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224" creationId="{B0B97FD5-7F03-4700-9F75-C0C910BD09F6}"/>
          </ac:cxnSpMkLst>
        </pc:cxnChg>
      </pc:sldChg>
      <pc:sldChg chg="add">
        <pc:chgData name="Bryan Krausen" userId="774916b2a9b30420" providerId="LiveId" clId="{8FC1D5FC-550F-4AF5-A25F-80F39F006A36}" dt="2021-05-01T14:37:03.973" v="5471"/>
        <pc:sldMkLst>
          <pc:docMk/>
          <pc:sldMk cId="2705106095" sldId="318"/>
        </pc:sldMkLst>
      </pc:sldChg>
      <pc:sldChg chg="add del">
        <pc:chgData name="Bryan Krausen" userId="774916b2a9b30420" providerId="LiveId" clId="{8FC1D5FC-550F-4AF5-A25F-80F39F006A36}" dt="2021-05-01T14:37:52.239" v="5474"/>
        <pc:sldMkLst>
          <pc:docMk/>
          <pc:sldMk cId="3775482982" sldId="319"/>
        </pc:sldMkLst>
      </pc:sldChg>
      <pc:sldChg chg="modSp add mod ord">
        <pc:chgData name="Bryan Krausen" userId="774916b2a9b30420" providerId="LiveId" clId="{8FC1D5FC-550F-4AF5-A25F-80F39F006A36}" dt="2021-05-01T17:43:31.961" v="6957" actId="1076"/>
        <pc:sldMkLst>
          <pc:docMk/>
          <pc:sldMk cId="4092803394" sldId="319"/>
        </pc:sldMkLst>
        <pc:spChg chg="mod">
          <ac:chgData name="Bryan Krausen" userId="774916b2a9b30420" providerId="LiveId" clId="{8FC1D5FC-550F-4AF5-A25F-80F39F006A36}" dt="2021-05-01T17:43:31.961" v="6957" actId="1076"/>
          <ac:spMkLst>
            <pc:docMk/>
            <pc:sldMk cId="4092803394" sldId="319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7:13:54.033" v="6658"/>
        <pc:sldMkLst>
          <pc:docMk/>
          <pc:sldMk cId="684528625" sldId="320"/>
        </pc:sldMkLst>
        <pc:spChg chg="add mod">
          <ac:chgData name="Bryan Krausen" userId="774916b2a9b30420" providerId="LiveId" clId="{8FC1D5FC-550F-4AF5-A25F-80F39F006A36}" dt="2021-05-01T14:45:09.291" v="5964" actId="207"/>
          <ac:spMkLst>
            <pc:docMk/>
            <pc:sldMk cId="684528625" sldId="320"/>
            <ac:spMk id="2" creationId="{751492A0-CE83-444A-A656-1298AEB1148E}"/>
          </ac:spMkLst>
        </pc:spChg>
        <pc:spChg chg="del">
          <ac:chgData name="Bryan Krausen" userId="774916b2a9b30420" providerId="LiveId" clId="{8FC1D5FC-550F-4AF5-A25F-80F39F006A36}" dt="2021-05-01T14:39:23.244" v="5496" actId="478"/>
          <ac:spMkLst>
            <pc:docMk/>
            <pc:sldMk cId="684528625" sldId="320"/>
            <ac:spMk id="4" creationId="{45386045-95CC-4738-BB61-8E36A3C92380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5-01T14:55:52.467" v="6304" actId="20577"/>
          <ac:spMkLst>
            <pc:docMk/>
            <pc:sldMk cId="684528625" sldId="320"/>
            <ac:spMk id="23" creationId="{ECF5A8F0-30A6-460C-A5C8-0E42F0E917A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1" creationId="{F7ED88DE-F0D7-4EE1-84D6-DFEB079C3A1A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2" creationId="{181AB61B-958F-4D38-AD52-47B64BB83AB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3" creationId="{CCE217D9-B4FB-4665-82FB-1AA46E8DB205}"/>
          </ac:spMkLst>
        </pc:spChg>
        <pc:spChg chg="del">
          <ac:chgData name="Bryan Krausen" userId="774916b2a9b30420" providerId="LiveId" clId="{8FC1D5FC-550F-4AF5-A25F-80F39F006A36}" dt="2021-05-01T14:39:22.541" v="5495" actId="478"/>
          <ac:spMkLst>
            <pc:docMk/>
            <pc:sldMk cId="684528625" sldId="320"/>
            <ac:spMk id="55" creationId="{9ECF89C3-202A-4F4D-A096-72D88815CAF2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3" creationId="{CF930E47-B703-410F-9FC3-7273978D678C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6" creationId="{4B245B54-37B7-4922-8DB1-411686F4D328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7" creationId="{1A1B89C4-89BF-4ABD-87A2-153E656BDC48}"/>
          </ac:spMkLst>
        </pc:sp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1" creationId="{2331DB0D-54BA-494D-827E-F5F12C04DE2B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2" creationId="{5689476D-4FCD-4E63-BE15-2E8C96F753B3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3" creationId="{CDDDF869-D8D4-432D-9D38-F98E43C19AB6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4" creationId="{BA656039-FF20-4E2C-B436-CD16736F0ACA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5" creationId="{97991DE7-F61B-4414-A1B8-A0B0636390EF}"/>
          </ac:picMkLst>
        </pc:picChg>
        <pc:picChg chg="add mod">
          <ac:chgData name="Bryan Krausen" userId="774916b2a9b30420" providerId="LiveId" clId="{8FC1D5FC-550F-4AF5-A25F-80F39F006A36}" dt="2021-05-01T17:13:54.033" v="6658"/>
          <ac:picMkLst>
            <pc:docMk/>
            <pc:sldMk cId="684528625" sldId="320"/>
            <ac:picMk id="36" creationId="{0D29C0E7-B677-4343-8584-187843AEAC48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6" creationId="{7397B652-C81A-4940-95E3-A0AFBB8C6E2F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9" creationId="{857BB314-04AF-4571-A46D-223682C579C9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2" creationId="{0321CDF1-E2FA-4A7D-9039-E1F531F1B297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4" creationId="{CF87AB23-D069-41B2-8515-EC9FB775ABFA}"/>
          </ac:picMkLst>
        </pc:pic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10" creationId="{BC270D9D-0D69-430E-A289-E099D60FBAF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4" creationId="{B4548ABD-8437-4CF3-9CF8-86A16B413995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7" creationId="{F1B49D71-65DA-41A0-9EB9-C3937FCA368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50" creationId="{38D1788F-A4DB-4258-89CC-473F51F9C6C7}"/>
          </ac:cxnSpMkLst>
        </pc:cxnChg>
      </pc:sldChg>
      <pc:sldChg chg="addSp delSp modSp add mod">
        <pc:chgData name="Bryan Krausen" userId="774916b2a9b30420" providerId="LiveId" clId="{8FC1D5FC-550F-4AF5-A25F-80F39F006A36}" dt="2021-05-01T17:13:53.465" v="6657"/>
        <pc:sldMkLst>
          <pc:docMk/>
          <pc:sldMk cId="4036327166" sldId="321"/>
        </pc:sldMkLst>
        <pc:spChg chg="mod">
          <ac:chgData name="Bryan Krausen" userId="774916b2a9b30420" providerId="LiveId" clId="{8FC1D5FC-550F-4AF5-A25F-80F39F006A36}" dt="2021-05-01T14:46:25.130" v="6082" actId="179"/>
          <ac:spMkLst>
            <pc:docMk/>
            <pc:sldMk cId="4036327166" sldId="321"/>
            <ac:spMk id="2" creationId="{751492A0-CE83-444A-A656-1298AEB1148E}"/>
          </ac:spMkLst>
        </pc:spChg>
        <pc:spChg chg="mod">
          <ac:chgData name="Bryan Krausen" userId="774916b2a9b30420" providerId="LiveId" clId="{8FC1D5FC-550F-4AF5-A25F-80F39F006A36}" dt="2021-05-01T14:55:56.011" v="6305"/>
          <ac:spMkLst>
            <pc:docMk/>
            <pc:sldMk cId="4036327166" sldId="321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5-01T17:13:53.465" v="6657"/>
          <ac:picMkLst>
            <pc:docMk/>
            <pc:sldMk cId="4036327166" sldId="321"/>
            <ac:picMk id="16" creationId="{5AB35AB2-6F44-4202-B4E7-E6573ED9C0BD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1" creationId="{2331DB0D-54BA-494D-827E-F5F12C04DE2B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2" creationId="{5689476D-4FCD-4E63-BE15-2E8C96F753B3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3" creationId="{CDDDF869-D8D4-432D-9D38-F98E43C19AB6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4" creationId="{BA656039-FF20-4E2C-B436-CD16736F0ACA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5" creationId="{97991DE7-F61B-4414-A1B8-A0B0636390EF}"/>
          </ac:picMkLst>
        </pc:picChg>
      </pc:sldChg>
      <pc:sldChg chg="addSp delSp modSp add mod modClrScheme chgLayout">
        <pc:chgData name="Bryan Krausen" userId="774916b2a9b30420" providerId="LiveId" clId="{8FC1D5FC-550F-4AF5-A25F-80F39F006A36}" dt="2021-05-02T12:47:39.839" v="9839" actId="208"/>
        <pc:sldMkLst>
          <pc:docMk/>
          <pc:sldMk cId="105493525" sldId="322"/>
        </pc:sldMkLst>
        <pc:spChg chg="del">
          <ac:chgData name="Bryan Krausen" userId="774916b2a9b30420" providerId="LiveId" clId="{8FC1D5FC-550F-4AF5-A25F-80F39F006A36}" dt="2021-05-01T14:46:43.479" v="6084" actId="478"/>
          <ac:spMkLst>
            <pc:docMk/>
            <pc:sldMk cId="105493525" sldId="322"/>
            <ac:spMk id="2" creationId="{751492A0-CE83-444A-A656-1298AEB1148E}"/>
          </ac:spMkLst>
        </pc:spChg>
        <pc:spChg chg="add mod">
          <ac:chgData name="Bryan Krausen" userId="774916b2a9b30420" providerId="LiveId" clId="{8FC1D5FC-550F-4AF5-A25F-80F39F006A36}" dt="2021-05-02T12:47:28.169" v="9837" actId="207"/>
          <ac:spMkLst>
            <pc:docMk/>
            <pc:sldMk cId="105493525" sldId="322"/>
            <ac:spMk id="2" creationId="{A1E84CEA-46A7-430A-AC50-FF40F0F175C9}"/>
          </ac:spMkLst>
        </pc:spChg>
        <pc:spChg chg="add del mod ord">
          <ac:chgData name="Bryan Krausen" userId="774916b2a9b30420" providerId="LiveId" clId="{8FC1D5FC-550F-4AF5-A25F-80F39F006A36}" dt="2021-05-01T14:53:25.003" v="6214" actId="478"/>
          <ac:spMkLst>
            <pc:docMk/>
            <pc:sldMk cId="105493525" sldId="322"/>
            <ac:spMk id="7" creationId="{9A56BBFD-A822-445A-9ABB-7644A9CD4A82}"/>
          </ac:spMkLst>
        </pc:spChg>
        <pc:spChg chg="add del mod">
          <ac:chgData name="Bryan Krausen" userId="774916b2a9b30420" providerId="LiveId" clId="{8FC1D5FC-550F-4AF5-A25F-80F39F006A36}" dt="2021-05-01T14:53:39.051" v="6217" actId="478"/>
          <ac:spMkLst>
            <pc:docMk/>
            <pc:sldMk cId="105493525" sldId="322"/>
            <ac:spMk id="9" creationId="{D0AAB92C-B9DC-48E1-AE1E-BFF64F20E191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16" creationId="{AB1324F3-6DF3-4556-8650-EC0D7E64DCB6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17" creationId="{FD19181E-182F-4476-97D0-44E5FA0AED64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18" creationId="{7596D0F9-0888-4097-9950-1ED60BBDFFAC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19" creationId="{576E8A2C-47FA-4109-A388-9953A998C1B2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20" creationId="{A1E8474E-084B-451C-BD78-223B13421EF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21" creationId="{30D3AB2A-6FDC-4BA6-8760-AB4DAA884A6E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22" creationId="{D59C8A0C-6330-4C82-846D-26BE443CFB77}"/>
          </ac:spMkLst>
        </pc:spChg>
        <pc:spChg chg="del mod ord">
          <ac:chgData name="Bryan Krausen" userId="774916b2a9b30420" providerId="LiveId" clId="{8FC1D5FC-550F-4AF5-A25F-80F39F006A36}" dt="2021-05-01T14:53:32.540" v="6215" actId="478"/>
          <ac:spMkLst>
            <pc:docMk/>
            <pc:sldMk cId="105493525" sldId="322"/>
            <ac:spMk id="23" creationId="{ECF5A8F0-30A6-460C-A5C8-0E42F0E917AD}"/>
          </ac:spMkLst>
        </pc:spChg>
        <pc:spChg chg="add mod">
          <ac:chgData name="Bryan Krausen" userId="774916b2a9b30420" providerId="LiveId" clId="{8FC1D5FC-550F-4AF5-A25F-80F39F006A36}" dt="2021-05-02T12:47:23.327" v="9836" actId="207"/>
          <ac:spMkLst>
            <pc:docMk/>
            <pc:sldMk cId="105493525" sldId="322"/>
            <ac:spMk id="31" creationId="{D8650C76-8C5E-46FC-BA6F-B2E458D36D53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31" creationId="{F80E099B-52EC-48AC-8160-AED2331AC049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32" creationId="{731E6176-D8EA-4EDF-AD23-F357EC38DFD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33" creationId="{BF283A94-E7AA-45F3-86B0-29BAE5478051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34" creationId="{7A118659-6128-4423-BA4E-2CBF3574FCB9}"/>
          </ac:spMkLst>
        </pc:spChg>
        <pc:spChg chg="add mod topLvl">
          <ac:chgData name="Bryan Krausen" userId="774916b2a9b30420" providerId="LiveId" clId="{8FC1D5FC-550F-4AF5-A25F-80F39F006A36}" dt="2021-05-01T14:56:11.029" v="6326" actId="6549"/>
          <ac:spMkLst>
            <pc:docMk/>
            <pc:sldMk cId="105493525" sldId="322"/>
            <ac:spMk id="35" creationId="{1671F424-A362-4522-979D-DF486D1FCFD2}"/>
          </ac:spMkLst>
        </pc:spChg>
        <pc:spChg chg="add mod">
          <ac:chgData name="Bryan Krausen" userId="774916b2a9b30420" providerId="LiveId" clId="{8FC1D5FC-550F-4AF5-A25F-80F39F006A36}" dt="2021-05-01T14:53:41.367" v="6222" actId="20577"/>
          <ac:spMkLst>
            <pc:docMk/>
            <pc:sldMk cId="105493525" sldId="322"/>
            <ac:spMk id="36" creationId="{CF75D107-D355-4F3E-8E86-27C894F4990E}"/>
          </ac:spMkLst>
        </pc:s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3" creationId="{BFA42223-BB62-4204-979A-D5BAA5EF55C8}"/>
          </ac:grpSpMkLst>
        </pc:grpChg>
        <pc:grpChg chg="add del mod">
          <ac:chgData name="Bryan Krausen" userId="774916b2a9b30420" providerId="LiveId" clId="{8FC1D5FC-550F-4AF5-A25F-80F39F006A36}" dt="2021-05-01T14:52:23.418" v="6196" actId="165"/>
          <ac:grpSpMkLst>
            <pc:docMk/>
            <pc:sldMk cId="105493525" sldId="322"/>
            <ac:grpSpMk id="4" creationId="{E05CC0F2-7DCF-4CA3-946E-2B81236C11AF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5" creationId="{91A1863F-3D78-4FB7-B378-A3189F2B6A06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6" creationId="{E583C83B-99B7-404B-82F1-E0B4BE752F99}"/>
          </ac:grpSpMkLst>
        </pc:grpChg>
        <pc:grpChg chg="add del mod">
          <ac:chgData name="Bryan Krausen" userId="774916b2a9b30420" providerId="LiveId" clId="{8FC1D5FC-550F-4AF5-A25F-80F39F006A36}" dt="2021-05-01T17:13:24.572" v="6651" actId="478"/>
          <ac:grpSpMkLst>
            <pc:docMk/>
            <pc:sldMk cId="105493525" sldId="322"/>
            <ac:grpSpMk id="10" creationId="{F2D5F3E3-F309-45C8-94E8-A01FCDE602A3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7" creationId="{FB00F782-866B-454E-A105-7E91E7336618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8" creationId="{4123447F-6103-42C6-9DB9-9C2D6D01AE19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9" creationId="{F6E414CF-7DC7-4B41-A850-2817E9FF2594}"/>
          </ac:grpSpMkLst>
        </pc:grp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1" creationId="{94B16200-B5EE-44F7-A19F-9C9F86EE13E5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2" creationId="{DD4C563B-0795-4C24-9BA9-AE515A278D76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3" creationId="{A6C17043-44CC-4B68-B302-3DB4B74FB0A2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4" creationId="{154BF203-EE29-4D4B-844A-06489FD7FE4F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5" creationId="{480AF2ED-7AAA-4DD1-B185-D31249CF0EF3}"/>
          </ac:picMkLst>
        </pc:picChg>
        <pc:picChg chg="add mod">
          <ac:chgData name="Bryan Krausen" userId="774916b2a9b30420" providerId="LiveId" clId="{8FC1D5FC-550F-4AF5-A25F-80F39F006A36}" dt="2021-05-01T17:13:52.745" v="6656"/>
          <ac:picMkLst>
            <pc:docMk/>
            <pc:sldMk cId="105493525" sldId="322"/>
            <ac:picMk id="40" creationId="{39408AFD-C1FD-470A-A063-CEFA40760D3F}"/>
          </ac:picMkLst>
        </pc:picChg>
        <pc:cxnChg chg="add mod">
          <ac:chgData name="Bryan Krausen" userId="774916b2a9b30420" providerId="LiveId" clId="{8FC1D5FC-550F-4AF5-A25F-80F39F006A36}" dt="2021-05-02T12:47:39.839" v="9839" actId="208"/>
          <ac:cxnSpMkLst>
            <pc:docMk/>
            <pc:sldMk cId="105493525" sldId="322"/>
            <ac:cxnSpMk id="4" creationId="{957AA0A1-3796-4723-ACE4-C352BAAC7D10}"/>
          </ac:cxnSpMkLst>
        </pc:cxnChg>
        <pc:cxnChg chg="add mod">
          <ac:chgData name="Bryan Krausen" userId="774916b2a9b30420" providerId="LiveId" clId="{8FC1D5FC-550F-4AF5-A25F-80F39F006A36}" dt="2021-05-02T12:47:36.142" v="9838" actId="208"/>
          <ac:cxnSpMkLst>
            <pc:docMk/>
            <pc:sldMk cId="105493525" sldId="322"/>
            <ac:cxnSpMk id="35" creationId="{3AC5953F-C05B-4244-B9E3-36A41FC72338}"/>
          </ac:cxnSpMkLst>
        </pc:cxnChg>
      </pc:sldChg>
      <pc:sldChg chg="addSp delSp modSp add mod ord">
        <pc:chgData name="Bryan Krausen" userId="774916b2a9b30420" providerId="LiveId" clId="{8FC1D5FC-550F-4AF5-A25F-80F39F006A36}" dt="2021-05-04T16:27:54.027" v="13691" actId="20577"/>
        <pc:sldMkLst>
          <pc:docMk/>
          <pc:sldMk cId="169784719" sldId="323"/>
        </pc:sldMkLst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4:57:27.932" v="6419" actId="20577"/>
          <ac:spMkLst>
            <pc:docMk/>
            <pc:sldMk cId="169784719" sldId="323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16:27:54.027" v="13691" actId="20577"/>
          <ac:spMkLst>
            <pc:docMk/>
            <pc:sldMk cId="169784719" sldId="323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7" creationId="{D3698DD9-F359-4DB9-8D85-4FCBCAF9DD9F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8" creationId="{5FF2D261-2327-4203-A3CA-2827697CCDC0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9" creationId="{24D5237C-CB72-4762-969A-9702C6A690DB}"/>
          </ac:spMkLst>
        </pc:spChg>
        <pc:spChg chg="add mod">
          <ac:chgData name="Bryan Krausen" userId="774916b2a9b30420" providerId="LiveId" clId="{8FC1D5FC-550F-4AF5-A25F-80F39F006A36}" dt="2021-05-01T15:04:59.397" v="6644" actId="20577"/>
          <ac:spMkLst>
            <pc:docMk/>
            <pc:sldMk cId="169784719" sldId="323"/>
            <ac:spMk id="60" creationId="{21D56D39-3B8D-4A19-9809-712AA84ED9B7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1" creationId="{1D76B190-C5CB-4DEB-8FE2-4C397F1DC8E9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2" creationId="{39E54BFE-CA67-49DC-8B4F-935236647201}"/>
          </ac:spMkLst>
        </pc:s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4" creationId="{68E2B8A7-8B8D-45F1-A31A-7F2B97AA32D5}"/>
          </ac:grpSpMkLst>
        </pc:grpChg>
        <pc:grpChg chg="mod">
          <ac:chgData name="Bryan Krausen" userId="774916b2a9b30420" providerId="LiveId" clId="{8FC1D5FC-550F-4AF5-A25F-80F39F006A36}" dt="2021-05-01T15:04:07.793" v="6609" actId="166"/>
          <ac:grpSpMkLst>
            <pc:docMk/>
            <pc:sldMk cId="169784719" sldId="323"/>
            <ac:grpSpMk id="42" creationId="{F7EE36A0-3927-4E2D-B4FC-652966142512}"/>
          </ac:grpSpMkLst>
        </pc:grpChg>
        <pc:picChg chg="add mod">
          <ac:chgData name="Bryan Krausen" userId="774916b2a9b30420" providerId="LiveId" clId="{8FC1D5FC-550F-4AF5-A25F-80F39F006A36}" dt="2021-05-01T14:59:33.801" v="6560" actId="1076"/>
          <ac:picMkLst>
            <pc:docMk/>
            <pc:sldMk cId="169784719" sldId="323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13:49.243" v="6655" actId="1076"/>
          <ac:picMkLst>
            <pc:docMk/>
            <pc:sldMk cId="169784719" sldId="323"/>
            <ac:picMk id="63" creationId="{A6992B3A-B489-44D9-BB4C-9F896EF25C06}"/>
          </ac:picMkLst>
        </pc:picChg>
      </pc:sldChg>
      <pc:sldChg chg="addSp delSp modSp add mod">
        <pc:chgData name="Bryan Krausen" userId="774916b2a9b30420" providerId="LiveId" clId="{8FC1D5FC-550F-4AF5-A25F-80F39F006A36}" dt="2021-05-01T18:32:56.423" v="8416" actId="12788"/>
        <pc:sldMkLst>
          <pc:docMk/>
          <pc:sldMk cId="551854302" sldId="324"/>
        </pc:sldMkLst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" creationId="{58C60F62-46BB-4FF9-8C98-E00CFA5414CD}"/>
          </ac:spMkLst>
        </pc:spChg>
        <pc:spChg chg="add mod">
          <ac:chgData name="Bryan Krausen" userId="774916b2a9b30420" providerId="LiveId" clId="{8FC1D5FC-550F-4AF5-A25F-80F39F006A36}" dt="2021-05-01T18:32:56.423" v="8416" actId="12788"/>
          <ac:spMkLst>
            <pc:docMk/>
            <pc:sldMk cId="551854302" sldId="324"/>
            <ac:spMk id="6" creationId="{D657F1A0-079A-4CA4-AE8D-40E1A63A52BB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15" creationId="{C30E03A4-E268-4473-8166-A97FE7B69B55}"/>
          </ac:spMkLst>
        </pc:spChg>
        <pc:spChg chg="add mod">
          <ac:chgData name="Bryan Krausen" userId="774916b2a9b30420" providerId="LiveId" clId="{8FC1D5FC-550F-4AF5-A25F-80F39F006A36}" dt="2021-05-01T18:32:26.524" v="8404" actId="1037"/>
          <ac:spMkLst>
            <pc:docMk/>
            <pc:sldMk cId="551854302" sldId="324"/>
            <ac:spMk id="16" creationId="{5BFE8D5E-7B7C-4636-B6BC-7C8F4AB60FB8}"/>
          </ac:spMkLst>
        </pc:spChg>
        <pc:spChg chg="add mod">
          <ac:chgData name="Bryan Krausen" userId="774916b2a9b30420" providerId="LiveId" clId="{8FC1D5FC-550F-4AF5-A25F-80F39F006A36}" dt="2021-05-01T17:39:49.959" v="6893" actId="1076"/>
          <ac:spMkLst>
            <pc:docMk/>
            <pc:sldMk cId="551854302" sldId="324"/>
            <ac:spMk id="18" creationId="{6735C5C5-BB88-48E6-9113-DC5230CFB5A9}"/>
          </ac:spMkLst>
        </pc:spChg>
        <pc:spChg chg="add mod">
          <ac:chgData name="Bryan Krausen" userId="774916b2a9b30420" providerId="LiveId" clId="{8FC1D5FC-550F-4AF5-A25F-80F39F006A36}" dt="2021-05-01T18:32:48.363" v="8414" actId="12788"/>
          <ac:spMkLst>
            <pc:docMk/>
            <pc:sldMk cId="551854302" sldId="324"/>
            <ac:spMk id="31" creationId="{A437FB3D-B0B7-45FE-82C5-F336299132D1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36" creationId="{85B80CFD-ABD1-4B1C-80E3-1C944A4D51AA}"/>
          </ac:spMkLst>
        </pc:spChg>
        <pc:spChg chg="add mod">
          <ac:chgData name="Bryan Krausen" userId="774916b2a9b30420" providerId="LiveId" clId="{8FC1D5FC-550F-4AF5-A25F-80F39F006A36}" dt="2021-05-01T18:32:33.691" v="8412" actId="1038"/>
          <ac:spMkLst>
            <pc:docMk/>
            <pc:sldMk cId="551854302" sldId="324"/>
            <ac:spMk id="38" creationId="{8CB29DAF-5FFE-4022-8DD9-C3BF5037E393}"/>
          </ac:spMkLst>
        </pc:spChg>
        <pc:spChg chg="del mod">
          <ac:chgData name="Bryan Krausen" userId="774916b2a9b30420" providerId="LiveId" clId="{8FC1D5FC-550F-4AF5-A25F-80F39F006A36}" dt="2021-05-01T17:15:42.595" v="6682" actId="478"/>
          <ac:spMkLst>
            <pc:docMk/>
            <pc:sldMk cId="551854302" sldId="324"/>
            <ac:spMk id="45" creationId="{0692EF0A-8D28-4E75-9083-9137040409B5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2" creationId="{39E54BFE-CA67-49DC-8B4F-935236647201}"/>
          </ac:spMkLst>
        </pc:spChg>
        <pc:grpChg chg="add mod">
          <ac:chgData name="Bryan Krausen" userId="774916b2a9b30420" providerId="LiveId" clId="{8FC1D5FC-550F-4AF5-A25F-80F39F006A36}" dt="2021-05-01T17:20:01.115" v="6749" actId="164"/>
          <ac:grpSpMkLst>
            <pc:docMk/>
            <pc:sldMk cId="551854302" sldId="324"/>
            <ac:grpSpMk id="13" creationId="{8D955DD0-4EE6-4152-8485-4F6D7AF80F4D}"/>
          </ac:grpSpMkLst>
        </pc:grpChg>
        <pc:grpChg chg="add mod ord">
          <ac:chgData name="Bryan Krausen" userId="774916b2a9b30420" providerId="LiveId" clId="{8FC1D5FC-550F-4AF5-A25F-80F39F006A36}" dt="2021-05-01T18:32:56.423" v="8416" actId="12788"/>
          <ac:grpSpMkLst>
            <pc:docMk/>
            <pc:sldMk cId="551854302" sldId="324"/>
            <ac:grpSpMk id="14" creationId="{3C34488B-2983-47CC-AC8B-66167BA0587B}"/>
          </ac:grpSpMkLst>
        </pc:grpChg>
        <pc:picChg chg="del">
          <ac:chgData name="Bryan Krausen" userId="774916b2a9b30420" providerId="LiveId" clId="{8FC1D5FC-550F-4AF5-A25F-80F39F006A36}" dt="2021-05-01T17:15:43.107" v="6683" actId="478"/>
          <ac:picMkLst>
            <pc:docMk/>
            <pc:sldMk cId="551854302" sldId="324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20:01.115" v="6749" actId="164"/>
          <ac:picMkLst>
            <pc:docMk/>
            <pc:sldMk cId="551854302" sldId="324"/>
            <ac:picMk id="4" creationId="{ED143475-9364-49D1-ACE8-F12FE69DB4B9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8" creationId="{DFEC4DB2-BDFA-40D8-B6FB-1DF5CDE1DCDB}"/>
          </ac:picMkLst>
        </pc:picChg>
        <pc:picChg chg="add mod">
          <ac:chgData name="Bryan Krausen" userId="774916b2a9b30420" providerId="LiveId" clId="{8FC1D5FC-550F-4AF5-A25F-80F39F006A36}" dt="2021-05-01T18:32:48.363" v="8414" actId="12788"/>
          <ac:picMkLst>
            <pc:docMk/>
            <pc:sldMk cId="551854302" sldId="324"/>
            <ac:picMk id="12" creationId="{B3AB4294-093E-4BD6-B5A0-BC0D181B3814}"/>
          </ac:picMkLst>
        </pc:picChg>
        <pc:picChg chg="add mod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5" creationId="{7C5359A1-D5AB-4619-950E-1BD7F215FB7C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6" creationId="{42692CF2-60E1-4C02-A99D-D5E19CFADE13}"/>
          </ac:picMkLst>
        </pc:picChg>
        <pc:cxnChg chg="add mod">
          <ac:chgData name="Bryan Krausen" userId="774916b2a9b30420" providerId="LiveId" clId="{8FC1D5FC-550F-4AF5-A25F-80F39F006A36}" dt="2021-05-01T18:32:26.524" v="8404" actId="1037"/>
          <ac:cxnSpMkLst>
            <pc:docMk/>
            <pc:sldMk cId="551854302" sldId="324"/>
            <ac:cxnSpMk id="10" creationId="{446E5051-34F9-40F9-B634-288DF10F5169}"/>
          </ac:cxnSpMkLst>
        </pc:cxnChg>
        <pc:cxnChg chg="add mod">
          <ac:chgData name="Bryan Krausen" userId="774916b2a9b30420" providerId="LiveId" clId="{8FC1D5FC-550F-4AF5-A25F-80F39F006A36}" dt="2021-05-01T18:32:33.691" v="8412" actId="1038"/>
          <ac:cxnSpMkLst>
            <pc:docMk/>
            <pc:sldMk cId="551854302" sldId="324"/>
            <ac:cxnSpMk id="32" creationId="{3CDCCB44-965D-45DD-97B1-E2E34C411D32}"/>
          </ac:cxnSpMkLst>
        </pc:cxnChg>
      </pc:sldChg>
      <pc:sldChg chg="modSp add mod ord">
        <pc:chgData name="Bryan Krausen" userId="774916b2a9b30420" providerId="LiveId" clId="{8FC1D5FC-550F-4AF5-A25F-80F39F006A36}" dt="2021-05-01T17:40:35.743" v="6921" actId="1076"/>
        <pc:sldMkLst>
          <pc:docMk/>
          <pc:sldMk cId="3075318145" sldId="325"/>
        </pc:sldMkLst>
        <pc:spChg chg="mod">
          <ac:chgData name="Bryan Krausen" userId="774916b2a9b30420" providerId="LiveId" clId="{8FC1D5FC-550F-4AF5-A25F-80F39F006A36}" dt="2021-05-01T17:40:35.743" v="6921" actId="1076"/>
          <ac:spMkLst>
            <pc:docMk/>
            <pc:sldMk cId="3075318145" sldId="325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8:35:01.569" v="8542" actId="1076"/>
        <pc:sldMkLst>
          <pc:docMk/>
          <pc:sldMk cId="3144353939" sldId="326"/>
        </pc:sldMkLst>
        <pc:spChg chg="add mod">
          <ac:chgData name="Bryan Krausen" userId="774916b2a9b30420" providerId="LiveId" clId="{8FC1D5FC-550F-4AF5-A25F-80F39F006A36}" dt="2021-05-01T18:35:01.569" v="8542" actId="1076"/>
          <ac:spMkLst>
            <pc:docMk/>
            <pc:sldMk cId="3144353939" sldId="326"/>
            <ac:spMk id="2" creationId="{1E8B9C00-D967-46A0-86DB-D46F6C33E70E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33:11.332" v="8435" actId="20577"/>
          <ac:spMkLst>
            <pc:docMk/>
            <pc:sldMk cId="3144353939" sldId="326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8:33:33.829" v="8510" actId="20577"/>
          <ac:spMkLst>
            <pc:docMk/>
            <pc:sldMk cId="3144353939" sldId="326"/>
            <ac:spMk id="45" creationId="{0692EF0A-8D28-4E75-9083-9137040409B5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7" creationId="{D3698DD9-F359-4DB9-8D85-4FCBCAF9DD9F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8" creationId="{5FF2D261-2327-4203-A3CA-2827697CCDC0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9" creationId="{24D5237C-CB72-4762-969A-9702C6A690DB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0" creationId="{21D56D39-3B8D-4A19-9809-712AA84ED9B7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1" creationId="{1D76B190-C5CB-4DEB-8FE2-4C397F1DC8E9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2" creationId="{39E54BFE-CA67-49DC-8B4F-935236647201}"/>
          </ac:spMkLst>
        </pc:spChg>
        <pc:picChg chg="del">
          <ac:chgData name="Bryan Krausen" userId="774916b2a9b30420" providerId="LiveId" clId="{8FC1D5FC-550F-4AF5-A25F-80F39F006A36}" dt="2021-05-01T17:41:15.133" v="6925" actId="478"/>
          <ac:picMkLst>
            <pc:docMk/>
            <pc:sldMk cId="3144353939" sldId="326"/>
            <ac:picMk id="3" creationId="{6563E79C-7A53-4DAA-98E3-7609C476006F}"/>
          </ac:picMkLst>
        </pc:picChg>
      </pc:sldChg>
      <pc:sldChg chg="add">
        <pc:chgData name="Bryan Krausen" userId="774916b2a9b30420" providerId="LiveId" clId="{8FC1D5FC-550F-4AF5-A25F-80F39F006A36}" dt="2021-05-01T17:43:20.557" v="6931" actId="2890"/>
        <pc:sldMkLst>
          <pc:docMk/>
          <pc:sldMk cId="886621355" sldId="327"/>
        </pc:sldMkLst>
      </pc:sldChg>
      <pc:sldChg chg="addSp delSp modSp add mod ord">
        <pc:chgData name="Bryan Krausen" userId="774916b2a9b30420" providerId="LiveId" clId="{8FC1D5FC-550F-4AF5-A25F-80F39F006A36}" dt="2021-05-04T21:41:06.777" v="13703" actId="20577"/>
        <pc:sldMkLst>
          <pc:docMk/>
          <pc:sldMk cId="2403733872" sldId="328"/>
        </pc:sldMkLst>
        <pc:spChg chg="mod">
          <ac:chgData name="Bryan Krausen" userId="774916b2a9b30420" providerId="LiveId" clId="{8FC1D5FC-550F-4AF5-A25F-80F39F006A36}" dt="2021-05-01T17:43:43.595" v="6975" actId="20577"/>
          <ac:spMkLst>
            <pc:docMk/>
            <pc:sldMk cId="2403733872" sldId="328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21:41:06.777" v="13703" actId="20577"/>
          <ac:spMkLst>
            <pc:docMk/>
            <pc:sldMk cId="2403733872" sldId="328"/>
            <ac:spMk id="45" creationId="{9654D1B3-C8D9-4305-89F8-62FDFB68784D}"/>
          </ac:spMkLst>
        </pc:s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4" creationId="{68E2B8A7-8B8D-45F1-A31A-7F2B97AA32D5}"/>
          </ac:grpSpMkLst>
        </pc:grpChg>
      </pc:sldChg>
      <pc:sldChg chg="addSp delSp modSp add mod">
        <pc:chgData name="Bryan Krausen" userId="774916b2a9b30420" providerId="LiveId" clId="{8FC1D5FC-550F-4AF5-A25F-80F39F006A36}" dt="2021-05-01T18:03:09.339" v="7673" actId="1037"/>
        <pc:sldMkLst>
          <pc:docMk/>
          <pc:sldMk cId="1834742221" sldId="329"/>
        </pc:sldMkLst>
        <pc:spChg chg="add mod">
          <ac:chgData name="Bryan Krausen" userId="774916b2a9b30420" providerId="LiveId" clId="{8FC1D5FC-550F-4AF5-A25F-80F39F006A36}" dt="2021-05-01T18:02:57.117" v="7651" actId="207"/>
          <ac:spMkLst>
            <pc:docMk/>
            <pc:sldMk cId="1834742221" sldId="329"/>
            <ac:spMk id="2" creationId="{73FCA383-168C-4241-BD26-1E4619F0EFF0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2" creationId="{7B879AA1-D92F-485A-BF79-3961B464B8D1}"/>
          </ac:spMkLst>
        </pc:spChg>
        <pc:spChg chg="mod">
          <ac:chgData name="Bryan Krausen" userId="774916b2a9b30420" providerId="LiveId" clId="{8FC1D5FC-550F-4AF5-A25F-80F39F006A36}" dt="2021-05-01T18:02:41.620" v="7649" actId="207"/>
          <ac:spMkLst>
            <pc:docMk/>
            <pc:sldMk cId="1834742221" sldId="329"/>
            <ac:spMk id="13" creationId="{C75A023E-EFD0-4BB0-A2CD-D98D340DA86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4" creationId="{EEC320D3-562E-46B1-BF85-08D1253A651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5" creationId="{156471D6-97B2-4928-9B53-F02B48FBA297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6" creationId="{A650E66A-B2FB-49E4-8667-BC44ABB1FDCA}"/>
          </ac:spMkLst>
        </pc:spChg>
        <pc:spChg chg="mod">
          <ac:chgData name="Bryan Krausen" userId="774916b2a9b30420" providerId="LiveId" clId="{8FC1D5FC-550F-4AF5-A25F-80F39F006A36}" dt="2021-05-01T17:56:45.191" v="7547" actId="14100"/>
          <ac:spMkLst>
            <pc:docMk/>
            <pc:sldMk cId="1834742221" sldId="329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8" creationId="{2493821C-51DF-4AEE-A849-811C38E6AC24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0" creationId="{09E32112-AEA9-43D9-B7D2-6954ED6CE111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1" creationId="{B3D59138-1C26-4485-8554-0CCFCC3D3356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2" creationId="{AF31542A-64D9-4463-BD61-11A2CB80034D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3" creationId="{D417BE82-D313-4950-8DA6-875697EE5D3C}"/>
          </ac:spMkLst>
        </pc:spChg>
        <pc:spChg chg="add mod">
          <ac:chgData name="Bryan Krausen" userId="774916b2a9b30420" providerId="LiveId" clId="{8FC1D5FC-550F-4AF5-A25F-80F39F006A36}" dt="2021-05-01T18:02:14.808" v="7646" actId="207"/>
          <ac:spMkLst>
            <pc:docMk/>
            <pc:sldMk cId="1834742221" sldId="329"/>
            <ac:spMk id="24" creationId="{2D919DFF-2DB5-4FEB-984F-25D61CC16D3A}"/>
          </ac:spMkLst>
        </pc:spChg>
        <pc:grpChg chg="add mod">
          <ac:chgData name="Bryan Krausen" userId="774916b2a9b30420" providerId="LiveId" clId="{8FC1D5FC-550F-4AF5-A25F-80F39F006A36}" dt="2021-05-01T17:55:54.468" v="7515" actId="12788"/>
          <ac:grpSpMkLst>
            <pc:docMk/>
            <pc:sldMk cId="1834742221" sldId="329"/>
            <ac:grpSpMk id="11" creationId="{27A04AC6-D0A0-4406-84A8-7D95C3C784D4}"/>
          </ac:grpSpMkLst>
        </pc:grpChg>
        <pc:picChg chg="add mod">
          <ac:chgData name="Bryan Krausen" userId="774916b2a9b30420" providerId="LiveId" clId="{8FC1D5FC-550F-4AF5-A25F-80F39F006A36}" dt="2021-05-01T18:01:32.199" v="7639" actId="1076"/>
          <ac:picMkLst>
            <pc:docMk/>
            <pc:sldMk cId="1834742221" sldId="329"/>
            <ac:picMk id="4" creationId="{A83A8E9A-B0BB-40E0-8DA9-8AD2A1DEA8D4}"/>
          </ac:picMkLst>
        </pc:picChg>
        <pc:picChg chg="add mod">
          <ac:chgData name="Bryan Krausen" userId="774916b2a9b30420" providerId="LiveId" clId="{8FC1D5FC-550F-4AF5-A25F-80F39F006A36}" dt="2021-05-01T18:01:10.575" v="7634" actId="1076"/>
          <ac:picMkLst>
            <pc:docMk/>
            <pc:sldMk cId="1834742221" sldId="329"/>
            <ac:picMk id="6" creationId="{29A54754-1996-44B7-84D3-468D4F91F1E3}"/>
          </ac:picMkLst>
        </pc:picChg>
        <pc:picChg chg="add mod">
          <ac:chgData name="Bryan Krausen" userId="774916b2a9b30420" providerId="LiveId" clId="{8FC1D5FC-550F-4AF5-A25F-80F39F006A36}" dt="2021-05-01T18:01:15.491" v="7635" actId="1076"/>
          <ac:picMkLst>
            <pc:docMk/>
            <pc:sldMk cId="1834742221" sldId="329"/>
            <ac:picMk id="8" creationId="{B923C01B-F48A-461F-829D-007EAA4D326D}"/>
          </ac:picMkLst>
        </pc:picChg>
        <pc:picChg chg="add mod">
          <ac:chgData name="Bryan Krausen" userId="774916b2a9b30420" providerId="LiveId" clId="{8FC1D5FC-550F-4AF5-A25F-80F39F006A36}" dt="2021-05-01T18:01:20.971" v="7636" actId="1076"/>
          <ac:picMkLst>
            <pc:docMk/>
            <pc:sldMk cId="1834742221" sldId="329"/>
            <ac:picMk id="10" creationId="{B9D923FB-6135-4BFC-A6E4-2F134952DF0B}"/>
          </ac:picMkLst>
        </pc:picChg>
        <pc:picChg chg="add mod">
          <ac:chgData name="Bryan Krausen" userId="774916b2a9b30420" providerId="LiveId" clId="{8FC1D5FC-550F-4AF5-A25F-80F39F006A36}" dt="2021-05-01T17:56:40.578" v="7544" actId="12789"/>
          <ac:picMkLst>
            <pc:docMk/>
            <pc:sldMk cId="1834742221" sldId="329"/>
            <ac:picMk id="19" creationId="{974B44C4-14BA-4FD9-88E1-426E35054206}"/>
          </ac:picMkLst>
        </pc:picChg>
        <pc:picChg chg="add del mod">
          <ac:chgData name="Bryan Krausen" userId="774916b2a9b30420" providerId="LiveId" clId="{8FC1D5FC-550F-4AF5-A25F-80F39F006A36}" dt="2021-05-01T18:01:26.565" v="7638" actId="478"/>
          <ac:picMkLst>
            <pc:docMk/>
            <pc:sldMk cId="1834742221" sldId="329"/>
            <ac:picMk id="26" creationId="{AD4B6B2A-D9D4-4EDA-A852-3502163EDE7F}"/>
          </ac:picMkLst>
        </pc:picChg>
        <pc:picChg chg="add mod">
          <ac:chgData name="Bryan Krausen" userId="774916b2a9b30420" providerId="LiveId" clId="{8FC1D5FC-550F-4AF5-A25F-80F39F006A36}" dt="2021-05-01T18:01:06.165" v="7633" actId="1076"/>
          <ac:picMkLst>
            <pc:docMk/>
            <pc:sldMk cId="1834742221" sldId="329"/>
            <ac:picMk id="28" creationId="{6CCC2DE1-A3D0-4002-95B5-D44241CACD48}"/>
          </ac:picMkLst>
        </pc:picChg>
        <pc:picChg chg="add mod">
          <ac:chgData name="Bryan Krausen" userId="774916b2a9b30420" providerId="LiveId" clId="{8FC1D5FC-550F-4AF5-A25F-80F39F006A36}" dt="2021-05-01T18:01:59.185" v="7643" actId="1076"/>
          <ac:picMkLst>
            <pc:docMk/>
            <pc:sldMk cId="1834742221" sldId="329"/>
            <ac:picMk id="30" creationId="{B8E68030-15D3-49CA-8C2F-60221940609F}"/>
          </ac:picMkLst>
        </pc:picChg>
      </pc:sldChg>
      <pc:sldChg chg="addSp delSp modSp add del mod ord">
        <pc:chgData name="Bryan Krausen" userId="774916b2a9b30420" providerId="LiveId" clId="{8FC1D5FC-550F-4AF5-A25F-80F39F006A36}" dt="2021-05-02T12:38:14.007" v="9474" actId="47"/>
        <pc:sldMkLst>
          <pc:docMk/>
          <pc:sldMk cId="298456796" sldId="330"/>
        </pc:sldMkLst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" creationId="{73FCA383-168C-4241-BD26-1E4619F0EFF0}"/>
          </ac:spMkLst>
        </pc:spChg>
        <pc:spChg chg="add mod">
          <ac:chgData name="Bryan Krausen" userId="774916b2a9b30420" providerId="LiveId" clId="{8FC1D5FC-550F-4AF5-A25F-80F39F006A36}" dt="2021-05-01T20:05:39.789" v="9403" actId="207"/>
          <ac:spMkLst>
            <pc:docMk/>
            <pc:sldMk cId="298456796" sldId="330"/>
            <ac:spMk id="2" creationId="{998D5165-CEE1-4B56-9046-EDEC26CF7347}"/>
          </ac:spMkLst>
        </pc:spChg>
        <pc:spChg chg="add mod">
          <ac:chgData name="Bryan Krausen" userId="774916b2a9b30420" providerId="LiveId" clId="{8FC1D5FC-550F-4AF5-A25F-80F39F006A36}" dt="2021-05-01T20:03:27.824" v="9352" actId="14100"/>
          <ac:spMkLst>
            <pc:docMk/>
            <pc:sldMk cId="298456796" sldId="330"/>
            <ac:spMk id="4" creationId="{75718E55-7B6B-41EA-9DCD-1C7EA389538E}"/>
          </ac:spMkLst>
        </pc:spChg>
        <pc:spChg chg="add mod">
          <ac:chgData name="Bryan Krausen" userId="774916b2a9b30420" providerId="LiveId" clId="{8FC1D5FC-550F-4AF5-A25F-80F39F006A36}" dt="2021-05-01T20:04:26.878" v="9388" actId="207"/>
          <ac:spMkLst>
            <pc:docMk/>
            <pc:sldMk cId="298456796" sldId="330"/>
            <ac:spMk id="5" creationId="{E7FE5FB6-1F7D-4D2B-B344-30C029977AF0}"/>
          </ac:spMkLst>
        </pc:spChg>
        <pc:spChg chg="add mod">
          <ac:chgData name="Bryan Krausen" userId="774916b2a9b30420" providerId="LiveId" clId="{8FC1D5FC-550F-4AF5-A25F-80F39F006A36}" dt="2021-05-01T20:04:17.966" v="9385" actId="207"/>
          <ac:spMkLst>
            <pc:docMk/>
            <pc:sldMk cId="298456796" sldId="330"/>
            <ac:spMk id="6" creationId="{C2913652-3D6C-4DE3-8C99-5586A6C90A01}"/>
          </ac:spMkLst>
        </pc:spChg>
        <pc:spChg chg="add mod">
          <ac:chgData name="Bryan Krausen" userId="774916b2a9b30420" providerId="LiveId" clId="{8FC1D5FC-550F-4AF5-A25F-80F39F006A36}" dt="2021-05-01T19:56:21.858" v="9233" actId="20577"/>
          <ac:spMkLst>
            <pc:docMk/>
            <pc:sldMk cId="298456796" sldId="330"/>
            <ac:spMk id="12" creationId="{4DD1F069-BB79-4756-AC06-449C0D05059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3" creationId="{757B4CA4-3E98-4545-BF1D-0FB64670509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4" creationId="{D3AAB5CE-183C-41E6-BD56-99498B70392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5" creationId="{DA719AC3-6C05-44E5-9934-2DAE1DE23CD8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6" creationId="{55D5C3F0-3CFD-4018-B30D-959A0184808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8" creationId="{9A27E637-56F8-4BCC-A4EE-B56B4DDF1043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9" creationId="{E662D691-374C-46A2-962E-E2B46F43C4AE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0" creationId="{09E32112-AEA9-43D9-B7D2-6954ED6CE111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0" creationId="{79468D0C-C420-40C4-A36B-11D921A1200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1" creationId="{83EB03E3-0C34-4AF0-8EB4-FEE87D82AE85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1" creationId="{B3D59138-1C26-4485-8554-0CCFCC3D33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2" creationId="{AF31542A-64D9-4463-BD61-11A2CB80034D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2" creationId="{C9D6CE5A-DE82-4FA8-838A-FCAC709EA9BE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3" creationId="{03D8D9F4-4EB6-4E31-BDA3-661A382ABF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3" creationId="{D417BE82-D313-4950-8DA6-875697EE5D3C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4" creationId="{2D919DFF-2DB5-4FEB-984F-25D61CC16D3A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4" creationId="{F2501CE3-276E-4386-93A3-4E12357151B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5" creationId="{2E8B2C30-1EF7-4FC1-B52E-6FA51B85FD27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6" creationId="{7E605874-D093-4429-BE31-EDD9F9C34BC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7" creationId="{E2741B0A-FADE-45E5-8EF6-EAD66C86E5A8}"/>
          </ac:spMkLst>
        </pc:spChg>
        <pc:spChg chg="add del mod">
          <ac:chgData name="Bryan Krausen" userId="774916b2a9b30420" providerId="LiveId" clId="{8FC1D5FC-550F-4AF5-A25F-80F39F006A36}" dt="2021-05-01T20:00:43.515" v="9280" actId="478"/>
          <ac:spMkLst>
            <pc:docMk/>
            <pc:sldMk cId="298456796" sldId="330"/>
            <ac:spMk id="28" creationId="{F938E3A2-4F2B-4977-8D43-2E6D0E5E854D}"/>
          </ac:spMkLst>
        </pc:spChg>
        <pc:spChg chg="add del mod">
          <ac:chgData name="Bryan Krausen" userId="774916b2a9b30420" providerId="LiveId" clId="{8FC1D5FC-550F-4AF5-A25F-80F39F006A36}" dt="2021-05-01T20:02:07.827" v="9293" actId="478"/>
          <ac:spMkLst>
            <pc:docMk/>
            <pc:sldMk cId="298456796" sldId="330"/>
            <ac:spMk id="30" creationId="{1607F37F-2E73-45B8-9479-84E1423AC192}"/>
          </ac:spMkLst>
        </pc:spChg>
        <pc:spChg chg="add mod">
          <ac:chgData name="Bryan Krausen" userId="774916b2a9b30420" providerId="LiveId" clId="{8FC1D5FC-550F-4AF5-A25F-80F39F006A36}" dt="2021-05-01T18:05:00.016" v="7758" actId="1076"/>
          <ac:spMkLst>
            <pc:docMk/>
            <pc:sldMk cId="298456796" sldId="330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2" creationId="{CD63BA09-270B-4413-BEBE-2306FDA38FE7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3" creationId="{CCA1E8CB-B527-4B54-88E4-9D64E8D98DDB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4" creationId="{28A1493E-E297-4B11-8727-DB6E5F06F418}"/>
          </ac:spMkLst>
        </pc:spChg>
        <pc:spChg chg="add mod">
          <ac:chgData name="Bryan Krausen" userId="774916b2a9b30420" providerId="LiveId" clId="{8FC1D5FC-550F-4AF5-A25F-80F39F006A36}" dt="2021-05-01T20:05:19.682" v="9402" actId="207"/>
          <ac:spMkLst>
            <pc:docMk/>
            <pc:sldMk cId="298456796" sldId="330"/>
            <ac:spMk id="35" creationId="{2E69A05E-E88E-4CBE-9342-61099D2114EE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6" creationId="{553D90E0-0038-49B5-9622-4D31D03E02C4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7" creationId="{9C1E7519-7476-4EF5-9109-523C16962253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8" creationId="{35789632-6573-40C9-9DA8-3DBF62DF496F}"/>
          </ac:spMkLst>
        </pc:spChg>
        <pc:spChg chg="add mod">
          <ac:chgData name="Bryan Krausen" userId="774916b2a9b30420" providerId="LiveId" clId="{8FC1D5FC-550F-4AF5-A25F-80F39F006A36}" dt="2021-05-01T20:04:45.522" v="9391" actId="1076"/>
          <ac:spMkLst>
            <pc:docMk/>
            <pc:sldMk cId="298456796" sldId="330"/>
            <ac:spMk id="45" creationId="{51006EE5-0686-40F2-85BE-2691A2F89656}"/>
          </ac:spMkLst>
        </pc:spChg>
        <pc:spChg chg="add mod">
          <ac:chgData name="Bryan Krausen" userId="774916b2a9b30420" providerId="LiveId" clId="{8FC1D5FC-550F-4AF5-A25F-80F39F006A36}" dt="2021-05-01T20:04:48.835" v="9400" actId="20577"/>
          <ac:spMkLst>
            <pc:docMk/>
            <pc:sldMk cId="298456796" sldId="330"/>
            <ac:spMk id="46" creationId="{AB460456-F335-4BB2-A47A-5CD240BB1961}"/>
          </ac:spMkLst>
        </pc:spChg>
        <pc:grpChg chg="del">
          <ac:chgData name="Bryan Krausen" userId="774916b2a9b30420" providerId="LiveId" clId="{8FC1D5FC-550F-4AF5-A25F-80F39F006A36}" dt="2021-05-01T18:03:34.700" v="7675" actId="478"/>
          <ac:grpSpMkLst>
            <pc:docMk/>
            <pc:sldMk cId="298456796" sldId="330"/>
            <ac:grpSpMk id="11" creationId="{27A04AC6-D0A0-4406-84A8-7D95C3C784D4}"/>
          </ac:grpSpMkLst>
        </pc:grp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4" creationId="{A83A8E9A-B0BB-40E0-8DA9-8AD2A1DEA8D4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6" creationId="{29A54754-1996-44B7-84D3-468D4F91F1E3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8" creationId="{B923C01B-F48A-461F-829D-007EAA4D326D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0" creationId="{B9D923FB-6135-4BFC-A6E4-2F134952DF0B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9" creationId="{974B44C4-14BA-4FD9-88E1-426E35054206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28" creationId="{6CCC2DE1-A3D0-4002-95B5-D44241CACD48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30" creationId="{B8E68030-15D3-49CA-8C2F-60221940609F}"/>
          </ac:picMkLst>
        </pc:picChg>
        <pc:cxnChg chg="add mod">
          <ac:chgData name="Bryan Krausen" userId="774916b2a9b30420" providerId="LiveId" clId="{8FC1D5FC-550F-4AF5-A25F-80F39F006A36}" dt="2021-05-01T20:04:20.373" v="9386" actId="14100"/>
          <ac:cxnSpMkLst>
            <pc:docMk/>
            <pc:sldMk cId="298456796" sldId="330"/>
            <ac:cxnSpMk id="8" creationId="{FD9B1B1C-AB20-4CAC-857B-8BACB5B07E7C}"/>
          </ac:cxnSpMkLst>
        </pc:cxnChg>
      </pc:sldChg>
      <pc:sldChg chg="addSp delSp modSp add mod">
        <pc:chgData name="Bryan Krausen" userId="774916b2a9b30420" providerId="LiveId" clId="{8FC1D5FC-550F-4AF5-A25F-80F39F006A36}" dt="2021-05-02T21:13:16.636" v="12859" actId="692"/>
        <pc:sldMkLst>
          <pc:docMk/>
          <pc:sldMk cId="2488679772" sldId="331"/>
        </pc:sldMkLst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3" creationId="{704A68B7-E25F-45C0-9E19-0A1F4A7D2303}"/>
          </ac:spMkLst>
        </pc:spChg>
        <pc:spChg chg="add mod">
          <ac:chgData name="Bryan Krausen" userId="774916b2a9b30420" providerId="LiveId" clId="{8FC1D5FC-550F-4AF5-A25F-80F39F006A36}" dt="2021-05-02T21:13:10.801" v="12857" actId="1076"/>
          <ac:spMkLst>
            <pc:docMk/>
            <pc:sldMk cId="2488679772" sldId="331"/>
            <ac:spMk id="4" creationId="{04659C26-229E-47B3-8F6D-7FCEE6663B49}"/>
          </ac:spMkLst>
        </pc:spChg>
        <pc:spChg chg="add mod">
          <ac:chgData name="Bryan Krausen" userId="774916b2a9b30420" providerId="LiveId" clId="{8FC1D5FC-550F-4AF5-A25F-80F39F006A36}" dt="2021-05-02T19:48:54.075" v="12588" actId="1076"/>
          <ac:spMkLst>
            <pc:docMk/>
            <pc:sldMk cId="2488679772" sldId="331"/>
            <ac:spMk id="5" creationId="{591CE52F-C34A-4A18-B1EC-F288012C009D}"/>
          </ac:spMkLst>
        </pc:spChg>
        <pc:spChg chg="add del mod">
          <ac:chgData name="Bryan Krausen" userId="774916b2a9b30420" providerId="LiveId" clId="{8FC1D5FC-550F-4AF5-A25F-80F39F006A36}" dt="2021-05-02T21:12:12.952" v="12847" actId="478"/>
          <ac:spMkLst>
            <pc:docMk/>
            <pc:sldMk cId="2488679772" sldId="331"/>
            <ac:spMk id="12" creationId="{1FAF0796-FF7A-4ED1-9056-94FF389CA1C1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3" creationId="{7F9AC08C-6E65-413B-84A2-80D311583F7F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4" creationId="{DB6A9D89-D769-42AB-8D9F-D19C79C74A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5" creationId="{0E360C04-EE0F-4305-8E64-9085D9EF2F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6" creationId="{E3286542-EC55-4534-97A2-CFA370701AD1}"/>
          </ac:spMkLst>
        </pc:spChg>
        <pc:spChg chg="mod">
          <ac:chgData name="Bryan Krausen" userId="774916b2a9b30420" providerId="LiveId" clId="{8FC1D5FC-550F-4AF5-A25F-80F39F006A36}" dt="2021-05-02T19:50:42.892" v="12637" actId="20577"/>
          <ac:spMkLst>
            <pc:docMk/>
            <pc:sldMk cId="2488679772" sldId="331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8" creationId="{6C8D2A1B-18B2-4F4F-8E7F-6B8A33FFE116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9" creationId="{7ECD06D0-D248-4C30-B284-E77EF48B934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0" creationId="{2DEC4EED-9329-463D-BC6F-9F826A1B271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1" creationId="{F6EE077F-2BF8-43E4-8E5C-93F0634EA192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6" creationId="{5EE75609-C48F-4442-B3D6-AA267D808029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7" creationId="{89D38AB5-105F-4840-BF0D-53D4F27A8B66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8" creationId="{C07F12ED-015B-4DBF-8A00-2A04AA4C654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9" creationId="{A961F4A3-F5C3-4D0E-8523-A6D77621CB7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0" creationId="{8984F7B4-E7D8-4B94-B87A-351AD1B7530C}"/>
          </ac:spMkLst>
        </pc:spChg>
        <pc:spChg chg="del mod">
          <ac:chgData name="Bryan Krausen" userId="774916b2a9b30420" providerId="LiveId" clId="{8FC1D5FC-550F-4AF5-A25F-80F39F006A36}" dt="2021-05-02T19:50:44.403" v="12638" actId="478"/>
          <ac:spMkLst>
            <pc:docMk/>
            <pc:sldMk cId="2488679772" sldId="331"/>
            <ac:spMk id="31" creationId="{4C86DBA3-C901-41B1-8862-08E16FADE1DF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2" creationId="{251C2BAA-0E42-43A1-9CA1-D9526075E74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3" creationId="{5FF342F6-C057-4974-A3AB-88796AC2137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4" creationId="{6FA5E5E8-E880-46D5-9EE9-7DBDFBEFDCB5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5" creationId="{C9F42DBF-01A8-4D12-AACC-FB4118F6E94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7" creationId="{31F477CE-E8E1-4296-95DA-12DBAAC0AEF2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8" creationId="{6DE39CD4-CC55-46C5-B329-DDEF32AB434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9" creationId="{D6648670-F167-4030-9A26-BB2B7D420D03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0" creationId="{A62DCB48-5E62-4E6B-84EA-D78846EE022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1" creationId="{71F736D4-3DFD-450C-965C-F9ADF1535BE8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3" creationId="{5E71207C-D3E2-46C0-B057-6CF012C311B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4" creationId="{3A386EAF-6DFB-4F8F-A8E5-990C0B270D7B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5" creationId="{CB5F6D74-F20A-4248-AEAD-1AA9CEDAE009}"/>
          </ac:spMkLst>
        </pc:spChg>
        <pc:spChg chg="add mod">
          <ac:chgData name="Bryan Krausen" userId="774916b2a9b30420" providerId="LiveId" clId="{8FC1D5FC-550F-4AF5-A25F-80F39F006A36}" dt="2021-05-02T21:13:16.636" v="12859" actId="692"/>
          <ac:spMkLst>
            <pc:docMk/>
            <pc:sldMk cId="2488679772" sldId="331"/>
            <ac:spMk id="46" creationId="{5DA9C777-DAB0-48F0-A016-9A354554913B}"/>
          </ac:spMkLst>
        </pc:spChg>
        <pc:cxnChg chg="add del mod">
          <ac:chgData name="Bryan Krausen" userId="774916b2a9b30420" providerId="LiveId" clId="{8FC1D5FC-550F-4AF5-A25F-80F39F006A36}" dt="2021-05-02T19:46:14.493" v="12494" actId="478"/>
          <ac:cxnSpMkLst>
            <pc:docMk/>
            <pc:sldMk cId="2488679772" sldId="331"/>
            <ac:cxnSpMk id="22" creationId="{F7B25350-A305-42A4-B9D4-1DFF5FE080E9}"/>
          </ac:cxnSpMkLst>
        </pc:cxnChg>
        <pc:cxnChg chg="add del mod">
          <ac:chgData name="Bryan Krausen" userId="774916b2a9b30420" providerId="LiveId" clId="{8FC1D5FC-550F-4AF5-A25F-80F39F006A36}" dt="2021-05-02T21:12:55.338" v="12850"/>
          <ac:cxnSpMkLst>
            <pc:docMk/>
            <pc:sldMk cId="2488679772" sldId="331"/>
            <ac:cxnSpMk id="36" creationId="{BDCFD8F4-163D-4954-B633-9051A1A269CC}"/>
          </ac:cxnSpMkLst>
        </pc:cxnChg>
        <pc:cxnChg chg="add del mod">
          <ac:chgData name="Bryan Krausen" userId="774916b2a9b30420" providerId="LiveId" clId="{8FC1D5FC-550F-4AF5-A25F-80F39F006A36}" dt="2021-05-02T21:13:03.275" v="12854" actId="478"/>
          <ac:cxnSpMkLst>
            <pc:docMk/>
            <pc:sldMk cId="2488679772" sldId="331"/>
            <ac:cxnSpMk id="47" creationId="{FA89B677-2925-4588-A893-12BAF8E6F9C7}"/>
          </ac:cxnSpMkLst>
        </pc:cxnChg>
      </pc:sldChg>
      <pc:sldChg chg="delSp modSp add mod">
        <pc:chgData name="Bryan Krausen" userId="774916b2a9b30420" providerId="LiveId" clId="{8FC1D5FC-550F-4AF5-A25F-80F39F006A36}" dt="2021-05-02T21:13:30.818" v="12872" actId="478"/>
        <pc:sldMkLst>
          <pc:docMk/>
          <pc:sldMk cId="3861654878" sldId="332"/>
        </pc:sldMkLst>
        <pc:spChg chg="mod">
          <ac:chgData name="Bryan Krausen" userId="774916b2a9b30420" providerId="LiveId" clId="{8FC1D5FC-550F-4AF5-A25F-80F39F006A36}" dt="2021-05-02T21:13:28.923" v="12871" actId="20577"/>
          <ac:spMkLst>
            <pc:docMk/>
            <pc:sldMk cId="3861654878" sldId="332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3:30.818" v="12872" actId="478"/>
          <ac:spMkLst>
            <pc:docMk/>
            <pc:sldMk cId="3861654878" sldId="332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1.428" v="12915" actId="478"/>
        <pc:sldMkLst>
          <pc:docMk/>
          <pc:sldMk cId="1684594420" sldId="333"/>
        </pc:sldMkLst>
        <pc:spChg chg="mod">
          <ac:chgData name="Bryan Krausen" userId="774916b2a9b30420" providerId="LiveId" clId="{8FC1D5FC-550F-4AF5-A25F-80F39F006A36}" dt="2021-05-02T21:14:09.355" v="12914" actId="20577"/>
          <ac:spMkLst>
            <pc:docMk/>
            <pc:sldMk cId="1684594420" sldId="333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1.428" v="12915" actId="478"/>
          <ac:spMkLst>
            <pc:docMk/>
            <pc:sldMk cId="1684594420" sldId="333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8.628" v="12929" actId="478"/>
        <pc:sldMkLst>
          <pc:docMk/>
          <pc:sldMk cId="3889367770" sldId="334"/>
        </pc:sldMkLst>
        <pc:spChg chg="mod">
          <ac:chgData name="Bryan Krausen" userId="774916b2a9b30420" providerId="LiveId" clId="{8FC1D5FC-550F-4AF5-A25F-80F39F006A36}" dt="2021-05-02T21:14:16.239" v="12928" actId="20577"/>
          <ac:spMkLst>
            <pc:docMk/>
            <pc:sldMk cId="3889367770" sldId="334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8.628" v="12929" actId="478"/>
          <ac:spMkLst>
            <pc:docMk/>
            <pc:sldMk cId="3889367770" sldId="334"/>
            <ac:spMk id="31" creationId="{4C86DBA3-C901-41B1-8862-08E16FADE1DF}"/>
          </ac:spMkLst>
        </pc:spChg>
      </pc:sldChg>
      <pc:sldChg chg="addSp delSp modSp add mod ord">
        <pc:chgData name="Bryan Krausen" userId="774916b2a9b30420" providerId="LiveId" clId="{8FC1D5FC-550F-4AF5-A25F-80F39F006A36}" dt="2021-05-02T19:49:55.987" v="12605" actId="478"/>
        <pc:sldMkLst>
          <pc:docMk/>
          <pc:sldMk cId="2532591562" sldId="335"/>
        </pc:sldMkLst>
        <pc:spChg chg="add mod">
          <ac:chgData name="Bryan Krausen" userId="774916b2a9b30420" providerId="LiveId" clId="{8FC1D5FC-550F-4AF5-A25F-80F39F006A36}" dt="2021-05-02T13:30:48.312" v="10350" actId="207"/>
          <ac:spMkLst>
            <pc:docMk/>
            <pc:sldMk cId="2532591562" sldId="335"/>
            <ac:spMk id="12" creationId="{EC76C527-8B0D-4AA2-B3DB-85517B9429DC}"/>
          </ac:spMkLst>
        </pc:spChg>
        <pc:spChg chg="add mod ord">
          <ac:chgData name="Bryan Krausen" userId="774916b2a9b30420" providerId="LiveId" clId="{8FC1D5FC-550F-4AF5-A25F-80F39F006A36}" dt="2021-05-02T17:04:44.294" v="11832" actId="207"/>
          <ac:spMkLst>
            <pc:docMk/>
            <pc:sldMk cId="2532591562" sldId="335"/>
            <ac:spMk id="14" creationId="{06C98C2A-9676-4BE4-AA4D-819F0BD98C3C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15" creationId="{16920F67-F8D0-450D-AE53-AF534ED6E316}"/>
          </ac:spMkLst>
        </pc:spChg>
        <pc:spChg chg="add mod ord">
          <ac:chgData name="Bryan Krausen" userId="774916b2a9b30420" providerId="LiveId" clId="{8FC1D5FC-550F-4AF5-A25F-80F39F006A36}" dt="2021-05-02T14:10:00.291" v="10934" actId="20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49:54.147" v="12604" actId="20577"/>
          <ac:spMkLst>
            <pc:docMk/>
            <pc:sldMk cId="2532591562" sldId="335"/>
            <ac:spMk id="17" creationId="{23E09767-3FF2-4AB0-B724-668A818E215B}"/>
          </ac:spMkLst>
        </pc:spChg>
        <pc:spChg chg="add mod ord">
          <ac:chgData name="Bryan Krausen" userId="774916b2a9b30420" providerId="LiveId" clId="{8FC1D5FC-550F-4AF5-A25F-80F39F006A36}" dt="2021-05-02T14:09:55.579" v="10933" actId="207"/>
          <ac:spMkLst>
            <pc:docMk/>
            <pc:sldMk cId="2532591562" sldId="335"/>
            <ac:spMk id="18" creationId="{AD8ACAB5-B71F-44D5-BCA6-241D104C899F}"/>
          </ac:spMkLst>
        </pc:spChg>
        <pc:spChg chg="add del mod">
          <ac:chgData name="Bryan Krausen" userId="774916b2a9b30420" providerId="LiveId" clId="{8FC1D5FC-550F-4AF5-A25F-80F39F006A36}" dt="2021-05-02T13:25:53.346" v="10288" actId="478"/>
          <ac:spMkLst>
            <pc:docMk/>
            <pc:sldMk cId="2532591562" sldId="335"/>
            <ac:spMk id="19" creationId="{47B436CC-1ABC-4C4D-BAFD-2691411942BB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0" creationId="{0BAE8803-B867-4AA1-866C-93B6C9E8E2D4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1" creationId="{4DF73F89-0951-48C9-8A1D-1304C267EC88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2" creationId="{9A70C887-2102-429D-A8E8-EDE4C368F085}"/>
          </ac:spMkLst>
        </pc:spChg>
        <pc:spChg chg="del mod">
          <ac:chgData name="Bryan Krausen" userId="774916b2a9b30420" providerId="LiveId" clId="{8FC1D5FC-550F-4AF5-A25F-80F39F006A36}" dt="2021-05-02T19:49:55.987" v="12605" actId="478"/>
          <ac:spMkLst>
            <pc:docMk/>
            <pc:sldMk cId="2532591562" sldId="335"/>
            <ac:spMk id="31" creationId="{4C86DBA3-C901-41B1-8862-08E16FADE1DF}"/>
          </ac:spMkLst>
        </pc:spChg>
      </pc:sldChg>
      <pc:sldChg chg="addSp delSp modSp add mod">
        <pc:chgData name="Bryan Krausen" userId="774916b2a9b30420" providerId="LiveId" clId="{8FC1D5FC-550F-4AF5-A25F-80F39F006A36}" dt="2021-05-03T11:27:48.348" v="13659" actId="1076"/>
        <pc:sldMkLst>
          <pc:docMk/>
          <pc:sldMk cId="760672974" sldId="336"/>
        </pc:sldMkLst>
        <pc:spChg chg="add del mod">
          <ac:chgData name="Bryan Krausen" userId="774916b2a9b30420" providerId="LiveId" clId="{8FC1D5FC-550F-4AF5-A25F-80F39F006A36}" dt="2021-05-02T16:32:15.578" v="11448" actId="478"/>
          <ac:spMkLst>
            <pc:docMk/>
            <pc:sldMk cId="760672974" sldId="336"/>
            <ac:spMk id="2" creationId="{85364DAA-D7DD-43E6-A76A-1590EFEF26D1}"/>
          </ac:spMkLst>
        </pc:spChg>
        <pc:spChg chg="add mod">
          <ac:chgData name="Bryan Krausen" userId="774916b2a9b30420" providerId="LiveId" clId="{8FC1D5FC-550F-4AF5-A25F-80F39F006A36}" dt="2021-05-03T11:27:48.348" v="13659" actId="1076"/>
          <ac:spMkLst>
            <pc:docMk/>
            <pc:sldMk cId="760672974" sldId="336"/>
            <ac:spMk id="3" creationId="{F240D69B-105F-4C08-BAE5-57374273B72D}"/>
          </ac:spMkLst>
        </pc:spChg>
        <pc:spChg chg="add del mod">
          <ac:chgData name="Bryan Krausen" userId="774916b2a9b30420" providerId="LiveId" clId="{8FC1D5FC-550F-4AF5-A25F-80F39F006A36}" dt="2021-05-02T19:49:36.779" v="12595" actId="478"/>
          <ac:spMkLst>
            <pc:docMk/>
            <pc:sldMk cId="760672974" sldId="336"/>
            <ac:spMk id="4" creationId="{3FA18D23-851B-436B-BAFD-EB24228DF819}"/>
          </ac:spMkLst>
        </pc:spChg>
        <pc:spChg chg="add del mod">
          <ac:chgData name="Bryan Krausen" userId="774916b2a9b30420" providerId="LiveId" clId="{8FC1D5FC-550F-4AF5-A25F-80F39F006A36}" dt="2021-05-02T16:31:12.568" v="11434" actId="478"/>
          <ac:spMkLst>
            <pc:docMk/>
            <pc:sldMk cId="760672974" sldId="336"/>
            <ac:spMk id="12" creationId="{19C49BA4-EE29-4A97-90B0-51E52DC1585A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5" creationId="{D6272CBB-0E35-4C3D-B64B-A8D0AA1B46C1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1.707" v="12626" actId="20577"/>
          <ac:spMkLst>
            <pc:docMk/>
            <pc:sldMk cId="760672974" sldId="336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8" creationId="{5A62E1C9-422A-4691-A6CB-E04D1DD55BE6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9" creationId="{F9CF6F07-A436-4D5C-A41E-3353059BDA9E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0" creationId="{EF1CC935-E63C-4CB3-A529-A8D6C3EE6289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1" creationId="{1A8CC8B7-7458-4D53-BF01-5AEB68A0BA6E}"/>
          </ac:spMkLst>
        </pc:spChg>
        <pc:spChg chg="add mod">
          <ac:chgData name="Bryan Krausen" userId="774916b2a9b30420" providerId="LiveId" clId="{8FC1D5FC-550F-4AF5-A25F-80F39F006A36}" dt="2021-05-02T17:05:28.465" v="11835" actId="207"/>
          <ac:spMkLst>
            <pc:docMk/>
            <pc:sldMk cId="760672974" sldId="336"/>
            <ac:spMk id="22" creationId="{62D75307-78AF-4C02-84F6-718E55EA4D3B}"/>
          </ac:spMkLst>
        </pc:spChg>
        <pc:spChg chg="add mod">
          <ac:chgData name="Bryan Krausen" userId="774916b2a9b30420" providerId="LiveId" clId="{8FC1D5FC-550F-4AF5-A25F-80F39F006A36}" dt="2021-05-02T17:04:00.003" v="11831" actId="1076"/>
          <ac:spMkLst>
            <pc:docMk/>
            <pc:sldMk cId="760672974" sldId="336"/>
            <ac:spMk id="23" creationId="{B01DC42F-FF34-46BF-A3A4-44EE4ED74070}"/>
          </ac:spMkLst>
        </pc:spChg>
        <pc:spChg chg="del">
          <ac:chgData name="Bryan Krausen" userId="774916b2a9b30420" providerId="LiveId" clId="{8FC1D5FC-550F-4AF5-A25F-80F39F006A36}" dt="2021-05-02T19:50:33.526" v="12627" actId="478"/>
          <ac:spMkLst>
            <pc:docMk/>
            <pc:sldMk cId="760672974" sldId="336"/>
            <ac:spMk id="31" creationId="{4C86DBA3-C901-41B1-8862-08E16FADE1DF}"/>
          </ac:spMkLst>
        </pc:spChg>
      </pc:sldChg>
      <pc:sldChg chg="addSp delSp modSp add mod modClrScheme chgLayout">
        <pc:chgData name="Bryan Krausen" userId="774916b2a9b30420" providerId="LiveId" clId="{8FC1D5FC-550F-4AF5-A25F-80F39F006A36}" dt="2021-05-03T00:57:36.853" v="13658" actId="207"/>
        <pc:sldMkLst>
          <pc:docMk/>
          <pc:sldMk cId="2186756857" sldId="337"/>
        </pc:sldMkLst>
        <pc:spChg chg="add del mod">
          <ac:chgData name="Bryan Krausen" userId="774916b2a9b30420" providerId="LiveId" clId="{8FC1D5FC-550F-4AF5-A25F-80F39F006A36}" dt="2021-05-02T12:38:29.355" v="9476" actId="478"/>
          <ac:spMkLst>
            <pc:docMk/>
            <pc:sldMk cId="2186756857" sldId="337"/>
            <ac:spMk id="2" creationId="{2923307E-2DA7-41E1-83DA-573E566BAF6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5" creationId="{403C46D7-DEE2-4F8E-9E29-3224F0229ED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6" creationId="{29A4324E-3185-4534-8222-4360755581FE}"/>
          </ac:spMkLst>
        </pc:spChg>
        <pc:spChg chg="add del mod ord">
          <ac:chgData name="Bryan Krausen" userId="774916b2a9b30420" providerId="LiveId" clId="{8FC1D5FC-550F-4AF5-A25F-80F39F006A36}" dt="2021-05-02T12:42:48.317" v="9541" actId="478"/>
          <ac:spMkLst>
            <pc:docMk/>
            <pc:sldMk cId="2186756857" sldId="337"/>
            <ac:spMk id="7" creationId="{B34885B5-87C7-4F22-BEF8-D9C21F93C3FE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4" creationId="{4FC11122-F5FC-4902-A93F-8FBA89265589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6" creationId="{2709C00F-BD82-4D81-BADC-83E09FE72AA4}"/>
          </ac:spMkLst>
        </pc:spChg>
        <pc:spChg chg="mod">
          <ac:chgData name="Bryan Krausen" userId="774916b2a9b30420" providerId="LiveId" clId="{8FC1D5FC-550F-4AF5-A25F-80F39F006A36}" dt="2021-05-02T12:38:44.333" v="9499" actId="20577"/>
          <ac:spMkLst>
            <pc:docMk/>
            <pc:sldMk cId="2186756857" sldId="337"/>
            <ac:spMk id="31" creationId="{4C86DBA3-C901-41B1-8862-08E16FADE1DF}"/>
          </ac:spMkLst>
        </pc:spChg>
      </pc:sldChg>
      <pc:sldChg chg="add del">
        <pc:chgData name="Bryan Krausen" userId="774916b2a9b30420" providerId="LiveId" clId="{8FC1D5FC-550F-4AF5-A25F-80F39F006A36}" dt="2021-05-01T18:09:19.367" v="7769" actId="2890"/>
        <pc:sldMkLst>
          <pc:docMk/>
          <pc:sldMk cId="650687142" sldId="338"/>
        </pc:sldMkLst>
      </pc:sldChg>
      <pc:sldChg chg="modSp add mod ord">
        <pc:chgData name="Bryan Krausen" userId="774916b2a9b30420" providerId="LiveId" clId="{8FC1D5FC-550F-4AF5-A25F-80F39F006A36}" dt="2021-05-01T18:09:28.828" v="7782" actId="20577"/>
        <pc:sldMkLst>
          <pc:docMk/>
          <pc:sldMk cId="3878962953" sldId="338"/>
        </pc:sldMkLst>
        <pc:spChg chg="mod">
          <ac:chgData name="Bryan Krausen" userId="774916b2a9b30420" providerId="LiveId" clId="{8FC1D5FC-550F-4AF5-A25F-80F39F006A36}" dt="2021-05-01T18:09:28.828" v="7782" actId="20577"/>
          <ac:spMkLst>
            <pc:docMk/>
            <pc:sldMk cId="3878962953" sldId="338"/>
            <ac:spMk id="70" creationId="{00000000-0000-0000-0000-000000000000}"/>
          </ac:spMkLst>
        </pc:spChg>
      </pc:sldChg>
      <pc:sldChg chg="addSp delSp modSp add mod ord modAnim">
        <pc:chgData name="Bryan Krausen" userId="774916b2a9b30420" providerId="LiveId" clId="{8FC1D5FC-550F-4AF5-A25F-80F39F006A36}" dt="2021-05-01T18:30:22.736" v="8343" actId="692"/>
        <pc:sldMkLst>
          <pc:docMk/>
          <pc:sldMk cId="703861106" sldId="339"/>
        </pc:sldMkLst>
        <pc:spChg chg="add del">
          <ac:chgData name="Bryan Krausen" userId="774916b2a9b30420" providerId="LiveId" clId="{8FC1D5FC-550F-4AF5-A25F-80F39F006A36}" dt="2021-05-01T18:10:31.508" v="7789" actId="478"/>
          <ac:spMkLst>
            <pc:docMk/>
            <pc:sldMk cId="703861106" sldId="339"/>
            <ac:spMk id="2" creationId="{57A91ED4-44D2-425D-B106-B5EB98B45D4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14:54.788" v="7877" actId="20577"/>
          <ac:spMkLst>
            <pc:docMk/>
            <pc:sldMk cId="703861106" sldId="339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1" creationId="{6545C7E3-4B46-4311-B9C5-27B96B92328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3" creationId="{C2383CE9-D896-4881-962E-ECBE3FCC307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4" creationId="{55F07B5C-D1D6-4A32-8A4F-4923A7D2A06F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5" creationId="{CBBD6BE9-2142-4E4F-8E82-D2855F075187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6" creationId="{8382C189-6CE1-4A87-8AF3-7618ED593ED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7" creationId="{A5ACEE67-11B3-4777-9DD7-171BCB5FD225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8" creationId="{B508AB77-49A4-4DAA-949E-7A7FF41FD5A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9" creationId="{5BEEEBBC-992E-466C-9189-006E0809501C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0" creationId="{D4CD5EED-6EAB-42B5-9D7A-4C82FDD440E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1" creationId="{612F1294-BF7F-49CC-84A4-2638FB11AC1B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2" creationId="{A85A89ED-7761-4A2F-A7FA-7826C6D77702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3" creationId="{A9BAF2B5-D963-43CA-B877-6878000D265A}"/>
          </ac:spMkLst>
        </pc:spChg>
        <pc:spChg chg="add mod">
          <ac:chgData name="Bryan Krausen" userId="774916b2a9b30420" providerId="LiveId" clId="{8FC1D5FC-550F-4AF5-A25F-80F39F006A36}" dt="2021-05-01T18:13:15.535" v="7834"/>
          <ac:spMkLst>
            <pc:docMk/>
            <pc:sldMk cId="703861106" sldId="339"/>
            <ac:spMk id="34" creationId="{011C0DB6-FA21-448A-91B5-560692ECE2C9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5" creationId="{BE01488D-B84F-4E51-9119-1FEA1DAC854F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6" creationId="{B5139914-9430-4B97-A8EB-7001C5549D11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7" creationId="{D7003AC2-0D6B-4D48-9EA2-F9BB1C07565E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8" creationId="{88BC3B4A-15A5-4DA2-9E44-D3FB8646995B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9" creationId="{C4168985-DA93-42F1-98E6-7293B5144083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0" creationId="{80624278-16D8-4243-B27F-01AADE39A58C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1" creationId="{C8B89B94-8C89-47B8-9F6D-7C9742199550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3" creationId="{C9A8C608-D5B2-4607-87AA-51CA9508900A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4" creationId="{293F2A52-9476-45AD-802E-83F3B2B7CF14}"/>
          </ac:spMkLst>
        </pc:spChg>
        <pc:spChg chg="del">
          <ac:chgData name="Bryan Krausen" userId="774916b2a9b30420" providerId="LiveId" clId="{8FC1D5FC-550F-4AF5-A25F-80F39F006A36}" dt="2021-05-01T18:09:39.564" v="7786" actId="478"/>
          <ac:spMkLst>
            <pc:docMk/>
            <pc:sldMk cId="703861106" sldId="339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6" creationId="{1424C6AC-74A8-4602-B5A4-F511BC2F2FED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7" creationId="{7EE98CE2-0841-4F7B-8251-4844C2652BF7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8" creationId="{9E16BBCB-24CE-4A96-9D33-A04CC2E23438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9" creationId="{973BE96B-AFB0-46AD-841A-FBD581971EE6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50" creationId="{E5DFBDD8-0095-4BF7-86ED-046088A836DA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2" creationId="{39E54BFE-CA67-49DC-8B4F-935236647201}"/>
          </ac:spMkLst>
        </pc:spChg>
        <pc:spChg chg="add mod">
          <ac:chgData name="Bryan Krausen" userId="774916b2a9b30420" providerId="LiveId" clId="{8FC1D5FC-550F-4AF5-A25F-80F39F006A36}" dt="2021-05-01T18:27:12.821" v="8268" actId="20577"/>
          <ac:spMkLst>
            <pc:docMk/>
            <pc:sldMk cId="703861106" sldId="339"/>
            <ac:spMk id="100" creationId="{34E2A933-759E-451F-926A-1944DCE5A405}"/>
          </ac:spMkLst>
        </pc:spChg>
        <pc:spChg chg="add del mod">
          <ac:chgData name="Bryan Krausen" userId="774916b2a9b30420" providerId="LiveId" clId="{8FC1D5FC-550F-4AF5-A25F-80F39F006A36}" dt="2021-05-01T18:28:50.773" v="8310" actId="478"/>
          <ac:spMkLst>
            <pc:docMk/>
            <pc:sldMk cId="703861106" sldId="339"/>
            <ac:spMk id="101" creationId="{8CA3A5A9-D4CE-4C9C-BDD3-81DFC32F8868}"/>
          </ac:spMkLst>
        </pc:spChg>
        <pc:spChg chg="add mod">
          <ac:chgData name="Bryan Krausen" userId="774916b2a9b30420" providerId="LiveId" clId="{8FC1D5FC-550F-4AF5-A25F-80F39F006A36}" dt="2021-05-01T18:29:46.434" v="8333" actId="207"/>
          <ac:spMkLst>
            <pc:docMk/>
            <pc:sldMk cId="703861106" sldId="339"/>
            <ac:spMk id="102" creationId="{FEB297D8-3611-435A-AA49-27A0BC59F07B}"/>
          </ac:spMkLst>
        </pc:s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1" creationId="{DC8E02C6-6A61-476D-BAB7-6CC353339559}"/>
          </ac:grpSpMkLst>
        </pc:gr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2" creationId="{D5AC0C48-8FB4-425B-91AA-920CED2C8663}"/>
          </ac:grpSpMkLst>
        </pc:grpChg>
        <pc:grpChg chg="add del mod">
          <ac:chgData name="Bryan Krausen" userId="774916b2a9b30420" providerId="LiveId" clId="{8FC1D5FC-550F-4AF5-A25F-80F39F006A36}" dt="2021-05-01T18:10:53.209" v="7792" actId="165"/>
          <ac:grpSpMkLst>
            <pc:docMk/>
            <pc:sldMk cId="703861106" sldId="339"/>
            <ac:grpSpMk id="20" creationId="{D92196F0-0F5C-4E97-A902-0F051122AE84}"/>
          </ac:grpSpMkLst>
        </pc:grp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" creationId="{8F84C220-7606-4A3F-A680-0A18C6A0F921}"/>
          </ac:picMkLst>
        </pc:picChg>
        <pc:picChg chg="del mod topLvl">
          <ac:chgData name="Bryan Krausen" userId="774916b2a9b30420" providerId="LiveId" clId="{8FC1D5FC-550F-4AF5-A25F-80F39F006A36}" dt="2021-05-01T18:14:58.580" v="7878" actId="478"/>
          <ac:picMkLst>
            <pc:docMk/>
            <pc:sldMk cId="703861106" sldId="339"/>
            <ac:picMk id="22" creationId="{0A72993A-84D1-45B1-935B-6BD2A64C8FE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4" creationId="{0A9CD28B-3396-4F31-9957-B6EB1BA92A5D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5" creationId="{6EB70979-980D-4B8A-9831-F286DD680666}"/>
          </ac:picMkLst>
        </pc:picChg>
        <pc:picChg chg="add mod">
          <ac:chgData name="Bryan Krausen" userId="774916b2a9b30420" providerId="LiveId" clId="{8FC1D5FC-550F-4AF5-A25F-80F39F006A36}" dt="2021-05-01T18:26:38.878" v="8240" actId="1076"/>
          <ac:picMkLst>
            <pc:docMk/>
            <pc:sldMk cId="703861106" sldId="339"/>
            <ac:picMk id="66" creationId="{358C0BA7-0AD4-450F-B60F-4DB48B26EAC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4" creationId="{9549EA1D-C11B-4866-A5FE-EB16103F4E6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5" creationId="{43D0E21A-F152-4187-A834-699FA811907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6" creationId="{3F27490A-E7A7-4BCF-AD96-A5F1BECC0531}"/>
          </ac:picMkLst>
        </pc:picChg>
        <pc:picChg chg="add del mod">
          <ac:chgData name="Bryan Krausen" userId="774916b2a9b30420" providerId="LiveId" clId="{8FC1D5FC-550F-4AF5-A25F-80F39F006A36}" dt="2021-05-01T18:21:32.552" v="8035" actId="478"/>
          <ac:picMkLst>
            <pc:docMk/>
            <pc:sldMk cId="703861106" sldId="339"/>
            <ac:picMk id="77" creationId="{87B7D731-88C6-4670-9FFF-462CA4571696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8" creationId="{E510ABB2-D753-4DAC-B6FF-2FC6F70D5E5A}"/>
          </ac:picMkLst>
        </pc:picChg>
        <pc:picChg chg="add del mod">
          <ac:chgData name="Bryan Krausen" userId="774916b2a9b30420" providerId="LiveId" clId="{8FC1D5FC-550F-4AF5-A25F-80F39F006A36}" dt="2021-05-01T18:22:32.819" v="8050" actId="478"/>
          <ac:picMkLst>
            <pc:docMk/>
            <pc:sldMk cId="703861106" sldId="339"/>
            <ac:picMk id="79" creationId="{717F8598-2BAA-4992-8555-EEF6311FEDE2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0" creationId="{4A56380A-3E32-4C3E-BE18-76BBF6EDB108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1" creationId="{02A7D862-55B7-4225-8E3C-B4AF2EAB4914}"/>
          </ac:picMkLst>
        </pc:picChg>
        <pc:picChg chg="add del mod">
          <ac:chgData name="Bryan Krausen" userId="774916b2a9b30420" providerId="LiveId" clId="{8FC1D5FC-550F-4AF5-A25F-80F39F006A36}" dt="2021-05-01T18:28:48.763" v="8309" actId="478"/>
          <ac:picMkLst>
            <pc:docMk/>
            <pc:sldMk cId="703861106" sldId="339"/>
            <ac:picMk id="103" creationId="{CD6B60B3-9C7C-4CEC-B6FE-534F15726820}"/>
          </ac:picMkLst>
        </pc:picChg>
        <pc:picChg chg="add mod">
          <ac:chgData name="Bryan Krausen" userId="774916b2a9b30420" providerId="LiveId" clId="{8FC1D5FC-550F-4AF5-A25F-80F39F006A36}" dt="2021-05-01T18:30:05.826" v="8337" actId="1076"/>
          <ac:picMkLst>
            <pc:docMk/>
            <pc:sldMk cId="703861106" sldId="339"/>
            <ac:picMk id="112" creationId="{6C2B9732-FDDE-4146-9407-DA2D91161524}"/>
          </ac:picMkLst>
        </pc:pic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4" creationId="{F6EBB6E6-68E2-40FF-A522-54C90EB8507E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7" creationId="{7424A038-C06A-45A7-8051-324C541F45F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8" creationId="{823C5C7D-C417-4510-86D2-A4D49BBE8D2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9" creationId="{7DD8F66B-75DF-4542-B2E4-9F680BD944C6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0" creationId="{34872FF9-2757-41D1-BCC4-3D7BF6A18349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1" creationId="{A26F5683-A0D0-4B68-852C-B7A772939550}"/>
          </ac:cxnSpMkLst>
        </pc:cxnChg>
        <pc:cxnChg chg="add mod">
          <ac:chgData name="Bryan Krausen" userId="774916b2a9b30420" providerId="LiveId" clId="{8FC1D5FC-550F-4AF5-A25F-80F39F006A36}" dt="2021-05-01T18:19:16.507" v="8016"/>
          <ac:cxnSpMkLst>
            <pc:docMk/>
            <pc:sldMk cId="703861106" sldId="339"/>
            <ac:cxnSpMk id="72" creationId="{F4CB8E31-1822-4A59-9F64-F0C0EE9FBB1A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3" creationId="{1A0782C7-9ECA-4DD7-B39F-EF66D5064D48}"/>
          </ac:cxnSpMkLst>
        </pc:cxnChg>
        <pc:cxnChg chg="add mod">
          <ac:chgData name="Bryan Krausen" userId="774916b2a9b30420" providerId="LiveId" clId="{8FC1D5FC-550F-4AF5-A25F-80F39F006A36}" dt="2021-05-01T18:30:22.736" v="8343" actId="692"/>
          <ac:cxnSpMkLst>
            <pc:docMk/>
            <pc:sldMk cId="703861106" sldId="339"/>
            <ac:cxnSpMk id="104" creationId="{0F66C88A-DA8F-4AD2-965B-495A412A1B74}"/>
          </ac:cxnSpMkLst>
        </pc:cxnChg>
      </pc:sldChg>
      <pc:sldChg chg="addSp delSp modSp add mod">
        <pc:chgData name="Bryan Krausen" userId="774916b2a9b30420" providerId="LiveId" clId="{8FC1D5FC-550F-4AF5-A25F-80F39F006A36}" dt="2021-05-04T11:58:45.720" v="13685" actId="207"/>
        <pc:sldMkLst>
          <pc:docMk/>
          <pc:sldMk cId="1871366179" sldId="340"/>
        </pc:sldMkLst>
        <pc:spChg chg="add mod">
          <ac:chgData name="Bryan Krausen" userId="774916b2a9b30420" providerId="LiveId" clId="{8FC1D5FC-550F-4AF5-A25F-80F39F006A36}" dt="2021-05-02T13:36:50.273" v="10641" actId="1076"/>
          <ac:spMkLst>
            <pc:docMk/>
            <pc:sldMk cId="1871366179" sldId="340"/>
            <ac:spMk id="3" creationId="{4056ECE7-7005-4A7E-B96E-8DB55FAA9CA5}"/>
          </ac:spMkLst>
        </pc:spChg>
        <pc:spChg chg="add mod">
          <ac:chgData name="Bryan Krausen" userId="774916b2a9b30420" providerId="LiveId" clId="{8FC1D5FC-550F-4AF5-A25F-80F39F006A36}" dt="2021-05-04T11:58:45.720" v="13685" actId="207"/>
          <ac:spMkLst>
            <pc:docMk/>
            <pc:sldMk cId="1871366179" sldId="340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3:38:41.240" v="10722" actId="20577"/>
          <ac:spMkLst>
            <pc:docMk/>
            <pc:sldMk cId="1871366179" sldId="340"/>
            <ac:spMk id="8" creationId="{5985A294-BFB3-400F-94FC-E4226F0ADBC5}"/>
          </ac:spMkLst>
        </pc:spChg>
        <pc:spChg chg="add mod">
          <ac:chgData name="Bryan Krausen" userId="774916b2a9b30420" providerId="LiveId" clId="{8FC1D5FC-550F-4AF5-A25F-80F39F006A36}" dt="2021-05-02T14:13:12.334" v="10953" actId="207"/>
          <ac:spMkLst>
            <pc:docMk/>
            <pc:sldMk cId="1871366179" sldId="340"/>
            <ac:spMk id="10" creationId="{A021707D-06C4-4805-B3C7-99225FAABA37}"/>
          </ac:spMkLst>
        </pc:spChg>
        <pc:spChg chg="del">
          <ac:chgData name="Bryan Krausen" userId="774916b2a9b30420" providerId="LiveId" clId="{8FC1D5FC-550F-4AF5-A25F-80F39F006A36}" dt="2021-05-02T13:31:31.818" v="10352" actId="478"/>
          <ac:spMkLst>
            <pc:docMk/>
            <pc:sldMk cId="1871366179" sldId="340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0:34.189" v="10944" actId="208"/>
          <ac:spMkLst>
            <pc:docMk/>
            <pc:sldMk cId="1871366179" sldId="340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4.780" v="12608"/>
          <ac:spMkLst>
            <pc:docMk/>
            <pc:sldMk cId="1871366179" sldId="340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0:31.891" v="10943" actId="207"/>
          <ac:spMkLst>
            <pc:docMk/>
            <pc:sldMk cId="1871366179" sldId="340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2" creationId="{9A70C887-2102-429D-A8E8-EDE4C368F085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27" creationId="{4C0022AD-302C-4C52-A750-08CDDE135965}"/>
          </ac:spMkLst>
        </pc:spChg>
        <pc:spChg chg="mod topLvl">
          <ac:chgData name="Bryan Krausen" userId="774916b2a9b30420" providerId="LiveId" clId="{8FC1D5FC-550F-4AF5-A25F-80F39F006A36}" dt="2021-05-02T14:10:10.856" v="10936" actId="208"/>
          <ac:spMkLst>
            <pc:docMk/>
            <pc:sldMk cId="1871366179" sldId="340"/>
            <ac:spMk id="28" creationId="{374ED6FC-DB97-4A67-ACBE-63F9D89A67CF}"/>
          </ac:spMkLst>
        </pc:spChg>
        <pc:spChg chg="mod topLvl">
          <ac:chgData name="Bryan Krausen" userId="774916b2a9b30420" providerId="LiveId" clId="{8FC1D5FC-550F-4AF5-A25F-80F39F006A36}" dt="2021-05-02T14:10:07.203" v="10935" actId="108"/>
          <ac:spMkLst>
            <pc:docMk/>
            <pc:sldMk cId="1871366179" sldId="340"/>
            <ac:spMk id="29" creationId="{1E21A891-3892-4F65-BD08-742011C54E2D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0" creationId="{52C4F4C5-A348-4550-ABC6-D005515B61DF}"/>
          </ac:spMkLst>
        </pc:spChg>
        <pc:spChg chg="mod">
          <ac:chgData name="Bryan Krausen" userId="774916b2a9b30420" providerId="LiveId" clId="{8FC1D5FC-550F-4AF5-A25F-80F39F006A36}" dt="2021-05-03T00:55:35.412" v="13655" actId="20577"/>
          <ac:spMkLst>
            <pc:docMk/>
            <pc:sldMk cId="1871366179" sldId="340"/>
            <ac:spMk id="31" creationId="{4C86DBA3-C901-41B1-8862-08E16FADE1DF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2" creationId="{532FBA3B-6354-4D66-A3AC-CEB245A9EFDE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3" creationId="{D636E96B-DFE4-42C3-BBA8-827ED51A5A54}"/>
          </ac:spMkLst>
        </pc:spChg>
        <pc:spChg chg="mod topLvl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34" creationId="{CBD47384-1B5E-46FE-8A33-1E189FA70F4E}"/>
          </ac:spMkLst>
        </pc:spChg>
        <pc:spChg chg="add del mod">
          <ac:chgData name="Bryan Krausen" userId="774916b2a9b30420" providerId="LiveId" clId="{8FC1D5FC-550F-4AF5-A25F-80F39F006A36}" dt="2021-05-02T16:28:18.371" v="11359" actId="478"/>
          <ac:spMkLst>
            <pc:docMk/>
            <pc:sldMk cId="1871366179" sldId="340"/>
            <ac:spMk id="35" creationId="{2E72147D-46CC-4469-B675-EAFA3DDF8FFB}"/>
          </ac:spMkLst>
        </pc:spChg>
        <pc:spChg chg="add mod topLvl">
          <ac:chgData name="Bryan Krausen" userId="774916b2a9b30420" providerId="LiveId" clId="{8FC1D5FC-550F-4AF5-A25F-80F39F006A36}" dt="2021-05-02T13:41:57.191" v="10880" actId="1076"/>
          <ac:spMkLst>
            <pc:docMk/>
            <pc:sldMk cId="1871366179" sldId="340"/>
            <ac:spMk id="36" creationId="{EFBF54BE-835A-48BF-8A0C-93B6B3DED21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39" creationId="{8E998317-93A9-4E05-8A01-9BC7631434BC}"/>
          </ac:spMkLst>
        </pc:spChg>
        <pc:spChg chg="mod topLvl">
          <ac:chgData name="Bryan Krausen" userId="774916b2a9b30420" providerId="LiveId" clId="{8FC1D5FC-550F-4AF5-A25F-80F39F006A36}" dt="2021-05-02T14:10:25.397" v="10941" actId="208"/>
          <ac:spMkLst>
            <pc:docMk/>
            <pc:sldMk cId="1871366179" sldId="340"/>
            <ac:spMk id="40" creationId="{616F5005-E98B-4E5B-BFF1-92511B0871F3}"/>
          </ac:spMkLst>
        </pc:spChg>
        <pc:spChg chg="mod topLvl">
          <ac:chgData name="Bryan Krausen" userId="774916b2a9b30420" providerId="LiveId" clId="{8FC1D5FC-550F-4AF5-A25F-80F39F006A36}" dt="2021-05-02T14:10:25.813" v="10942" actId="207"/>
          <ac:spMkLst>
            <pc:docMk/>
            <pc:sldMk cId="1871366179" sldId="340"/>
            <ac:spMk id="41" creationId="{D853784A-9210-47A8-ABE1-AF0BCB9B4330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3" creationId="{19AC0DCD-352A-4D7D-9E99-C3BBC800B3E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4" creationId="{5FD57BDB-A537-4592-A556-7C020ABFCEA4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5" creationId="{3305F1C9-301E-4728-9575-AB36C80856A7}"/>
          </ac:spMkLst>
        </pc:spChg>
        <pc:spChg chg="mod topLvl">
          <ac:chgData name="Bryan Krausen" userId="774916b2a9b30420" providerId="LiveId" clId="{8FC1D5FC-550F-4AF5-A25F-80F39F006A36}" dt="2021-05-02T14:53:30.220" v="11328" actId="207"/>
          <ac:spMkLst>
            <pc:docMk/>
            <pc:sldMk cId="1871366179" sldId="340"/>
            <ac:spMk id="46" creationId="{4D482771-5FED-49CD-AB24-E7E5B57C263F}"/>
          </ac:spMkLst>
        </pc:spChg>
        <pc:spChg chg="del mod topLvl">
          <ac:chgData name="Bryan Krausen" userId="774916b2a9b30420" providerId="LiveId" clId="{8FC1D5FC-550F-4AF5-A25F-80F39F006A36}" dt="2021-05-02T13:40:30.474" v="10801" actId="478"/>
          <ac:spMkLst>
            <pc:docMk/>
            <pc:sldMk cId="1871366179" sldId="340"/>
            <ac:spMk id="47" creationId="{4690A0F2-467A-477D-B783-A77ECA535ED3}"/>
          </ac:spMkLst>
        </pc:spChg>
        <pc:spChg chg="add mod">
          <ac:chgData name="Bryan Krausen" userId="774916b2a9b30420" providerId="LiveId" clId="{8FC1D5FC-550F-4AF5-A25F-80F39F006A36}" dt="2021-05-02T14:13:16.531" v="10954" actId="207"/>
          <ac:spMkLst>
            <pc:docMk/>
            <pc:sldMk cId="1871366179" sldId="340"/>
            <ac:spMk id="48" creationId="{0C84DC34-1F15-4DFA-A358-730DAD6D4D33}"/>
          </ac:spMkLst>
        </pc:spChg>
        <pc:grpChg chg="add mod">
          <ac:chgData name="Bryan Krausen" userId="774916b2a9b30420" providerId="LiveId" clId="{8FC1D5FC-550F-4AF5-A25F-80F39F006A36}" dt="2021-05-02T13:37:00.045" v="10644" actId="1076"/>
          <ac:grpSpMkLst>
            <pc:docMk/>
            <pc:sldMk cId="1871366179" sldId="340"/>
            <ac:grpSpMk id="2" creationId="{B2C69E2B-A7B9-4C89-83F4-6DA98298DCC5}"/>
          </ac:grpSpMkLst>
        </pc:grpChg>
        <pc:grpChg chg="add del mod">
          <ac:chgData name="Bryan Krausen" userId="774916b2a9b30420" providerId="LiveId" clId="{8FC1D5FC-550F-4AF5-A25F-80F39F006A36}" dt="2021-05-02T13:41:44.696" v="10876" actId="165"/>
          <ac:grpSpMkLst>
            <pc:docMk/>
            <pc:sldMk cId="1871366179" sldId="340"/>
            <ac:grpSpMk id="9" creationId="{464DF35B-9AF1-4765-BBDB-982E1C74F183}"/>
          </ac:grpSpMkLst>
        </pc:grpChg>
        <pc:grpChg chg="add del mod">
          <ac:chgData name="Bryan Krausen" userId="774916b2a9b30420" providerId="LiveId" clId="{8FC1D5FC-550F-4AF5-A25F-80F39F006A36}" dt="2021-05-02T13:37:57.881" v="10673" actId="165"/>
          <ac:grpSpMkLst>
            <pc:docMk/>
            <pc:sldMk cId="1871366179" sldId="340"/>
            <ac:grpSpMk id="26" creationId="{BE02EAE2-BC4C-4760-8098-CB0B62AB6F0A}"/>
          </ac:grpSpMkLst>
        </pc:grpChg>
        <pc:grpChg chg="add del mod">
          <ac:chgData name="Bryan Krausen" userId="774916b2a9b30420" providerId="LiveId" clId="{8FC1D5FC-550F-4AF5-A25F-80F39F006A36}" dt="2021-05-02T13:39:13.417" v="10728" actId="165"/>
          <ac:grpSpMkLst>
            <pc:docMk/>
            <pc:sldMk cId="1871366179" sldId="340"/>
            <ac:grpSpMk id="38" creationId="{850C0002-B213-4871-8022-3BE1787A1AD9}"/>
          </ac:grpSpMkLst>
        </pc:grpChg>
        <pc:picChg chg="add mod">
          <ac:chgData name="Bryan Krausen" userId="774916b2a9b30420" providerId="LiveId" clId="{8FC1D5FC-550F-4AF5-A25F-80F39F006A36}" dt="2021-05-02T14:12:57.656" v="10952" actId="1076"/>
          <ac:picMkLst>
            <pc:docMk/>
            <pc:sldMk cId="1871366179" sldId="340"/>
            <ac:picMk id="24" creationId="{B7515BAD-6A3D-4EFC-97BC-457D811FB442}"/>
          </ac:picMkLst>
        </pc:picChg>
        <pc:cxnChg chg="add mod">
          <ac:chgData name="Bryan Krausen" userId="774916b2a9b30420" providerId="LiveId" clId="{8FC1D5FC-550F-4AF5-A25F-80F39F006A36}" dt="2021-05-02T13:33:35.871" v="10440" actId="1076"/>
          <ac:cxnSpMkLst>
            <pc:docMk/>
            <pc:sldMk cId="1871366179" sldId="340"/>
            <ac:cxnSpMk id="6" creationId="{16455736-6D11-4F34-AC32-148BBD4794E1}"/>
          </ac:cxnSpMkLst>
        </pc:cxnChg>
        <pc:cxnChg chg="add">
          <ac:chgData name="Bryan Krausen" userId="774916b2a9b30420" providerId="LiveId" clId="{8FC1D5FC-550F-4AF5-A25F-80F39F006A36}" dt="2021-05-02T13:46:02.388" v="10891" actId="11529"/>
          <ac:cxnSpMkLst>
            <pc:docMk/>
            <pc:sldMk cId="1871366179" sldId="340"/>
            <ac:cxnSpMk id="13" creationId="{FC1A9417-CD70-4457-AE0F-FEF30C148C07}"/>
          </ac:cxnSpMkLst>
        </pc:cxnChg>
        <pc:cxnChg chg="add mod">
          <ac:chgData name="Bryan Krausen" userId="774916b2a9b30420" providerId="LiveId" clId="{8FC1D5FC-550F-4AF5-A25F-80F39F006A36}" dt="2021-05-02T13:46:07.208" v="10894" actId="1076"/>
          <ac:cxnSpMkLst>
            <pc:docMk/>
            <pc:sldMk cId="1871366179" sldId="340"/>
            <ac:cxnSpMk id="58" creationId="{805E5073-6C27-4AB9-85FC-6B7F380ADF85}"/>
          </ac:cxnSpMkLst>
        </pc:cxnChg>
      </pc:sldChg>
      <pc:sldChg chg="addSp modSp add del mod">
        <pc:chgData name="Bryan Krausen" userId="774916b2a9b30420" providerId="LiveId" clId="{8FC1D5FC-550F-4AF5-A25F-80F39F006A36}" dt="2021-05-02T12:38:18.044" v="9475" actId="47"/>
        <pc:sldMkLst>
          <pc:docMk/>
          <pc:sldMk cId="2779851417" sldId="340"/>
        </pc:sldMkLst>
        <pc:spChg chg="add mod">
          <ac:chgData name="Bryan Krausen" userId="774916b2a9b30420" providerId="LiveId" clId="{8FC1D5FC-550F-4AF5-A25F-80F39F006A36}" dt="2021-05-01T19:54:13.483" v="9154" actId="14100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8FC1D5FC-550F-4AF5-A25F-80F39F006A36}" dt="2021-05-01T20:07:31.157" v="9421" actId="14100"/>
          <ac:spMkLst>
            <pc:docMk/>
            <pc:sldMk cId="2779851417" sldId="340"/>
            <ac:spMk id="8" creationId="{D3E86F4F-CE1D-4FBD-A8F0-ECDD49BC0DC9}"/>
          </ac:spMkLst>
        </pc:spChg>
        <pc:spChg chg="add mod">
          <ac:chgData name="Bryan Krausen" userId="774916b2a9b30420" providerId="LiveId" clId="{8FC1D5FC-550F-4AF5-A25F-80F39F006A36}" dt="2021-05-01T20:07:36.611" v="9424" actId="1036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8FC1D5FC-550F-4AF5-A25F-80F39F006A36}" dt="2021-05-01T20:01:49.085" v="9289" actId="1076"/>
          <ac:spMkLst>
            <pc:docMk/>
            <pc:sldMk cId="2779851417" sldId="340"/>
            <ac:spMk id="12" creationId="{4DD1F069-BB79-4756-AC06-449C0D05059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3" creationId="{757B4CA4-3E98-4545-BF1D-0FB64670509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4" creationId="{D3AAB5CE-183C-41E6-BD56-99498B70392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5" creationId="{DA719AC3-6C05-44E5-9934-2DAE1DE23CD8}"/>
          </ac:spMkLst>
        </pc:spChg>
        <pc:spChg chg="mod">
          <ac:chgData name="Bryan Krausen" userId="774916b2a9b30420" providerId="LiveId" clId="{8FC1D5FC-550F-4AF5-A25F-80F39F006A36}" dt="2021-05-01T20:07:10.457" v="9412" actId="207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8" creationId="{9A27E637-56F8-4BCC-A4EE-B56B4DDF1043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9" creationId="{E662D691-374C-46A2-962E-E2B46F43C4A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0" creationId="{79468D0C-C420-40C4-A36B-11D921A1200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1" creationId="{83EB03E3-0C34-4AF0-8EB4-FEE87D82AE8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2" creationId="{C9D6CE5A-DE82-4FA8-838A-FCAC709EA9B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3" creationId="{03D8D9F4-4EB6-4E31-BDA3-661A382ABF56}"/>
          </ac:spMkLst>
        </pc:spChg>
        <pc:spChg chg="mod">
          <ac:chgData name="Bryan Krausen" userId="774916b2a9b30420" providerId="LiveId" clId="{8FC1D5FC-550F-4AF5-A25F-80F39F006A36}" dt="2021-05-01T20:07:18.703" v="9413" actId="1076"/>
          <ac:spMkLst>
            <pc:docMk/>
            <pc:sldMk cId="2779851417" sldId="340"/>
            <ac:spMk id="24" creationId="{F2501CE3-276E-4386-93A3-4E12357151B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5" creationId="{2E8B2C30-1EF7-4FC1-B52E-6FA51B85FD27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6" creationId="{7E605874-D093-4429-BE31-EDD9F9C34BC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7" creationId="{E2741B0A-FADE-45E5-8EF6-EAD66C86E5A8}"/>
          </ac:spMkLst>
        </pc:spChg>
        <pc:spChg chg="add mod">
          <ac:chgData name="Bryan Krausen" userId="774916b2a9b30420" providerId="LiveId" clId="{8FC1D5FC-550F-4AF5-A25F-80F39F006A36}" dt="2021-05-01T19:54:57.209" v="9165" actId="1076"/>
          <ac:spMkLst>
            <pc:docMk/>
            <pc:sldMk cId="2779851417" sldId="340"/>
            <ac:spMk id="30" creationId="{53E0CE41-0219-419D-AA48-82E1C6747E04}"/>
          </ac:spMkLst>
        </pc:spChg>
        <pc:cxnChg chg="add mod ord">
          <ac:chgData name="Bryan Krausen" userId="774916b2a9b30420" providerId="LiveId" clId="{8FC1D5FC-550F-4AF5-A25F-80F39F006A36}" dt="2021-05-01T20:07:46.123" v="9425" actId="14100"/>
          <ac:cxnSpMkLst>
            <pc:docMk/>
            <pc:sldMk cId="2779851417" sldId="340"/>
            <ac:cxnSpMk id="3" creationId="{AA3502C3-D7D1-43DF-8C09-B414A079E7E9}"/>
          </ac:cxnSpMkLst>
        </pc:cxnChg>
      </pc:sldChg>
      <pc:sldChg chg="addSp delSp modSp add mod">
        <pc:chgData name="Bryan Krausen" userId="774916b2a9b30420" providerId="LiveId" clId="{8FC1D5FC-550F-4AF5-A25F-80F39F006A36}" dt="2021-05-04T21:45:42.643" v="13716" actId="207"/>
        <pc:sldMkLst>
          <pc:docMk/>
          <pc:sldMk cId="3243551603" sldId="341"/>
        </pc:sldMkLst>
        <pc:spChg chg="add mod ord">
          <ac:chgData name="Bryan Krausen" userId="774916b2a9b30420" providerId="LiveId" clId="{8FC1D5FC-550F-4AF5-A25F-80F39F006A36}" dt="2021-05-02T14:21:49.102" v="11287" actId="114"/>
          <ac:spMkLst>
            <pc:docMk/>
            <pc:sldMk cId="3243551603" sldId="341"/>
            <ac:spMk id="2" creationId="{BEC301CB-20FD-4654-A284-FBFF00A40057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3" creationId="{403E5670-974A-4735-91E9-9E52AD0D82AF}"/>
          </ac:spMkLst>
        </pc:spChg>
        <pc:spChg chg="mod">
          <ac:chgData name="Bryan Krausen" userId="774916b2a9b30420" providerId="LiveId" clId="{8FC1D5FC-550F-4AF5-A25F-80F39F006A36}" dt="2021-05-02T14:17:48.927" v="11154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4T21:45:42.643" v="13716" actId="207"/>
          <ac:spMkLst>
            <pc:docMk/>
            <pc:sldMk cId="3243551603" sldId="341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8:00.629" v="11156" actId="14100"/>
          <ac:spMkLst>
            <pc:docMk/>
            <pc:sldMk cId="3243551603" sldId="341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0.292" v="12606"/>
          <ac:spMkLst>
            <pc:docMk/>
            <pc:sldMk cId="3243551603" sldId="341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2" creationId="{9A70C887-2102-429D-A8E8-EDE4C368F085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24" creationId="{CBED178A-C1EA-4A13-9C76-1F880E4C6C23}"/>
          </ac:spMkLst>
        </pc:spChg>
        <pc:spChg chg="add mod">
          <ac:chgData name="Bryan Krausen" userId="774916b2a9b30420" providerId="LiveId" clId="{8FC1D5FC-550F-4AF5-A25F-80F39F006A36}" dt="2021-05-02T14:22:52.558" v="11319" actId="1076"/>
          <ac:spMkLst>
            <pc:docMk/>
            <pc:sldMk cId="3243551603" sldId="341"/>
            <ac:spMk id="25" creationId="{A3F6181F-CC70-48F4-9BD7-54629DA55E4C}"/>
          </ac:spMkLst>
        </pc:spChg>
        <pc:spChg chg="del">
          <ac:chgData name="Bryan Krausen" userId="774916b2a9b30420" providerId="LiveId" clId="{8FC1D5FC-550F-4AF5-A25F-80F39F006A36}" dt="2021-05-02T19:50:01.635" v="12607" actId="478"/>
          <ac:spMkLst>
            <pc:docMk/>
            <pc:sldMk cId="3243551603" sldId="341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2T17:11:37.468" v="12049"/>
          <ac:spMkLst>
            <pc:docMk/>
            <pc:sldMk cId="3243551603" sldId="341"/>
            <ac:spMk id="33" creationId="{4DB8BA6A-68E2-484B-8D6F-9F5CB227AC92}"/>
          </ac:spMkLst>
        </pc:spChg>
        <pc:cxnChg chg="add mod">
          <ac:chgData name="Bryan Krausen" userId="774916b2a9b30420" providerId="LiveId" clId="{8FC1D5FC-550F-4AF5-A25F-80F39F006A36}" dt="2021-05-02T14:23:52.450" v="11325" actId="14100"/>
          <ac:cxnSpMkLst>
            <pc:docMk/>
            <pc:sldMk cId="3243551603" sldId="341"/>
            <ac:cxnSpMk id="5" creationId="{D3A34EED-643E-4BA7-96F0-94B6B96D448E}"/>
          </ac:cxnSpMkLst>
        </pc:cxnChg>
        <pc:cxnChg chg="add mod">
          <ac:chgData name="Bryan Krausen" userId="774916b2a9b30420" providerId="LiveId" clId="{8FC1D5FC-550F-4AF5-A25F-80F39F006A36}" dt="2021-05-02T14:22:59.811" v="11320" actId="14100"/>
          <ac:cxnSpMkLst>
            <pc:docMk/>
            <pc:sldMk cId="3243551603" sldId="341"/>
            <ac:cxnSpMk id="26" creationId="{4F535E3E-2AB4-426F-AD80-F317CB12B8AA}"/>
          </ac:cxnSpMkLst>
        </pc:cxnChg>
      </pc:sldChg>
      <pc:sldChg chg="addSp delSp modSp add mod">
        <pc:chgData name="Bryan Krausen" userId="774916b2a9b30420" providerId="LiveId" clId="{8FC1D5FC-550F-4AF5-A25F-80F39F006A36}" dt="2021-05-02T19:50:15.571" v="12617" actId="20577"/>
        <pc:sldMkLst>
          <pc:docMk/>
          <pc:sldMk cId="2236327102" sldId="342"/>
        </pc:sldMkLst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" creationId="{4056ECE7-7005-4A7E-B96E-8DB55FAA9CA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4:54:42.069" v="11358" actId="20577"/>
          <ac:spMkLst>
            <pc:docMk/>
            <pc:sldMk cId="2236327102" sldId="342"/>
            <ac:spMk id="5" creationId="{C227A2E9-C390-4575-A5F2-4452DF58F93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8" creationId="{5985A294-BFB3-400F-94FC-E4226F0ADBC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10" creationId="{A021707D-06C4-4805-B3C7-99225FAABA37}"/>
          </ac:spMkLst>
        </pc:spChg>
        <pc:spChg chg="mod">
          <ac:chgData name="Bryan Krausen" userId="774916b2a9b30420" providerId="LiveId" clId="{8FC1D5FC-550F-4AF5-A25F-80F39F006A36}" dt="2021-05-02T19:50:09.619" v="12609"/>
          <ac:spMkLst>
            <pc:docMk/>
            <pc:sldMk cId="2236327102" sldId="342"/>
            <ac:spMk id="17" creationId="{23E09767-3FF2-4AB0-B724-668A818E215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7" creationId="{4C0022AD-302C-4C52-A750-08CDDE13596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8" creationId="{374ED6FC-DB97-4A67-ACBE-63F9D89A67C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9" creationId="{1E21A891-3892-4F65-BD08-742011C54E2D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0" creationId="{52C4F4C5-A348-4550-ABC6-D005515B61DF}"/>
          </ac:spMkLst>
        </pc:spChg>
        <pc:spChg chg="add del mod">
          <ac:chgData name="Bryan Krausen" userId="774916b2a9b30420" providerId="LiveId" clId="{8FC1D5FC-550F-4AF5-A25F-80F39F006A36}" dt="2021-05-02T19:50:15.571" v="12617" actId="20577"/>
          <ac:spMkLst>
            <pc:docMk/>
            <pc:sldMk cId="2236327102" sldId="342"/>
            <ac:spMk id="31" creationId="{4C86DBA3-C901-41B1-8862-08E16FADE1D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2" creationId="{532FBA3B-6354-4D66-A3AC-CEB245A9EFD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3" creationId="{D636E96B-DFE4-42C3-BBA8-827ED51A5A5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4" creationId="{CBD47384-1B5E-46FE-8A33-1E189FA70F4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5" creationId="{2E72147D-46CC-4469-B675-EAFA3DDF8FF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6" creationId="{EFBF54BE-835A-48BF-8A0C-93B6B3DED21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9" creationId="{8E998317-93A9-4E05-8A01-9BC7631434B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0" creationId="{616F5005-E98B-4E5B-BFF1-92511B0871F3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1" creationId="{D853784A-9210-47A8-ABE1-AF0BCB9B4330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3" creationId="{19AC0DCD-352A-4D7D-9E99-C3BBC800B3E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4" creationId="{5FD57BDB-A537-4592-A556-7C020ABFCEA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5" creationId="{3305F1C9-301E-4728-9575-AB36C80856A7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6" creationId="{4D482771-5FED-49CD-AB24-E7E5B57C263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8" creationId="{0C84DC34-1F15-4DFA-A358-730DAD6D4D33}"/>
          </ac:spMkLst>
        </pc:spChg>
        <pc:grpChg chg="del">
          <ac:chgData name="Bryan Krausen" userId="774916b2a9b30420" providerId="LiveId" clId="{8FC1D5FC-550F-4AF5-A25F-80F39F006A36}" dt="2021-05-02T14:54:31.620" v="11330" actId="478"/>
          <ac:grpSpMkLst>
            <pc:docMk/>
            <pc:sldMk cId="2236327102" sldId="342"/>
            <ac:grpSpMk id="2" creationId="{B2C69E2B-A7B9-4C89-83F4-6DA98298DCC5}"/>
          </ac:grpSpMkLst>
        </pc:grpChg>
        <pc:picChg chg="del">
          <ac:chgData name="Bryan Krausen" userId="774916b2a9b30420" providerId="LiveId" clId="{8FC1D5FC-550F-4AF5-A25F-80F39F006A36}" dt="2021-05-02T14:54:31.620" v="11330" actId="478"/>
          <ac:picMkLst>
            <pc:docMk/>
            <pc:sldMk cId="2236327102" sldId="342"/>
            <ac:picMk id="24" creationId="{B7515BAD-6A3D-4EFC-97BC-457D811FB442}"/>
          </ac:picMkLst>
        </pc:pic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6" creationId="{16455736-6D11-4F34-AC32-148BBD4794E1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13" creationId="{FC1A9417-CD70-4457-AE0F-FEF30C148C07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58" creationId="{805E5073-6C27-4AB9-85FC-6B7F380ADF85}"/>
          </ac:cxnSpMkLst>
        </pc:cxnChg>
      </pc:sldChg>
      <pc:sldChg chg="addSp delSp modSp add mod">
        <pc:chgData name="Bryan Krausen" userId="774916b2a9b30420" providerId="LiveId" clId="{8FC1D5FC-550F-4AF5-A25F-80F39F006A36}" dt="2021-05-04T21:42:54.923" v="13705" actId="1076"/>
        <pc:sldMkLst>
          <pc:docMk/>
          <pc:sldMk cId="3089052811" sldId="343"/>
        </pc:sldMkLst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2" creationId="{2048F784-3DBC-4D68-92AF-11CEB7775B26}"/>
          </ac:spMkLst>
        </pc:spChg>
        <pc:spChg chg="mod">
          <ac:chgData name="Bryan Krausen" userId="774916b2a9b30420" providerId="LiveId" clId="{8FC1D5FC-550F-4AF5-A25F-80F39F006A36}" dt="2021-05-03T11:27:52.053" v="13660" actId="1076"/>
          <ac:spMkLst>
            <pc:docMk/>
            <pc:sldMk cId="3089052811" sldId="343"/>
            <ac:spMk id="3" creationId="{F240D69B-105F-4C08-BAE5-57374273B72D}"/>
          </ac:spMkLst>
        </pc:spChg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4" creationId="{31120975-78FB-475C-BDE9-CE6449D634AE}"/>
          </ac:spMkLst>
        </pc:spChg>
        <pc:spChg chg="add mod">
          <ac:chgData name="Bryan Krausen" userId="774916b2a9b30420" providerId="LiveId" clId="{8FC1D5FC-550F-4AF5-A25F-80F39F006A36}" dt="2021-05-02T17:13:26.443" v="12100" actId="1076"/>
          <ac:spMkLst>
            <pc:docMk/>
            <pc:sldMk cId="3089052811" sldId="343"/>
            <ac:spMk id="8" creationId="{7E3842ED-B2A7-495B-9A59-DBBC98CEAC1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5" creationId="{D6272CBB-0E35-4C3D-B64B-A8D0AA1B46C1}"/>
          </ac:spMkLst>
        </pc:spChg>
        <pc:spChg chg="mod">
          <ac:chgData name="Bryan Krausen" userId="774916b2a9b30420" providerId="LiveId" clId="{8FC1D5FC-550F-4AF5-A25F-80F39F006A36}" dt="2021-05-02T18:57:05.920" v="12101" actId="14100"/>
          <ac:spMkLst>
            <pc:docMk/>
            <pc:sldMk cId="3089052811" sldId="343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7.051" v="12628"/>
          <ac:spMkLst>
            <pc:docMk/>
            <pc:sldMk cId="3089052811" sldId="343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8" creationId="{5A62E1C9-422A-4691-A6CB-E04D1DD55BE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9" creationId="{F9CF6F07-A436-4D5C-A41E-3353059BDA9E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0" creationId="{EF1CC935-E63C-4CB3-A529-A8D6C3EE6289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1" creationId="{1A8CC8B7-7458-4D53-BF01-5AEB68A0BA6E}"/>
          </ac:spMkLst>
        </pc:spChg>
        <pc:spChg chg="mod">
          <ac:chgData name="Bryan Krausen" userId="774916b2a9b30420" providerId="LiveId" clId="{8FC1D5FC-550F-4AF5-A25F-80F39F006A36}" dt="2021-05-04T21:42:54.923" v="13705" actId="1076"/>
          <ac:spMkLst>
            <pc:docMk/>
            <pc:sldMk cId="3089052811" sldId="343"/>
            <ac:spMk id="22" creationId="{62D75307-78AF-4C02-84F6-718E55EA4D3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3" creationId="{B01DC42F-FF34-46BF-A3A4-44EE4ED74070}"/>
          </ac:spMkLst>
        </pc:spChg>
        <pc:spChg chg="add mod ord">
          <ac:chgData name="Bryan Krausen" userId="774916b2a9b30420" providerId="LiveId" clId="{8FC1D5FC-550F-4AF5-A25F-80F39F006A36}" dt="2021-05-02T17:12:53.835" v="12075" actId="20577"/>
          <ac:spMkLst>
            <pc:docMk/>
            <pc:sldMk cId="3089052811" sldId="343"/>
            <ac:spMk id="24" creationId="{56BD597C-E4C6-448C-9206-D825F24831FB}"/>
          </ac:spMkLst>
        </pc:spChg>
        <pc:spChg chg="add del mod">
          <ac:chgData name="Bryan Krausen" userId="774916b2a9b30420" providerId="LiveId" clId="{8FC1D5FC-550F-4AF5-A25F-80F39F006A36}" dt="2021-05-02T17:11:30.295" v="12046" actId="478"/>
          <ac:spMkLst>
            <pc:docMk/>
            <pc:sldMk cId="3089052811" sldId="343"/>
            <ac:spMk id="25" creationId="{EE3CD74A-B8CC-48B3-AAC8-D1462B72A51F}"/>
          </ac:spMkLst>
        </pc:spChg>
        <pc:spChg chg="add mod">
          <ac:chgData name="Bryan Krausen" userId="774916b2a9b30420" providerId="LiveId" clId="{8FC1D5FC-550F-4AF5-A25F-80F39F006A36}" dt="2021-05-02T19:01:49.509" v="12196" actId="207"/>
          <ac:spMkLst>
            <pc:docMk/>
            <pc:sldMk cId="3089052811" sldId="343"/>
            <ac:spMk id="26" creationId="{7134363E-1B06-478C-9546-E280D1AF7198}"/>
          </ac:spMkLst>
        </pc:spChg>
        <pc:spChg chg="del">
          <ac:chgData name="Bryan Krausen" userId="774916b2a9b30420" providerId="LiveId" clId="{8FC1D5FC-550F-4AF5-A25F-80F39F006A36}" dt="2021-05-02T19:50:38.443" v="12629" actId="478"/>
          <ac:spMkLst>
            <pc:docMk/>
            <pc:sldMk cId="3089052811" sldId="343"/>
            <ac:spMk id="31" creationId="{4C86DBA3-C901-41B1-8862-08E16FADE1DF}"/>
          </ac:spMkLst>
        </pc:spChg>
        <pc:cxnChg chg="add mod">
          <ac:chgData name="Bryan Krausen" userId="774916b2a9b30420" providerId="LiveId" clId="{8FC1D5FC-550F-4AF5-A25F-80F39F006A36}" dt="2021-05-02T17:12:24.239" v="12064" actId="14100"/>
          <ac:cxnSpMkLst>
            <pc:docMk/>
            <pc:sldMk cId="3089052811" sldId="343"/>
            <ac:cxnSpMk id="27" creationId="{B91EBE45-BCBD-4F9D-A2ED-E35BE34DE61C}"/>
          </ac:cxnSpMkLst>
        </pc:cxnChg>
      </pc:sldChg>
      <pc:sldChg chg="delSp modSp add mod ord">
        <pc:chgData name="Bryan Krausen" userId="774916b2a9b30420" providerId="LiveId" clId="{8FC1D5FC-550F-4AF5-A25F-80F39F006A36}" dt="2021-05-02T21:13:56.275" v="12899" actId="20577"/>
        <pc:sldMkLst>
          <pc:docMk/>
          <pc:sldMk cId="61226956" sldId="344"/>
        </pc:sldMkLst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3" creationId="{704A68B7-E25F-45C0-9E19-0A1F4A7D2303}"/>
          </ac:spMkLst>
        </pc:spChg>
        <pc:spChg chg="del">
          <ac:chgData name="Bryan Krausen" userId="774916b2a9b30420" providerId="LiveId" clId="{8FC1D5FC-550F-4AF5-A25F-80F39F006A36}" dt="2021-05-02T19:50:59.483" v="12641" actId="478"/>
          <ac:spMkLst>
            <pc:docMk/>
            <pc:sldMk cId="61226956" sldId="344"/>
            <ac:spMk id="4" creationId="{04659C26-229E-47B3-8F6D-7FCEE6663B49}"/>
          </ac:spMkLst>
        </pc:spChg>
        <pc:spChg chg="mod">
          <ac:chgData name="Bryan Krausen" userId="774916b2a9b30420" providerId="LiveId" clId="{8FC1D5FC-550F-4AF5-A25F-80F39F006A36}" dt="2021-05-02T21:13:56.275" v="12899" actId="20577"/>
          <ac:spMkLst>
            <pc:docMk/>
            <pc:sldMk cId="61226956" sldId="344"/>
            <ac:spMk id="12" creationId="{1FAF0796-FF7A-4ED1-9056-94FF389CA1C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3" creationId="{7F9AC08C-6E65-413B-84A2-80D311583F7F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4" creationId="{DB6A9D89-D769-42AB-8D9F-D19C79C74A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5" creationId="{0E360C04-EE0F-4305-8E64-9085D9EF2F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6" creationId="{E3286542-EC55-4534-97A2-CFA370701AD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8" creationId="{6C8D2A1B-18B2-4F4F-8E7F-6B8A33FFE116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9" creationId="{7ECD06D0-D248-4C30-B284-E77EF48B934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0" creationId="{2DEC4EED-9329-463D-BC6F-9F826A1B271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1" creationId="{F6EE077F-2BF8-43E4-8E5C-93F0634EA192}"/>
          </ac:spMkLst>
        </pc:spChg>
      </pc:sldChg>
      <pc:sldChg chg="modSp add mod ord">
        <pc:chgData name="Bryan Krausen" userId="774916b2a9b30420" providerId="LiveId" clId="{8FC1D5FC-550F-4AF5-A25F-80F39F006A36}" dt="2021-05-03T00:31:31.835" v="12941" actId="20577"/>
        <pc:sldMkLst>
          <pc:docMk/>
          <pc:sldMk cId="3812753325" sldId="345"/>
        </pc:sldMkLst>
        <pc:spChg chg="mod">
          <ac:chgData name="Bryan Krausen" userId="774916b2a9b30420" providerId="LiveId" clId="{8FC1D5FC-550F-4AF5-A25F-80F39F006A36}" dt="2021-05-03T00:31:31.835" v="12941" actId="20577"/>
          <ac:spMkLst>
            <pc:docMk/>
            <pc:sldMk cId="3812753325" sldId="345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0.876" v="12950" actId="20577"/>
        <pc:sldMkLst>
          <pc:docMk/>
          <pc:sldMk cId="2466042083" sldId="346"/>
        </pc:sldMkLst>
        <pc:spChg chg="mod">
          <ac:chgData name="Bryan Krausen" userId="774916b2a9b30420" providerId="LiveId" clId="{8FC1D5FC-550F-4AF5-A25F-80F39F006A36}" dt="2021-05-03T00:31:40.876" v="12950" actId="20577"/>
          <ac:spMkLst>
            <pc:docMk/>
            <pc:sldMk cId="2466042083" sldId="346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9.915" v="12961" actId="20577"/>
        <pc:sldMkLst>
          <pc:docMk/>
          <pc:sldMk cId="2187796350" sldId="347"/>
        </pc:sldMkLst>
        <pc:spChg chg="mod">
          <ac:chgData name="Bryan Krausen" userId="774916b2a9b30420" providerId="LiveId" clId="{8FC1D5FC-550F-4AF5-A25F-80F39F006A36}" dt="2021-05-03T00:31:49.915" v="12961" actId="20577"/>
          <ac:spMkLst>
            <pc:docMk/>
            <pc:sldMk cId="2187796350" sldId="347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59.155" v="12976" actId="20577"/>
        <pc:sldMkLst>
          <pc:docMk/>
          <pc:sldMk cId="414069139" sldId="348"/>
        </pc:sldMkLst>
        <pc:spChg chg="mod">
          <ac:chgData name="Bryan Krausen" userId="774916b2a9b30420" providerId="LiveId" clId="{8FC1D5FC-550F-4AF5-A25F-80F39F006A36}" dt="2021-05-03T00:31:59.155" v="12976" actId="20577"/>
          <ac:spMkLst>
            <pc:docMk/>
            <pc:sldMk cId="414069139" sldId="348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08.083" v="12994" actId="20577"/>
        <pc:sldMkLst>
          <pc:docMk/>
          <pc:sldMk cId="529028713" sldId="349"/>
        </pc:sldMkLst>
        <pc:spChg chg="mod">
          <ac:chgData name="Bryan Krausen" userId="774916b2a9b30420" providerId="LiveId" clId="{8FC1D5FC-550F-4AF5-A25F-80F39F006A36}" dt="2021-05-03T00:32:08.083" v="12994" actId="20577"/>
          <ac:spMkLst>
            <pc:docMk/>
            <pc:sldMk cId="529028713" sldId="349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16.946" v="13010" actId="20577"/>
        <pc:sldMkLst>
          <pc:docMk/>
          <pc:sldMk cId="425047190" sldId="350"/>
        </pc:sldMkLst>
        <pc:spChg chg="mod">
          <ac:chgData name="Bryan Krausen" userId="774916b2a9b30420" providerId="LiveId" clId="{8FC1D5FC-550F-4AF5-A25F-80F39F006A36}" dt="2021-05-03T00:32:16.946" v="13010" actId="20577"/>
          <ac:spMkLst>
            <pc:docMk/>
            <pc:sldMk cId="425047190" sldId="350"/>
            <ac:spMk id="70" creationId="{00000000-0000-0000-0000-000000000000}"/>
          </ac:spMkLst>
        </pc:spChg>
      </pc:sldChg>
      <pc:sldChg chg="addSp delSp modSp add mod modClrScheme modAnim chgLayout">
        <pc:chgData name="Bryan Krausen" userId="774916b2a9b30420" providerId="LiveId" clId="{8FC1D5FC-550F-4AF5-A25F-80F39F006A36}" dt="2021-05-04T21:48:33.274" v="13787" actId="1036"/>
        <pc:sldMkLst>
          <pc:docMk/>
          <pc:sldMk cId="113717260" sldId="351"/>
        </pc:sldMkLst>
        <pc:spChg chg="add del mod ord">
          <ac:chgData name="Bryan Krausen" userId="774916b2a9b30420" providerId="LiveId" clId="{8FC1D5FC-550F-4AF5-A25F-80F39F006A36}" dt="2021-05-03T00:32:41.499" v="13015" actId="478"/>
          <ac:spMkLst>
            <pc:docMk/>
            <pc:sldMk cId="113717260" sldId="351"/>
            <ac:spMk id="2" creationId="{99C47C1B-0E36-443C-88B2-45D310C7716D}"/>
          </ac:spMkLst>
        </pc:spChg>
        <pc:spChg chg="add del">
          <ac:chgData name="Bryan Krausen" userId="774916b2a9b30420" providerId="LiveId" clId="{8FC1D5FC-550F-4AF5-A25F-80F39F006A36}" dt="2021-05-03T00:33:08.227" v="13019" actId="478"/>
          <ac:spMkLst>
            <pc:docMk/>
            <pc:sldMk cId="113717260" sldId="351"/>
            <ac:spMk id="3" creationId="{C759DF31-348A-4DC0-B7E5-12E921654614}"/>
          </ac:spMkLst>
        </pc:spChg>
        <pc:spChg chg="del">
          <ac:chgData name="Bryan Krausen" userId="774916b2a9b30420" providerId="LiveId" clId="{8FC1D5FC-550F-4AF5-A25F-80F39F006A36}" dt="2021-05-03T00:32:46.163" v="13017" actId="478"/>
          <ac:spMkLst>
            <pc:docMk/>
            <pc:sldMk cId="113717260" sldId="351"/>
            <ac:spMk id="4" creationId="{04659C26-229E-47B3-8F6D-7FCEE6663B4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5" creationId="{591CE52F-C34A-4A18-B1EC-F288012C009D}"/>
          </ac:spMkLst>
        </pc:spChg>
        <pc:spChg chg="add del">
          <ac:chgData name="Bryan Krausen" userId="774916b2a9b30420" providerId="LiveId" clId="{8FC1D5FC-550F-4AF5-A25F-80F39F006A36}" dt="2021-05-03T00:49:47.541" v="13550" actId="478"/>
          <ac:spMkLst>
            <pc:docMk/>
            <pc:sldMk cId="113717260" sldId="351"/>
            <ac:spMk id="8" creationId="{3E01CAC8-7BA7-4C81-8C93-5178970D6F20}"/>
          </ac:spMkLst>
        </pc:spChg>
        <pc:spChg chg="add mod">
          <ac:chgData name="Bryan Krausen" userId="774916b2a9b30420" providerId="LiveId" clId="{8FC1D5FC-550F-4AF5-A25F-80F39F006A36}" dt="2021-05-03T00:53:50.889" v="13637" actId="1076"/>
          <ac:spMkLst>
            <pc:docMk/>
            <pc:sldMk cId="113717260" sldId="351"/>
            <ac:spMk id="15" creationId="{5E219965-D1CA-47D9-8DA2-5345A4649B03}"/>
          </ac:spMkLst>
        </pc:spChg>
        <pc:spChg chg="add del mod">
          <ac:chgData name="Bryan Krausen" userId="774916b2a9b30420" providerId="LiveId" clId="{8FC1D5FC-550F-4AF5-A25F-80F39F006A36}" dt="2021-05-03T00:38:26.698" v="13393" actId="14100"/>
          <ac:spMkLst>
            <pc:docMk/>
            <pc:sldMk cId="113717260" sldId="351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5" creationId="{59BFAF2D-894C-4D82-A988-89544B09891B}"/>
          </ac:spMkLst>
        </pc:spChg>
        <pc:spChg chg="add del mod topLvl">
          <ac:chgData name="Bryan Krausen" userId="774916b2a9b30420" providerId="LiveId" clId="{8FC1D5FC-550F-4AF5-A25F-80F39F006A36}" dt="2021-05-03T00:42:19.782" v="13451" actId="478"/>
          <ac:spMkLst>
            <pc:docMk/>
            <pc:sldMk cId="113717260" sldId="351"/>
            <ac:spMk id="27" creationId="{8994B1B3-487C-4734-B786-EA17C2DBC328}"/>
          </ac:spMkLst>
        </pc:spChg>
        <pc:spChg chg="add mod">
          <ac:chgData name="Bryan Krausen" userId="774916b2a9b30420" providerId="LiveId" clId="{8FC1D5FC-550F-4AF5-A25F-80F39F006A36}" dt="2021-05-03T00:33:53.708" v="13035"/>
          <ac:spMkLst>
            <pc:docMk/>
            <pc:sldMk cId="113717260" sldId="351"/>
            <ac:spMk id="28" creationId="{A753AB81-9A78-496C-9A0F-071133C4CB3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9" creationId="{6086870D-C2F8-45A5-960F-9CDF3024C974}"/>
          </ac:spMkLst>
        </pc:spChg>
        <pc:spChg chg="add del mod">
          <ac:chgData name="Bryan Krausen" userId="774916b2a9b30420" providerId="LiveId" clId="{8FC1D5FC-550F-4AF5-A25F-80F39F006A36}" dt="2021-05-03T00:42:18.655" v="13450" actId="478"/>
          <ac:spMkLst>
            <pc:docMk/>
            <pc:sldMk cId="113717260" sldId="351"/>
            <ac:spMk id="30" creationId="{A0AC6EB4-4F18-4AFC-8168-909CC3899401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1" creationId="{300E422E-23D1-4926-8318-4C88F25D39E7}"/>
          </ac:spMkLst>
        </pc:spChg>
        <pc:spChg chg="add del mod">
          <ac:chgData name="Bryan Krausen" userId="774916b2a9b30420" providerId="LiveId" clId="{8FC1D5FC-550F-4AF5-A25F-80F39F006A36}" dt="2021-05-03T00:42:06.459" v="13444" actId="478"/>
          <ac:spMkLst>
            <pc:docMk/>
            <pc:sldMk cId="113717260" sldId="351"/>
            <ac:spMk id="32" creationId="{6E28FEBE-24D4-4880-BA49-35FC8B29F83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3" creationId="{FDA08463-BC96-4154-A864-8E12013C4415}"/>
          </ac:spMkLst>
        </pc:spChg>
        <pc:spChg chg="add del mod">
          <ac:chgData name="Bryan Krausen" userId="774916b2a9b30420" providerId="LiveId" clId="{8FC1D5FC-550F-4AF5-A25F-80F39F006A36}" dt="2021-05-03T00:42:23.163" v="13452" actId="478"/>
          <ac:spMkLst>
            <pc:docMk/>
            <pc:sldMk cId="113717260" sldId="351"/>
            <ac:spMk id="34" creationId="{28B3A48F-C3E8-4E27-A966-8DB12297B52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5" creationId="{D6838898-1578-4402-8DD8-7EE2BF5FC4D7}"/>
          </ac:spMkLst>
        </pc:spChg>
        <pc:spChg chg="add del mod">
          <ac:chgData name="Bryan Krausen" userId="774916b2a9b30420" providerId="LiveId" clId="{8FC1D5FC-550F-4AF5-A25F-80F39F006A36}" dt="2021-05-03T00:42:24.367" v="13453" actId="478"/>
          <ac:spMkLst>
            <pc:docMk/>
            <pc:sldMk cId="113717260" sldId="351"/>
            <ac:spMk id="36" creationId="{C74699E6-4F32-42F2-B0D7-1C32718D0D70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7" creationId="{31F477CE-E8E1-4296-95DA-12DBAAC0AEF2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8" creationId="{6DE39CD4-CC55-46C5-B329-DDEF32AB434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9" creationId="{D6648670-F167-4030-9A26-BB2B7D420D03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0" creationId="{A62DCB48-5E62-4E6B-84EA-D78846EE022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1" creationId="{71F736D4-3DFD-450C-965C-F9ADF1535BE8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3" creationId="{5E71207C-D3E2-46C0-B057-6CF012C311BD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4" creationId="{3A386EAF-6DFB-4F8F-A8E5-990C0B270D7B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5" creationId="{CB5F6D74-F20A-4248-AEAD-1AA9CEDAE00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6" creationId="{5DA9C777-DAB0-48F0-A016-9A354554913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7" creationId="{B1FEC60B-0E4F-444A-BA79-F547BBF601CE}"/>
          </ac:spMkLst>
        </pc:spChg>
        <pc:spChg chg="add del mod">
          <ac:chgData name="Bryan Krausen" userId="774916b2a9b30420" providerId="LiveId" clId="{8FC1D5FC-550F-4AF5-A25F-80F39F006A36}" dt="2021-05-03T00:42:25.947" v="13454" actId="478"/>
          <ac:spMkLst>
            <pc:docMk/>
            <pc:sldMk cId="113717260" sldId="351"/>
            <ac:spMk id="48" creationId="{48ACDCDD-B5C2-4F9D-B4E1-70EEFEFAFE8D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9" creationId="{5B1CC1CD-FDB4-45BF-A3D8-D32D7B0A65C3}"/>
          </ac:spMkLst>
        </pc:spChg>
        <pc:spChg chg="add del mod">
          <ac:chgData name="Bryan Krausen" userId="774916b2a9b30420" providerId="LiveId" clId="{8FC1D5FC-550F-4AF5-A25F-80F39F006A36}" dt="2021-05-03T00:42:30.365" v="13456" actId="478"/>
          <ac:spMkLst>
            <pc:docMk/>
            <pc:sldMk cId="113717260" sldId="351"/>
            <ac:spMk id="50" creationId="{B27F6B84-0AE4-4FCF-B904-752C423C56A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58" creationId="{BF0B0549-E2F5-4CAC-B407-872FB22EFB1D}"/>
          </ac:spMkLst>
        </pc:spChg>
        <pc:spChg chg="add del mod">
          <ac:chgData name="Bryan Krausen" userId="774916b2a9b30420" providerId="LiveId" clId="{8FC1D5FC-550F-4AF5-A25F-80F39F006A36}" dt="2021-05-03T00:43:09.008" v="13466" actId="478"/>
          <ac:spMkLst>
            <pc:docMk/>
            <pc:sldMk cId="113717260" sldId="351"/>
            <ac:spMk id="59" creationId="{9F556288-32F2-467F-8A17-B8BFD5ED0B8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0" creationId="{B2833D4A-B843-4B6E-9549-0453F52EE2B3}"/>
          </ac:spMkLst>
        </pc:spChg>
        <pc:spChg chg="add del mod">
          <ac:chgData name="Bryan Krausen" userId="774916b2a9b30420" providerId="LiveId" clId="{8FC1D5FC-550F-4AF5-A25F-80F39F006A36}" dt="2021-05-03T00:43:31.459" v="13471" actId="478"/>
          <ac:spMkLst>
            <pc:docMk/>
            <pc:sldMk cId="113717260" sldId="351"/>
            <ac:spMk id="61" creationId="{984B8EF0-0D8F-4FB5-A296-09BD7EF651D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2" creationId="{955C22E5-60F0-43B5-8E53-5D1F87C7CCBA}"/>
          </ac:spMkLst>
        </pc:spChg>
        <pc:spChg chg="add del mod">
          <ac:chgData name="Bryan Krausen" userId="774916b2a9b30420" providerId="LiveId" clId="{8FC1D5FC-550F-4AF5-A25F-80F39F006A36}" dt="2021-05-03T00:43:32.863" v="13472" actId="478"/>
          <ac:spMkLst>
            <pc:docMk/>
            <pc:sldMk cId="113717260" sldId="351"/>
            <ac:spMk id="63" creationId="{79E5B6AE-2C1D-429F-BE33-0A3F558E84D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4" creationId="{58688965-513A-4381-95F7-1A8AE7F64DDC}"/>
          </ac:spMkLst>
        </pc:spChg>
        <pc:spChg chg="add del mod">
          <ac:chgData name="Bryan Krausen" userId="774916b2a9b30420" providerId="LiveId" clId="{8FC1D5FC-550F-4AF5-A25F-80F39F006A36}" dt="2021-05-03T00:45:08.397" v="13498" actId="478"/>
          <ac:spMkLst>
            <pc:docMk/>
            <pc:sldMk cId="113717260" sldId="351"/>
            <ac:spMk id="65" creationId="{1B17B336-805F-40F1-8C76-B161EC90BAFE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6" creationId="{732E3EE0-119A-482F-8220-D5F25FFBEA6D}"/>
          </ac:spMkLst>
        </pc:spChg>
        <pc:spChg chg="add del mod">
          <ac:chgData name="Bryan Krausen" userId="774916b2a9b30420" providerId="LiveId" clId="{8FC1D5FC-550F-4AF5-A25F-80F39F006A36}" dt="2021-05-03T00:45:31.850" v="13503" actId="478"/>
          <ac:spMkLst>
            <pc:docMk/>
            <pc:sldMk cId="113717260" sldId="351"/>
            <ac:spMk id="67" creationId="{F85CDFAD-AE28-4F2C-A5F4-87F6AC20CF3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8" creationId="{18B284EA-7DA0-4410-B35C-1A256B9F714F}"/>
          </ac:spMkLst>
        </pc:spChg>
        <pc:spChg chg="add del mod">
          <ac:chgData name="Bryan Krausen" userId="774916b2a9b30420" providerId="LiveId" clId="{8FC1D5FC-550F-4AF5-A25F-80F39F006A36}" dt="2021-05-03T00:45:54.339" v="13506" actId="478"/>
          <ac:spMkLst>
            <pc:docMk/>
            <pc:sldMk cId="113717260" sldId="351"/>
            <ac:spMk id="69" creationId="{8C3F9130-57DD-4103-9AE5-773C1DB30EB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0" creationId="{18A7E78A-AE03-4AD4-BE91-4155A842032E}"/>
          </ac:spMkLst>
        </pc:spChg>
        <pc:spChg chg="add del mod">
          <ac:chgData name="Bryan Krausen" userId="774916b2a9b30420" providerId="LiveId" clId="{8FC1D5FC-550F-4AF5-A25F-80F39F006A36}" dt="2021-05-03T00:46:16.806" v="13513" actId="478"/>
          <ac:spMkLst>
            <pc:docMk/>
            <pc:sldMk cId="113717260" sldId="351"/>
            <ac:spMk id="71" creationId="{D9310F63-6448-470B-A38D-8AE41490A960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2" creationId="{B3D304BF-71B3-4997-9CB4-DA11DD0F8CAC}"/>
          </ac:spMkLst>
        </pc:spChg>
        <pc:spChg chg="add del mod">
          <ac:chgData name="Bryan Krausen" userId="774916b2a9b30420" providerId="LiveId" clId="{8FC1D5FC-550F-4AF5-A25F-80F39F006A36}" dt="2021-05-03T00:46:34.795" v="13516" actId="478"/>
          <ac:spMkLst>
            <pc:docMk/>
            <pc:sldMk cId="113717260" sldId="351"/>
            <ac:spMk id="73" creationId="{BB25B8E1-113B-499F-A09D-D58DF2E7735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4" creationId="{4573C593-AACC-4A7F-938A-10841E2377C3}"/>
          </ac:spMkLst>
        </pc:spChg>
        <pc:spChg chg="add del mod">
          <ac:chgData name="Bryan Krausen" userId="774916b2a9b30420" providerId="LiveId" clId="{8FC1D5FC-550F-4AF5-A25F-80F39F006A36}" dt="2021-05-03T00:46:54.331" v="13520" actId="478"/>
          <ac:spMkLst>
            <pc:docMk/>
            <pc:sldMk cId="113717260" sldId="351"/>
            <ac:spMk id="75" creationId="{90C578D1-4901-439A-8F5B-1E5A3A12727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6" creationId="{F1DCE6EC-CEB8-42AE-B07F-A50094C0D612}"/>
          </ac:spMkLst>
        </pc:spChg>
        <pc:spChg chg="add del mod">
          <ac:chgData name="Bryan Krausen" userId="774916b2a9b30420" providerId="LiveId" clId="{8FC1D5FC-550F-4AF5-A25F-80F39F006A36}" dt="2021-05-03T00:47:58.196" v="13526" actId="478"/>
          <ac:spMkLst>
            <pc:docMk/>
            <pc:sldMk cId="113717260" sldId="351"/>
            <ac:spMk id="77" creationId="{2DC29FB1-8EB0-4B01-9836-66192024074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8" creationId="{2AF00731-8003-4A2C-A129-DB2E9EE3BF62}"/>
          </ac:spMkLst>
        </pc:spChg>
        <pc:spChg chg="add del mod">
          <ac:chgData name="Bryan Krausen" userId="774916b2a9b30420" providerId="LiveId" clId="{8FC1D5FC-550F-4AF5-A25F-80F39F006A36}" dt="2021-05-03T00:48:10.099" v="13532" actId="478"/>
          <ac:spMkLst>
            <pc:docMk/>
            <pc:sldMk cId="113717260" sldId="351"/>
            <ac:spMk id="79" creationId="{677B7A59-34C1-4863-A3A1-93B65DBFF0E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0" creationId="{00BB9658-DF4B-4083-9C02-0107258C8FB6}"/>
          </ac:spMkLst>
        </pc:spChg>
        <pc:spChg chg="add del mod">
          <ac:chgData name="Bryan Krausen" userId="774916b2a9b30420" providerId="LiveId" clId="{8FC1D5FC-550F-4AF5-A25F-80F39F006A36}" dt="2021-05-03T00:49:01.797" v="13540" actId="478"/>
          <ac:spMkLst>
            <pc:docMk/>
            <pc:sldMk cId="113717260" sldId="351"/>
            <ac:spMk id="81" creationId="{FB5C3E45-BCAB-420A-AB8E-26A2434785F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2" creationId="{822558C4-C4A2-4712-B2EB-089BE9CC10D0}"/>
          </ac:spMkLst>
        </pc:spChg>
        <pc:spChg chg="add del mod">
          <ac:chgData name="Bryan Krausen" userId="774916b2a9b30420" providerId="LiveId" clId="{8FC1D5FC-550F-4AF5-A25F-80F39F006A36}" dt="2021-05-03T00:49:32.887" v="13548" actId="478"/>
          <ac:spMkLst>
            <pc:docMk/>
            <pc:sldMk cId="113717260" sldId="351"/>
            <ac:spMk id="83" creationId="{CE9FE063-9351-4EBD-988F-BDFCFA374B7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4" creationId="{6F2C3A75-1226-47AF-9F92-D672672ABF71}"/>
          </ac:spMkLst>
        </pc:spChg>
        <pc:spChg chg="add del mod">
          <ac:chgData name="Bryan Krausen" userId="774916b2a9b30420" providerId="LiveId" clId="{8FC1D5FC-550F-4AF5-A25F-80F39F006A36}" dt="2021-05-03T00:50:12.735" v="13556" actId="478"/>
          <ac:spMkLst>
            <pc:docMk/>
            <pc:sldMk cId="113717260" sldId="351"/>
            <ac:spMk id="85" creationId="{DEB8B37F-36E6-4C9D-BCC9-278BEE41BBB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6" creationId="{F2D73AD6-27FD-4103-B5D9-F671FBC1C17C}"/>
          </ac:spMkLst>
        </pc:spChg>
        <pc:spChg chg="add del mod">
          <ac:chgData name="Bryan Krausen" userId="774916b2a9b30420" providerId="LiveId" clId="{8FC1D5FC-550F-4AF5-A25F-80F39F006A36}" dt="2021-05-03T00:50:19.212" v="13559" actId="478"/>
          <ac:spMkLst>
            <pc:docMk/>
            <pc:sldMk cId="113717260" sldId="351"/>
            <ac:spMk id="87" creationId="{6CC9F417-7B8B-475B-A97A-C43E43F9677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8" creationId="{89C64A58-3066-4201-9763-8A381F720535}"/>
          </ac:spMkLst>
        </pc:spChg>
        <pc:spChg chg="add 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9" creationId="{32556ED0-D5E0-4E30-B762-CBC9E2C931D4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0" creationId="{7C30FC27-DD08-41A1-968D-4954B7FC69D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1" creationId="{0DD42E59-1185-4502-84B7-5E0C70974BB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111" creationId="{4BC1F5B4-102B-43CD-BD97-38CF44A52230}"/>
          </ac:spMkLst>
        </pc:s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2" creationId="{5A181208-E14B-4ED4-AB6E-4844DC28419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3" creationId="{664C4221-B6B6-4B64-9313-03BC4D14511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4" creationId="{08D7B4EC-178F-42EA-8055-F093A37C5C9A}"/>
          </ac:grpSpMkLst>
        </pc:grpChg>
        <pc:grpChg chg="add mod">
          <ac:chgData name="Bryan Krausen" userId="774916b2a9b30420" providerId="LiveId" clId="{8FC1D5FC-550F-4AF5-A25F-80F39F006A36}" dt="2021-05-04T21:47:27.444" v="13734" actId="164"/>
          <ac:grpSpMkLst>
            <pc:docMk/>
            <pc:sldMk cId="113717260" sldId="351"/>
            <ac:grpSpMk id="5" creationId="{8CF365E6-CF56-4E35-A32D-8AA3BF0CF690}"/>
          </ac:grpSpMkLst>
        </pc:grpChg>
        <pc:grpChg chg="add mod">
          <ac:chgData name="Bryan Krausen" userId="774916b2a9b30420" providerId="LiveId" clId="{8FC1D5FC-550F-4AF5-A25F-80F39F006A36}" dt="2021-05-04T21:47:27.028" v="13733" actId="164"/>
          <ac:grpSpMkLst>
            <pc:docMk/>
            <pc:sldMk cId="113717260" sldId="351"/>
            <ac:grpSpMk id="6" creationId="{210E9FA4-BFBD-40FB-9A81-CFABCA54B20D}"/>
          </ac:grpSpMkLst>
        </pc:grpChg>
        <pc:grpChg chg="add mod">
          <ac:chgData name="Bryan Krausen" userId="774916b2a9b30420" providerId="LiveId" clId="{8FC1D5FC-550F-4AF5-A25F-80F39F006A36}" dt="2021-05-04T21:47:25.358" v="13732" actId="164"/>
          <ac:grpSpMkLst>
            <pc:docMk/>
            <pc:sldMk cId="113717260" sldId="351"/>
            <ac:grpSpMk id="8" creationId="{178132F4-D0DE-4905-94EB-D0E7B1CED370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9" creationId="{60E18F82-8C18-4B39-AB11-F3270C493C5A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1" creationId="{26A8E773-417F-426C-A7A1-58195DDC49B3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3" creationId="{46846E46-D889-40CF-8D39-B5D6F75FB434}"/>
          </ac:grpSpMkLst>
        </pc:grpChg>
        <pc:grpChg chg="add del mod">
          <ac:chgData name="Bryan Krausen" userId="774916b2a9b30420" providerId="LiveId" clId="{8FC1D5FC-550F-4AF5-A25F-80F39F006A36}" dt="2021-05-03T00:54:14.271" v="13642" actId="165"/>
          <ac:grpSpMkLst>
            <pc:docMk/>
            <pc:sldMk cId="113717260" sldId="351"/>
            <ac:grpSpMk id="14" creationId="{0B231760-85E2-4F1E-9E67-AFF0A851AA84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4" creationId="{A120B421-9CBB-40C9-9C38-72230D049351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6" creationId="{1DF0DCA3-6754-4FD4-A34F-4626D13132F8}"/>
          </ac:grpSpMkLst>
        </pc:grpChg>
        <pc:grpChg chg="add del mod">
          <ac:chgData name="Bryan Krausen" userId="774916b2a9b30420" providerId="LiveId" clId="{8FC1D5FC-550F-4AF5-A25F-80F39F006A36}" dt="2021-05-03T00:33:33.603" v="13024" actId="165"/>
          <ac:grpSpMkLst>
            <pc:docMk/>
            <pc:sldMk cId="113717260" sldId="351"/>
            <ac:grpSpMk id="24" creationId="{55703493-72F2-4EFE-877C-7D11891C83AF}"/>
          </ac:grpSpMkLst>
        </pc:grp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7" creationId="{51CEB491-DB48-45EA-8615-8864BA80110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" creationId="{B1CD03A8-9F50-4942-AEF8-B13F1AD6599A}"/>
          </ac:picMkLst>
        </pc:picChg>
        <pc:picChg chg="add mod topLvl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2" creationId="{4571D93D-3E54-4737-8CF8-D1E422BA009E}"/>
          </ac:picMkLst>
        </pc:picChg>
        <pc:picChg chg="add del mod topLvl">
          <ac:chgData name="Bryan Krausen" userId="774916b2a9b30420" providerId="LiveId" clId="{8FC1D5FC-550F-4AF5-A25F-80F39F006A36}" dt="2021-05-03T00:33:38.406" v="13027" actId="478"/>
          <ac:picMkLst>
            <pc:docMk/>
            <pc:sldMk cId="113717260" sldId="351"/>
            <ac:picMk id="26" creationId="{AFE717C2-2E67-4A5A-845E-42AFB6C50C4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2" creationId="{8CD32679-9006-4C13-BE8C-B8976BE75B49}"/>
          </ac:picMkLst>
        </pc:picChg>
        <pc:picChg chg="add del mod">
          <ac:chgData name="Bryan Krausen" userId="774916b2a9b30420" providerId="LiveId" clId="{8FC1D5FC-550F-4AF5-A25F-80F39F006A36}" dt="2021-05-03T00:44:25.139" v="13487" actId="478"/>
          <ac:picMkLst>
            <pc:docMk/>
            <pc:sldMk cId="113717260" sldId="351"/>
            <ac:picMk id="93" creationId="{A77B3622-7E3E-4BA2-B910-E42D0D74AF5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4" creationId="{2BE52011-DA5B-4F3A-B90D-385BD4628F0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5" creationId="{C4C50303-410B-4118-B2A1-B0D59FDFF004}"/>
          </ac:picMkLst>
        </pc:picChg>
        <pc:picChg chg="add del mod">
          <ac:chgData name="Bryan Krausen" userId="774916b2a9b30420" providerId="LiveId" clId="{8FC1D5FC-550F-4AF5-A25F-80F39F006A36}" dt="2021-05-03T00:49:04.022" v="13542" actId="478"/>
          <ac:picMkLst>
            <pc:docMk/>
            <pc:sldMk cId="113717260" sldId="351"/>
            <ac:picMk id="97" creationId="{4D204D86-B219-4E7E-BFBE-CD59B1E1AE9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6" creationId="{87EB52BF-308C-49B8-B101-E86D9297BB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8" creationId="{52CFAB47-F35F-4830-9C94-4EB7DE4791F2}"/>
          </ac:picMkLst>
        </pc:picChg>
        <pc:picChg chg="add del mod">
          <ac:chgData name="Bryan Krausen" userId="774916b2a9b30420" providerId="LiveId" clId="{8FC1D5FC-550F-4AF5-A25F-80F39F006A36}" dt="2021-05-03T00:42:06.459" v="13444" actId="478"/>
          <ac:picMkLst>
            <pc:docMk/>
            <pc:sldMk cId="113717260" sldId="351"/>
            <ac:picMk id="1030" creationId="{B820FC1D-6A97-428D-BD30-208C6FE467D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2" creationId="{9BC6FB67-3AB8-4724-9904-A5D68604212D}"/>
          </ac:picMkLst>
        </pc:picChg>
        <pc:picChg chg="add del mod">
          <ac:chgData name="Bryan Krausen" userId="774916b2a9b30420" providerId="LiveId" clId="{8FC1D5FC-550F-4AF5-A25F-80F39F006A36}" dt="2021-05-03T00:43:57.973" v="13483" actId="478"/>
          <ac:picMkLst>
            <pc:docMk/>
            <pc:sldMk cId="113717260" sldId="351"/>
            <ac:picMk id="1034" creationId="{FECCA724-E6FA-44FE-BAE6-3C90D160941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6" creationId="{B7B0CF00-7118-487A-A46B-A89D4BEA553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8" creationId="{8AD775E1-56A5-41DD-8E1C-1DA41E9BEF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0" creationId="{BAFF8272-9BBF-48B5-95A5-8D8924C6E80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2" creationId="{F97B22A9-82F1-4475-89B7-8870FC1571E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4" creationId="{3CFD0206-9A30-4920-995E-6D55E021232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6" creationId="{EDBD71B4-B5C1-4575-9A06-7389109ADA4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8" creationId="{3E8DDA25-8E40-4539-9B95-A1A305F51EE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0" creationId="{7ABCA927-644C-4474-9F6D-62E022638AB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2" creationId="{C5842BDA-8838-4FBF-B7C8-BD1C4117F9C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4" creationId="{B43EBBB6-A42F-433B-9776-CD8BFC72EB64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6" creationId="{9C998A64-9520-445A-A413-07768899B80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8" creationId="{03A593E8-84A1-4E96-A087-7DEE1EAAA1D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0" creationId="{EE5D1CD4-D095-4227-84D6-EEE05473E42E}"/>
          </ac:picMkLst>
        </pc:picChg>
        <pc:picChg chg="add del">
          <ac:chgData name="Bryan Krausen" userId="774916b2a9b30420" providerId="LiveId" clId="{8FC1D5FC-550F-4AF5-A25F-80F39F006A36}" dt="2021-05-03T00:49:56.082" v="13552"/>
          <ac:picMkLst>
            <pc:docMk/>
            <pc:sldMk cId="113717260" sldId="351"/>
            <ac:picMk id="1064" creationId="{5ED79076-7E48-4CA8-935A-6921F932DBD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6" creationId="{840E5055-EF9F-430D-8B7F-5461139B2239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8" creationId="{78F53355-BEF3-441F-8A4C-9AEF26CDCD14}"/>
          </ac:picMkLst>
        </pc:picChg>
      </pc:sldChg>
      <pc:sldChg chg="add del">
        <pc:chgData name="Bryan Krausen" userId="774916b2a9b30420" providerId="LiveId" clId="{8FC1D5FC-550F-4AF5-A25F-80F39F006A36}" dt="2021-05-03T00:33:22.150" v="13021"/>
        <pc:sldMkLst>
          <pc:docMk/>
          <pc:sldMk cId="214669282" sldId="352"/>
        </pc:sldMkLst>
      </pc:sldChg>
      <pc:sldMasterChg chg="delSldLayout modSldLayout">
        <pc:chgData name="Bryan Krausen" userId="774916b2a9b30420" providerId="LiveId" clId="{8FC1D5FC-550F-4AF5-A25F-80F39F006A36}" dt="2021-04-29T14:05:06.159" v="5470" actId="47"/>
        <pc:sldMasterMkLst>
          <pc:docMk/>
          <pc:sldMasterMk cId="0" sldId="2147483658"/>
        </pc:sldMasterMkLst>
        <pc:sldLayoutChg chg="delSp del mod">
          <pc:chgData name="Bryan Krausen" userId="774916b2a9b30420" providerId="LiveId" clId="{8FC1D5FC-550F-4AF5-A25F-80F39F006A36}" dt="2021-04-29T14:05:06.159" v="5470" actId="47"/>
          <pc:sldLayoutMkLst>
            <pc:docMk/>
            <pc:sldMasterMk cId="0" sldId="2147483658"/>
            <pc:sldLayoutMk cId="0" sldId="2147483650"/>
          </pc:sldLayoutMkLst>
          <pc:spChg chg="del">
            <ac:chgData name="Bryan Krausen" userId="774916b2a9b30420" providerId="LiveId" clId="{8FC1D5FC-550F-4AF5-A25F-80F39F006A36}" dt="2021-04-28T11:32:08.508" v="2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3.475" v="23" actId="478"/>
          <pc:sldLayoutMkLst>
            <pc:docMk/>
            <pc:sldMasterMk cId="0" sldId="2147483658"/>
            <pc:sldLayoutMk cId="0" sldId="2147483651"/>
          </pc:sldLayoutMkLst>
          <pc:spChg chg="del">
            <ac:chgData name="Bryan Krausen" userId="774916b2a9b30420" providerId="LiveId" clId="{8FC1D5FC-550F-4AF5-A25F-80F39F006A36}" dt="2021-04-28T11:32:13.475" v="23" actId="478"/>
            <ac:spMkLst>
              <pc:docMk/>
              <pc:sldMasterMk cId="0" sldId="2147483658"/>
              <pc:sldLayoutMk cId="0" sldId="2147483651"/>
              <ac:spMk id="43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6.323" v="24" actId="478"/>
          <pc:sldLayoutMkLst>
            <pc:docMk/>
            <pc:sldMasterMk cId="0" sldId="2147483658"/>
            <pc:sldLayoutMk cId="0" sldId="2147483654"/>
          </pc:sldLayoutMkLst>
          <pc:spChg chg="del">
            <ac:chgData name="Bryan Krausen" userId="774916b2a9b30420" providerId="LiveId" clId="{8FC1D5FC-550F-4AF5-A25F-80F39F006A36}" dt="2021-04-28T11:32:16.323" v="24" actId="478"/>
            <ac:spMkLst>
              <pc:docMk/>
              <pc:sldMasterMk cId="0" sldId="2147483658"/>
              <pc:sldLayoutMk cId="0" sldId="2147483654"/>
              <ac:spMk id="57" creationId="{00000000-0000-0000-0000-000000000000}"/>
            </ac:spMkLst>
          </pc:spChg>
        </pc:sldLayoutChg>
        <pc:sldLayoutChg chg="del">
          <pc:chgData name="Bryan Krausen" userId="774916b2a9b30420" providerId="LiveId" clId="{8FC1D5FC-550F-4AF5-A25F-80F39F006A36}" dt="2021-04-28T11:31:50.486" v="1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Bryan Krausen" userId="774916b2a9b30420" providerId="LiveId" clId="{9398EED9-BC06-4D34-AEEB-9D195BA91AC0}"/>
    <pc:docChg chg="modSld">
      <pc:chgData name="Bryan Krausen" userId="774916b2a9b30420" providerId="LiveId" clId="{9398EED9-BC06-4D34-AEEB-9D195BA91AC0}" dt="2021-07-06T18:39:10.546" v="4" actId="1076"/>
      <pc:docMkLst>
        <pc:docMk/>
      </pc:docMkLst>
      <pc:sldChg chg="modSp mod">
        <pc:chgData name="Bryan Krausen" userId="774916b2a9b30420" providerId="LiveId" clId="{9398EED9-BC06-4D34-AEEB-9D195BA91AC0}" dt="2021-07-06T18:38:22.174" v="0" actId="1076"/>
        <pc:sldMkLst>
          <pc:docMk/>
          <pc:sldMk cId="2532591562" sldId="335"/>
        </pc:sldMkLst>
        <pc:spChg chg="mod">
          <ac:chgData name="Bryan Krausen" userId="774916b2a9b30420" providerId="LiveId" clId="{9398EED9-BC06-4D34-AEEB-9D195BA91AC0}" dt="2021-07-06T18:38:22.174" v="0" actId="1076"/>
          <ac:spMkLst>
            <pc:docMk/>
            <pc:sldMk cId="2532591562" sldId="335"/>
            <ac:spMk id="12" creationId="{EC76C527-8B0D-4AA2-B3DB-85517B9429DC}"/>
          </ac:spMkLst>
        </pc:spChg>
      </pc:sldChg>
      <pc:sldChg chg="modSp mod">
        <pc:chgData name="Bryan Krausen" userId="774916b2a9b30420" providerId="LiveId" clId="{9398EED9-BC06-4D34-AEEB-9D195BA91AC0}" dt="2021-07-06T18:39:10.546" v="4" actId="1076"/>
        <pc:sldMkLst>
          <pc:docMk/>
          <pc:sldMk cId="3587206361" sldId="341"/>
        </pc:sldMkLst>
        <pc:spChg chg="mod">
          <ac:chgData name="Bryan Krausen" userId="774916b2a9b30420" providerId="LiveId" clId="{9398EED9-BC06-4D34-AEEB-9D195BA91AC0}" dt="2021-07-06T18:39:10.546" v="4" actId="1076"/>
          <ac:spMkLst>
            <pc:docMk/>
            <pc:sldMk cId="3587206361" sldId="341"/>
            <ac:spMk id="41" creationId="{75098DB4-6702-41F6-A844-45272218F17C}"/>
          </ac:spMkLst>
        </pc:spChg>
      </pc:sldChg>
    </pc:docChg>
  </pc:docChgLst>
  <pc:docChgLst>
    <pc:chgData name="Gabe Maentz" userId="69fd8aa6ee97e450" providerId="LiveId" clId="{57E3992E-6EF5-EC43-A0CC-49E591AB9465}"/>
    <pc:docChg chg="undo redo custSel addSld delSld modSld">
      <pc:chgData name="Gabe Maentz" userId="69fd8aa6ee97e450" providerId="LiveId" clId="{57E3992E-6EF5-EC43-A0CC-49E591AB9465}" dt="2021-07-16T12:52:27.315" v="1825" actId="20577"/>
      <pc:docMkLst>
        <pc:docMk/>
      </pc:docMkLst>
      <pc:sldChg chg="addSp delSp modSp mod">
        <pc:chgData name="Gabe Maentz" userId="69fd8aa6ee97e450" providerId="LiveId" clId="{57E3992E-6EF5-EC43-A0CC-49E591AB9465}" dt="2021-07-16T12:30:39.432" v="1288" actId="2711"/>
        <pc:sldMkLst>
          <pc:docMk/>
          <pc:sldMk cId="0" sldId="256"/>
        </pc:sldMkLst>
        <pc:spChg chg="mod">
          <ac:chgData name="Gabe Maentz" userId="69fd8aa6ee97e450" providerId="LiveId" clId="{57E3992E-6EF5-EC43-A0CC-49E591AB9465}" dt="2021-07-16T12:30:39.432" v="1288" actId="2711"/>
          <ac:spMkLst>
            <pc:docMk/>
            <pc:sldMk cId="0" sldId="256"/>
            <ac:spMk id="70" creationId="{00000000-0000-0000-0000-000000000000}"/>
          </ac:spMkLst>
        </pc:spChg>
        <pc:grpChg chg="del">
          <ac:chgData name="Gabe Maentz" userId="69fd8aa6ee97e450" providerId="LiveId" clId="{57E3992E-6EF5-EC43-A0CC-49E591AB9465}" dt="2021-07-13T17:52:47.080" v="1284" actId="478"/>
          <ac:grpSpMkLst>
            <pc:docMk/>
            <pc:sldMk cId="0" sldId="256"/>
            <ac:grpSpMk id="4" creationId="{6D1C7B8B-F7AE-4304-86AA-22FF95E19DB1}"/>
          </ac:grpSpMkLst>
        </pc:grpChg>
        <pc:grpChg chg="add mod">
          <ac:chgData name="Gabe Maentz" userId="69fd8aa6ee97e450" providerId="LiveId" clId="{57E3992E-6EF5-EC43-A0CC-49E591AB9465}" dt="2021-07-13T17:52:47.826" v="1285"/>
          <ac:grpSpMkLst>
            <pc:docMk/>
            <pc:sldMk cId="0" sldId="256"/>
            <ac:grpSpMk id="11" creationId="{CDD39D1C-00AC-494C-8AAA-3A004B0FBE25}"/>
          </ac:grpSpMkLst>
        </pc:grpChg>
        <pc:grpChg chg="mod">
          <ac:chgData name="Gabe Maentz" userId="69fd8aa6ee97e450" providerId="LiveId" clId="{57E3992E-6EF5-EC43-A0CC-49E591AB9465}" dt="2021-07-13T17:52:47.826" v="1285"/>
          <ac:grpSpMkLst>
            <pc:docMk/>
            <pc:sldMk cId="0" sldId="256"/>
            <ac:grpSpMk id="12" creationId="{F1833141-5E3D-9341-B615-0AA03371EAFE}"/>
          </ac:grpSpMkLst>
        </pc:grpChg>
        <pc:grpChg chg="mod">
          <ac:chgData name="Gabe Maentz" userId="69fd8aa6ee97e450" providerId="LiveId" clId="{57E3992E-6EF5-EC43-A0CC-49E591AB9465}" dt="2021-07-13T17:52:47.826" v="1285"/>
          <ac:grpSpMkLst>
            <pc:docMk/>
            <pc:sldMk cId="0" sldId="256"/>
            <ac:grpSpMk id="13" creationId="{E9662F88-8D58-AD4B-AF95-ABB0C89E5F1D}"/>
          </ac:grpSpMkLst>
        </pc:grpChg>
        <pc:grpChg chg="mod">
          <ac:chgData name="Gabe Maentz" userId="69fd8aa6ee97e450" providerId="LiveId" clId="{57E3992E-6EF5-EC43-A0CC-49E591AB9465}" dt="2021-07-13T17:52:47.826" v="1285"/>
          <ac:grpSpMkLst>
            <pc:docMk/>
            <pc:sldMk cId="0" sldId="256"/>
            <ac:grpSpMk id="15" creationId="{E607EE5C-01D6-7F4B-A7EE-F8C865FE575B}"/>
          </ac:grpSpMkLst>
        </pc:grpChg>
        <pc:picChg chg="mod">
          <ac:chgData name="Gabe Maentz" userId="69fd8aa6ee97e450" providerId="LiveId" clId="{57E3992E-6EF5-EC43-A0CC-49E591AB9465}" dt="2021-07-13T17:52:47.826" v="1285"/>
          <ac:picMkLst>
            <pc:docMk/>
            <pc:sldMk cId="0" sldId="256"/>
            <ac:picMk id="14" creationId="{0C5CE68C-8FBB-6B4A-BC10-AA3FFE36727A}"/>
          </ac:picMkLst>
        </pc:picChg>
        <pc:picChg chg="mod">
          <ac:chgData name="Gabe Maentz" userId="69fd8aa6ee97e450" providerId="LiveId" clId="{57E3992E-6EF5-EC43-A0CC-49E591AB9465}" dt="2021-07-13T17:52:47.826" v="1285"/>
          <ac:picMkLst>
            <pc:docMk/>
            <pc:sldMk cId="0" sldId="256"/>
            <ac:picMk id="16" creationId="{293F4C3D-024D-AF40-946E-3E01BD9B4640}"/>
          </ac:picMkLst>
        </pc:picChg>
        <pc:picChg chg="mod">
          <ac:chgData name="Gabe Maentz" userId="69fd8aa6ee97e450" providerId="LiveId" clId="{57E3992E-6EF5-EC43-A0CC-49E591AB9465}" dt="2021-07-13T17:52:47.826" v="1285"/>
          <ac:picMkLst>
            <pc:docMk/>
            <pc:sldMk cId="0" sldId="256"/>
            <ac:picMk id="17" creationId="{527B4771-88F0-734E-9D68-B2C4F3C46C30}"/>
          </ac:picMkLst>
        </pc:picChg>
        <pc:picChg chg="mod">
          <ac:chgData name="Gabe Maentz" userId="69fd8aa6ee97e450" providerId="LiveId" clId="{57E3992E-6EF5-EC43-A0CC-49E591AB9465}" dt="2021-07-13T17:52:47.826" v="1285"/>
          <ac:picMkLst>
            <pc:docMk/>
            <pc:sldMk cId="0" sldId="256"/>
            <ac:picMk id="18" creationId="{6A60601C-24CF-1B42-89BB-E31EDFC423B8}"/>
          </ac:picMkLst>
        </pc:picChg>
        <pc:picChg chg="mod">
          <ac:chgData name="Gabe Maentz" userId="69fd8aa6ee97e450" providerId="LiveId" clId="{57E3992E-6EF5-EC43-A0CC-49E591AB9465}" dt="2021-07-13T17:52:47.826" v="1285"/>
          <ac:picMkLst>
            <pc:docMk/>
            <pc:sldMk cId="0" sldId="256"/>
            <ac:picMk id="19" creationId="{0CCF476F-C6C8-7F4D-B01E-2B9DE0FDD745}"/>
          </ac:picMkLst>
        </pc:picChg>
      </pc:sldChg>
      <pc:sldChg chg="modSp mod modNotesTx">
        <pc:chgData name="Gabe Maentz" userId="69fd8aa6ee97e450" providerId="LiveId" clId="{57E3992E-6EF5-EC43-A0CC-49E591AB9465}" dt="2021-07-16T12:52:27.315" v="1825" actId="20577"/>
        <pc:sldMkLst>
          <pc:docMk/>
          <pc:sldMk cId="447746569" sldId="309"/>
        </pc:sldMkLst>
        <pc:spChg chg="mod">
          <ac:chgData name="Gabe Maentz" userId="69fd8aa6ee97e450" providerId="LiveId" clId="{57E3992E-6EF5-EC43-A0CC-49E591AB9465}" dt="2021-07-13T17:50:53.723" v="1283" actId="207"/>
          <ac:spMkLst>
            <pc:docMk/>
            <pc:sldMk cId="447746569" sldId="309"/>
            <ac:spMk id="2" creationId="{47168092-41CB-4FB3-9781-8A4B3F7EB639}"/>
          </ac:spMkLst>
        </pc:spChg>
        <pc:spChg chg="mod">
          <ac:chgData name="Gabe Maentz" userId="69fd8aa6ee97e450" providerId="LiveId" clId="{57E3992E-6EF5-EC43-A0CC-49E591AB9465}" dt="2021-07-16T12:30:42.758" v="1289" actId="2711"/>
          <ac:spMkLst>
            <pc:docMk/>
            <pc:sldMk cId="447746569" sldId="309"/>
            <ac:spMk id="41" creationId="{75098DB4-6702-41F6-A844-45272218F17C}"/>
          </ac:spMkLst>
        </pc:spChg>
      </pc:sldChg>
      <pc:sldChg chg="modSp mod">
        <pc:chgData name="Gabe Maentz" userId="69fd8aa6ee97e450" providerId="LiveId" clId="{57E3992E-6EF5-EC43-A0CC-49E591AB9465}" dt="2021-07-16T12:30:31.625" v="1287" actId="2711"/>
        <pc:sldMkLst>
          <pc:docMk/>
          <pc:sldMk cId="2220299635" sldId="313"/>
        </pc:sldMkLst>
        <pc:spChg chg="mod">
          <ac:chgData name="Gabe Maentz" userId="69fd8aa6ee97e450" providerId="LiveId" clId="{57E3992E-6EF5-EC43-A0CC-49E591AB9465}" dt="2021-07-16T12:30:31.625" v="1287" actId="2711"/>
          <ac:spMkLst>
            <pc:docMk/>
            <pc:sldMk cId="2220299635" sldId="313"/>
            <ac:spMk id="70" creationId="{00000000-0000-0000-0000-000000000000}"/>
          </ac:spMkLst>
        </pc:spChg>
      </pc:sldChg>
      <pc:sldChg chg="modSp mod">
        <pc:chgData name="Gabe Maentz" userId="69fd8aa6ee97e450" providerId="LiveId" clId="{57E3992E-6EF5-EC43-A0CC-49E591AB9465}" dt="2021-07-16T12:32:08.783" v="1304" actId="2711"/>
        <pc:sldMkLst>
          <pc:docMk/>
          <pc:sldMk cId="2705106095" sldId="318"/>
        </pc:sldMkLst>
        <pc:spChg chg="mod">
          <ac:chgData name="Gabe Maentz" userId="69fd8aa6ee97e450" providerId="LiveId" clId="{57E3992E-6EF5-EC43-A0CC-49E591AB9465}" dt="2021-07-16T12:32:08.783" v="1304" actId="2711"/>
          <ac:spMkLst>
            <pc:docMk/>
            <pc:sldMk cId="2705106095" sldId="318"/>
            <ac:spMk id="13" creationId="{0BD0C7D1-2ECD-4F23-B509-3BCE0D56CC0C}"/>
          </ac:spMkLst>
        </pc:spChg>
      </pc:sldChg>
      <pc:sldChg chg="delSp modSp del mod">
        <pc:chgData name="Gabe Maentz" userId="69fd8aa6ee97e450" providerId="LiveId" clId="{57E3992E-6EF5-EC43-A0CC-49E591AB9465}" dt="2021-07-13T17:47:17.972" v="1030" actId="2696"/>
        <pc:sldMkLst>
          <pc:docMk/>
          <pc:sldMk cId="2532591562" sldId="335"/>
        </pc:sldMkLst>
        <pc:spChg chg="del mod">
          <ac:chgData name="Gabe Maentz" userId="69fd8aa6ee97e450" providerId="LiveId" clId="{57E3992E-6EF5-EC43-A0CC-49E591AB9465}" dt="2021-07-13T17:47:17.754" v="1029"/>
          <ac:spMkLst>
            <pc:docMk/>
            <pc:sldMk cId="2532591562" sldId="335"/>
            <ac:spMk id="12" creationId="{EC76C527-8B0D-4AA2-B3DB-85517B9429DC}"/>
          </ac:spMkLst>
        </pc:spChg>
      </pc:sldChg>
      <pc:sldChg chg="modSp mod modNotesTx">
        <pc:chgData name="Gabe Maentz" userId="69fd8aa6ee97e450" providerId="LiveId" clId="{57E3992E-6EF5-EC43-A0CC-49E591AB9465}" dt="2021-07-16T12:51:31.307" v="1793" actId="20577"/>
        <pc:sldMkLst>
          <pc:docMk/>
          <pc:sldMk cId="4031206395" sldId="336"/>
        </pc:sldMkLst>
        <pc:spChg chg="mod">
          <ac:chgData name="Gabe Maentz" userId="69fd8aa6ee97e450" providerId="LiveId" clId="{57E3992E-6EF5-EC43-A0CC-49E591AB9465}" dt="2021-07-13T17:38:17.033" v="635" actId="20577"/>
          <ac:spMkLst>
            <pc:docMk/>
            <pc:sldMk cId="4031206395" sldId="336"/>
            <ac:spMk id="2" creationId="{47168092-41CB-4FB3-9781-8A4B3F7EB639}"/>
          </ac:spMkLst>
        </pc:spChg>
        <pc:spChg chg="mod">
          <ac:chgData name="Gabe Maentz" userId="69fd8aa6ee97e450" providerId="LiveId" clId="{57E3992E-6EF5-EC43-A0CC-49E591AB9465}" dt="2021-07-16T12:30:50.378" v="1291" actId="2711"/>
          <ac:spMkLst>
            <pc:docMk/>
            <pc:sldMk cId="4031206395" sldId="336"/>
            <ac:spMk id="41" creationId="{75098DB4-6702-41F6-A844-45272218F17C}"/>
          </ac:spMkLst>
        </pc:spChg>
      </pc:sldChg>
      <pc:sldChg chg="modSp mod">
        <pc:chgData name="Gabe Maentz" userId="69fd8aa6ee97e450" providerId="LiveId" clId="{57E3992E-6EF5-EC43-A0CC-49E591AB9465}" dt="2021-07-16T12:30:16.677" v="1286" actId="2711"/>
        <pc:sldMkLst>
          <pc:docMk/>
          <pc:sldMk cId="3038667429" sldId="337"/>
        </pc:sldMkLst>
        <pc:spChg chg="mod">
          <ac:chgData name="Gabe Maentz" userId="69fd8aa6ee97e450" providerId="LiveId" clId="{57E3992E-6EF5-EC43-A0CC-49E591AB9465}" dt="2021-07-16T12:30:16.677" v="1286" actId="2711"/>
          <ac:spMkLst>
            <pc:docMk/>
            <pc:sldMk cId="3038667429" sldId="337"/>
            <ac:spMk id="3" creationId="{5A1FB8ED-2706-4FF9-8E34-482816CA7D6F}"/>
          </ac:spMkLst>
        </pc:spChg>
      </pc:sldChg>
      <pc:sldChg chg="modSp mod">
        <pc:chgData name="Gabe Maentz" userId="69fd8aa6ee97e450" providerId="LiveId" clId="{57E3992E-6EF5-EC43-A0CC-49E591AB9465}" dt="2021-07-16T12:44:03.967" v="1484" actId="1036"/>
        <pc:sldMkLst>
          <pc:docMk/>
          <pc:sldMk cId="3373264568" sldId="340"/>
        </pc:sldMkLst>
        <pc:spChg chg="mod">
          <ac:chgData name="Gabe Maentz" userId="69fd8aa6ee97e450" providerId="LiveId" clId="{57E3992E-6EF5-EC43-A0CC-49E591AB9465}" dt="2021-07-16T12:34:48.762" v="1344" actId="20577"/>
          <ac:spMkLst>
            <pc:docMk/>
            <pc:sldMk cId="3373264568" sldId="340"/>
            <ac:spMk id="3" creationId="{5A1FB8ED-2706-4FF9-8E34-482816CA7D6F}"/>
          </ac:spMkLst>
        </pc:spChg>
        <pc:spChg chg="mod">
          <ac:chgData name="Gabe Maentz" userId="69fd8aa6ee97e450" providerId="LiveId" clId="{57E3992E-6EF5-EC43-A0CC-49E591AB9465}" dt="2021-07-16T12:44:03.967" v="1484" actId="1036"/>
          <ac:spMkLst>
            <pc:docMk/>
            <pc:sldMk cId="3373264568" sldId="340"/>
            <ac:spMk id="4" creationId="{95EAD37C-000C-47CB-AC92-6695792BDD4A}"/>
          </ac:spMkLst>
        </pc:spChg>
        <pc:spChg chg="mod">
          <ac:chgData name="Gabe Maentz" userId="69fd8aa6ee97e450" providerId="LiveId" clId="{57E3992E-6EF5-EC43-A0CC-49E591AB9465}" dt="2021-07-16T12:43:58.424" v="1479" actId="1035"/>
          <ac:spMkLst>
            <pc:docMk/>
            <pc:sldMk cId="3373264568" sldId="340"/>
            <ac:spMk id="14" creationId="{18E10E4D-103A-4B22-84F2-F8A3BC4FE086}"/>
          </ac:spMkLst>
        </pc:spChg>
        <pc:picChg chg="mod">
          <ac:chgData name="Gabe Maentz" userId="69fd8aa6ee97e450" providerId="LiveId" clId="{57E3992E-6EF5-EC43-A0CC-49E591AB9465}" dt="2021-07-16T12:35:45.681" v="1431" actId="12788"/>
          <ac:picMkLst>
            <pc:docMk/>
            <pc:sldMk cId="3373264568" sldId="340"/>
            <ac:picMk id="8" creationId="{715A6B7C-8A67-4750-84F3-0B0FC3613F86}"/>
          </ac:picMkLst>
        </pc:picChg>
        <pc:picChg chg="mod">
          <ac:chgData name="Gabe Maentz" userId="69fd8aa6ee97e450" providerId="LiveId" clId="{57E3992E-6EF5-EC43-A0CC-49E591AB9465}" dt="2021-07-16T12:35:45.681" v="1431" actId="12788"/>
          <ac:picMkLst>
            <pc:docMk/>
            <pc:sldMk cId="3373264568" sldId="340"/>
            <ac:picMk id="10" creationId="{E3AB5295-BC6B-44C5-868A-BEC75DBB58E9}"/>
          </ac:picMkLst>
        </pc:picChg>
        <pc:picChg chg="mod">
          <ac:chgData name="Gabe Maentz" userId="69fd8aa6ee97e450" providerId="LiveId" clId="{57E3992E-6EF5-EC43-A0CC-49E591AB9465}" dt="2021-07-16T12:35:45.681" v="1431" actId="12788"/>
          <ac:picMkLst>
            <pc:docMk/>
            <pc:sldMk cId="3373264568" sldId="340"/>
            <ac:picMk id="21" creationId="{DA53C2E7-3C65-4632-A750-CB44EFC7570F}"/>
          </ac:picMkLst>
        </pc:picChg>
        <pc:picChg chg="mod">
          <ac:chgData name="Gabe Maentz" userId="69fd8aa6ee97e450" providerId="LiveId" clId="{57E3992E-6EF5-EC43-A0CC-49E591AB9465}" dt="2021-07-16T12:36:01.502" v="1456" actId="12788"/>
          <ac:picMkLst>
            <pc:docMk/>
            <pc:sldMk cId="3373264568" sldId="340"/>
            <ac:picMk id="22" creationId="{AEBBC171-F150-48F0-AB56-42F28FD44586}"/>
          </ac:picMkLst>
        </pc:picChg>
        <pc:picChg chg="mod">
          <ac:chgData name="Gabe Maentz" userId="69fd8aa6ee97e450" providerId="LiveId" clId="{57E3992E-6EF5-EC43-A0CC-49E591AB9465}" dt="2021-07-16T12:36:01.502" v="1456" actId="12788"/>
          <ac:picMkLst>
            <pc:docMk/>
            <pc:sldMk cId="3373264568" sldId="340"/>
            <ac:picMk id="23" creationId="{6940764D-FC39-4574-A70F-82A42EE970DE}"/>
          </ac:picMkLst>
        </pc:picChg>
        <pc:picChg chg="mod">
          <ac:chgData name="Gabe Maentz" userId="69fd8aa6ee97e450" providerId="LiveId" clId="{57E3992E-6EF5-EC43-A0CC-49E591AB9465}" dt="2021-07-16T12:35:45.681" v="1431" actId="12788"/>
          <ac:picMkLst>
            <pc:docMk/>
            <pc:sldMk cId="3373264568" sldId="340"/>
            <ac:picMk id="24" creationId="{D374B038-C1AF-4FD1-8C20-30C98BC7CAF4}"/>
          </ac:picMkLst>
        </pc:picChg>
      </pc:sldChg>
      <pc:sldChg chg="modSp mod">
        <pc:chgData name="Gabe Maentz" userId="69fd8aa6ee97e450" providerId="LiveId" clId="{57E3992E-6EF5-EC43-A0CC-49E591AB9465}" dt="2021-07-16T12:31:44.702" v="1302" actId="2711"/>
        <pc:sldMkLst>
          <pc:docMk/>
          <pc:sldMk cId="3587206361" sldId="341"/>
        </pc:sldMkLst>
        <pc:spChg chg="mod">
          <ac:chgData name="Gabe Maentz" userId="69fd8aa6ee97e450" providerId="LiveId" clId="{57E3992E-6EF5-EC43-A0CC-49E591AB9465}" dt="2021-07-16T12:31:44.702" v="1302" actId="2711"/>
          <ac:spMkLst>
            <pc:docMk/>
            <pc:sldMk cId="3587206361" sldId="341"/>
            <ac:spMk id="41" creationId="{75098DB4-6702-41F6-A844-45272218F17C}"/>
          </ac:spMkLst>
        </pc:spChg>
      </pc:sldChg>
      <pc:sldChg chg="addSp delSp modSp mod">
        <pc:chgData name="Gabe Maentz" userId="69fd8aa6ee97e450" providerId="LiveId" clId="{57E3992E-6EF5-EC43-A0CC-49E591AB9465}" dt="2021-07-13T12:42:48.011" v="69" actId="207"/>
        <pc:sldMkLst>
          <pc:docMk/>
          <pc:sldMk cId="1208130956" sldId="342"/>
        </pc:sldMkLst>
        <pc:spChg chg="del mod">
          <ac:chgData name="Gabe Maentz" userId="69fd8aa6ee97e450" providerId="LiveId" clId="{57E3992E-6EF5-EC43-A0CC-49E591AB9465}" dt="2021-07-13T12:13:16.363" v="3" actId="478"/>
          <ac:spMkLst>
            <pc:docMk/>
            <pc:sldMk cId="1208130956" sldId="342"/>
            <ac:spMk id="5" creationId="{F6967E91-8743-4A11-9074-5BA51D72A3C7}"/>
          </ac:spMkLst>
        </pc:spChg>
        <pc:spChg chg="add mod">
          <ac:chgData name="Gabe Maentz" userId="69fd8aa6ee97e450" providerId="LiveId" clId="{57E3992E-6EF5-EC43-A0CC-49E591AB9465}" dt="2021-07-13T12:42:48.011" v="69" actId="207"/>
          <ac:spMkLst>
            <pc:docMk/>
            <pc:sldMk cId="1208130956" sldId="342"/>
            <ac:spMk id="32" creationId="{6053C4C9-F39E-8141-8423-5851EDAB4369}"/>
          </ac:spMkLst>
        </pc:spChg>
        <pc:spChg chg="del">
          <ac:chgData name="Gabe Maentz" userId="69fd8aa6ee97e450" providerId="LiveId" clId="{57E3992E-6EF5-EC43-A0CC-49E591AB9465}" dt="2021-07-13T12:13:30.088" v="4" actId="478"/>
          <ac:spMkLst>
            <pc:docMk/>
            <pc:sldMk cId="1208130956" sldId="342"/>
            <ac:spMk id="43" creationId="{0B84EEC2-31E6-43B3-BEE1-A7658071D8DB}"/>
          </ac:spMkLst>
        </pc:spChg>
      </pc:sldChg>
      <pc:sldChg chg="addSp delSp modSp mod">
        <pc:chgData name="Gabe Maentz" userId="69fd8aa6ee97e450" providerId="LiveId" clId="{57E3992E-6EF5-EC43-A0CC-49E591AB9465}" dt="2021-07-13T12:42:39.196" v="67" actId="207"/>
        <pc:sldMkLst>
          <pc:docMk/>
          <pc:sldMk cId="3577047559" sldId="343"/>
        </pc:sldMkLst>
        <pc:spChg chg="del mod">
          <ac:chgData name="Gabe Maentz" userId="69fd8aa6ee97e450" providerId="LiveId" clId="{57E3992E-6EF5-EC43-A0CC-49E591AB9465}" dt="2021-07-13T12:13:02.691" v="1" actId="478"/>
          <ac:spMkLst>
            <pc:docMk/>
            <pc:sldMk cId="3577047559" sldId="343"/>
            <ac:spMk id="5" creationId="{F6967E91-8743-4A11-9074-5BA51D72A3C7}"/>
          </ac:spMkLst>
        </pc:spChg>
        <pc:spChg chg="del">
          <ac:chgData name="Gabe Maentz" userId="69fd8aa6ee97e450" providerId="LiveId" clId="{57E3992E-6EF5-EC43-A0CC-49E591AB9465}" dt="2021-07-13T12:42:25.233" v="65" actId="478"/>
          <ac:spMkLst>
            <pc:docMk/>
            <pc:sldMk cId="3577047559" sldId="343"/>
            <ac:spMk id="32" creationId="{15C2C325-B750-4A15-BA77-06598237F908}"/>
          </ac:spMkLst>
        </pc:spChg>
        <pc:spChg chg="add mod">
          <ac:chgData name="Gabe Maentz" userId="69fd8aa6ee97e450" providerId="LiveId" clId="{57E3992E-6EF5-EC43-A0CC-49E591AB9465}" dt="2021-07-13T12:42:39.196" v="67" actId="207"/>
          <ac:spMkLst>
            <pc:docMk/>
            <pc:sldMk cId="3577047559" sldId="343"/>
            <ac:spMk id="33" creationId="{50F92836-A351-3045-A7A9-D99E504FB838}"/>
          </ac:spMkLst>
        </pc:spChg>
      </pc:sldChg>
      <pc:sldChg chg="addSp delSp modSp mod">
        <pc:chgData name="Gabe Maentz" userId="69fd8aa6ee97e450" providerId="LiveId" clId="{57E3992E-6EF5-EC43-A0CC-49E591AB9465}" dt="2021-07-13T12:43:04.315" v="72"/>
        <pc:sldMkLst>
          <pc:docMk/>
          <pc:sldMk cId="2333774153" sldId="344"/>
        </pc:sldMkLst>
        <pc:spChg chg="del">
          <ac:chgData name="Gabe Maentz" userId="69fd8aa6ee97e450" providerId="LiveId" clId="{57E3992E-6EF5-EC43-A0CC-49E591AB9465}" dt="2021-07-13T12:43:01.443" v="70" actId="478"/>
          <ac:spMkLst>
            <pc:docMk/>
            <pc:sldMk cId="2333774153" sldId="344"/>
            <ac:spMk id="5" creationId="{F6967E91-8743-4A11-9074-5BA51D72A3C7}"/>
          </ac:spMkLst>
        </pc:spChg>
        <pc:spChg chg="del">
          <ac:chgData name="Gabe Maentz" userId="69fd8aa6ee97e450" providerId="LiveId" clId="{57E3992E-6EF5-EC43-A0CC-49E591AB9465}" dt="2021-07-13T12:43:03.933" v="71" actId="478"/>
          <ac:spMkLst>
            <pc:docMk/>
            <pc:sldMk cId="2333774153" sldId="344"/>
            <ac:spMk id="32" creationId="{81ADA390-82CB-4FAF-BDBA-991AC3131589}"/>
          </ac:spMkLst>
        </pc:spChg>
        <pc:spChg chg="add mod">
          <ac:chgData name="Gabe Maentz" userId="69fd8aa6ee97e450" providerId="LiveId" clId="{57E3992E-6EF5-EC43-A0CC-49E591AB9465}" dt="2021-07-13T12:43:04.315" v="72"/>
          <ac:spMkLst>
            <pc:docMk/>
            <pc:sldMk cId="2333774153" sldId="344"/>
            <ac:spMk id="33" creationId="{5E83408F-4531-8A4F-9420-18A44A506E05}"/>
          </ac:spMkLst>
        </pc:spChg>
      </pc:sldChg>
      <pc:sldChg chg="modSp mod">
        <pc:chgData name="Gabe Maentz" userId="69fd8aa6ee97e450" providerId="LiveId" clId="{57E3992E-6EF5-EC43-A0CC-49E591AB9465}" dt="2021-07-16T12:31:59.277" v="1303" actId="2711"/>
        <pc:sldMkLst>
          <pc:docMk/>
          <pc:sldMk cId="2771865785" sldId="345"/>
        </pc:sldMkLst>
        <pc:spChg chg="mod">
          <ac:chgData name="Gabe Maentz" userId="69fd8aa6ee97e450" providerId="LiveId" clId="{57E3992E-6EF5-EC43-A0CC-49E591AB9465}" dt="2021-07-16T12:31:59.277" v="1303" actId="2711"/>
          <ac:spMkLst>
            <pc:docMk/>
            <pc:sldMk cId="2771865785" sldId="345"/>
            <ac:spMk id="41" creationId="{75098DB4-6702-41F6-A844-45272218F17C}"/>
          </ac:spMkLst>
        </pc:spChg>
      </pc:sldChg>
      <pc:sldChg chg="modSp add mod">
        <pc:chgData name="Gabe Maentz" userId="69fd8aa6ee97e450" providerId="LiveId" clId="{57E3992E-6EF5-EC43-A0CC-49E591AB9465}" dt="2021-07-13T12:44:39.698" v="110" actId="20577"/>
        <pc:sldMkLst>
          <pc:docMk/>
          <pc:sldMk cId="1682846482" sldId="346"/>
        </pc:sldMkLst>
        <pc:spChg chg="mod">
          <ac:chgData name="Gabe Maentz" userId="69fd8aa6ee97e450" providerId="LiveId" clId="{57E3992E-6EF5-EC43-A0CC-49E591AB9465}" dt="2021-07-13T12:44:39.698" v="110" actId="20577"/>
          <ac:spMkLst>
            <pc:docMk/>
            <pc:sldMk cId="1682846482" sldId="346"/>
            <ac:spMk id="24" creationId="{E2847598-00BF-43A6-994A-50D1E7290F5F}"/>
          </ac:spMkLst>
        </pc:spChg>
      </pc:sldChg>
      <pc:sldChg chg="modSp add mod">
        <pc:chgData name="Gabe Maentz" userId="69fd8aa6ee97e450" providerId="LiveId" clId="{57E3992E-6EF5-EC43-A0CC-49E591AB9465}" dt="2021-07-13T17:35:15.579" v="626" actId="207"/>
        <pc:sldMkLst>
          <pc:docMk/>
          <pc:sldMk cId="2207040509" sldId="347"/>
        </pc:sldMkLst>
        <pc:spChg chg="mod">
          <ac:chgData name="Gabe Maentz" userId="69fd8aa6ee97e450" providerId="LiveId" clId="{57E3992E-6EF5-EC43-A0CC-49E591AB9465}" dt="2021-07-13T17:33:04.940" v="587" actId="14100"/>
          <ac:spMkLst>
            <pc:docMk/>
            <pc:sldMk cId="2207040509" sldId="347"/>
            <ac:spMk id="18" creationId="{6657A2D9-B21A-482C-AFC7-0FECE53BA1E9}"/>
          </ac:spMkLst>
        </pc:spChg>
        <pc:spChg chg="mod">
          <ac:chgData name="Gabe Maentz" userId="69fd8aa6ee97e450" providerId="LiveId" clId="{57E3992E-6EF5-EC43-A0CC-49E591AB9465}" dt="2021-07-13T17:34:08.469" v="624" actId="14100"/>
          <ac:spMkLst>
            <pc:docMk/>
            <pc:sldMk cId="2207040509" sldId="347"/>
            <ac:spMk id="20" creationId="{82907B9D-4DFD-4E56-9EEB-66646ED2F6B6}"/>
          </ac:spMkLst>
        </pc:spChg>
        <pc:spChg chg="mod">
          <ac:chgData name="Gabe Maentz" userId="69fd8aa6ee97e450" providerId="LiveId" clId="{57E3992E-6EF5-EC43-A0CC-49E591AB9465}" dt="2021-07-13T17:35:15.579" v="626" actId="207"/>
          <ac:spMkLst>
            <pc:docMk/>
            <pc:sldMk cId="2207040509" sldId="347"/>
            <ac:spMk id="24" creationId="{E2847598-00BF-43A6-994A-50D1E7290F5F}"/>
          </ac:spMkLst>
        </pc:spChg>
        <pc:spChg chg="mod">
          <ac:chgData name="Gabe Maentz" userId="69fd8aa6ee97e450" providerId="LiveId" clId="{57E3992E-6EF5-EC43-A0CC-49E591AB9465}" dt="2021-07-13T17:33:21.733" v="609" actId="20577"/>
          <ac:spMkLst>
            <pc:docMk/>
            <pc:sldMk cId="2207040509" sldId="347"/>
            <ac:spMk id="33" creationId="{5E83408F-4531-8A4F-9420-18A44A506E05}"/>
          </ac:spMkLst>
        </pc:spChg>
      </pc:sldChg>
      <pc:sldChg chg="modSp add mod modNotesTx">
        <pc:chgData name="Gabe Maentz" userId="69fd8aa6ee97e450" providerId="LiveId" clId="{57E3992E-6EF5-EC43-A0CC-49E591AB9465}" dt="2021-07-16T12:51:55.247" v="1824" actId="20577"/>
        <pc:sldMkLst>
          <pc:docMk/>
          <pc:sldMk cId="3060861610" sldId="348"/>
        </pc:sldMkLst>
        <pc:spChg chg="mod">
          <ac:chgData name="Gabe Maentz" userId="69fd8aa6ee97e450" providerId="LiveId" clId="{57E3992E-6EF5-EC43-A0CC-49E591AB9465}" dt="2021-07-16T12:30:46.628" v="1290" actId="2711"/>
          <ac:spMkLst>
            <pc:docMk/>
            <pc:sldMk cId="3060861610" sldId="348"/>
            <ac:spMk id="41" creationId="{75098DB4-6702-41F6-A844-45272218F17C}"/>
          </ac:spMkLst>
        </pc:spChg>
      </pc:sldChg>
    </pc:docChg>
  </pc:docChgLst>
  <pc:docChgLst>
    <pc:chgData name="Bryan Krausen" userId="774916b2a9b30420" providerId="LiveId" clId="{B4BE5ACB-5CAC-49F7-A456-DC97890F8F8F}"/>
    <pc:docChg chg="undo custSel addSld delSld modSld sldOrd">
      <pc:chgData name="Bryan Krausen" userId="774916b2a9b30420" providerId="LiveId" clId="{B4BE5ACB-5CAC-49F7-A456-DC97890F8F8F}" dt="2021-05-15T23:02:15.025" v="3524" actId="14100"/>
      <pc:docMkLst>
        <pc:docMk/>
      </pc:docMkLst>
      <pc:sldChg chg="addSp delSp modSp mod">
        <pc:chgData name="Bryan Krausen" userId="774916b2a9b30420" providerId="LiveId" clId="{B4BE5ACB-5CAC-49F7-A456-DC97890F8F8F}" dt="2021-05-15T22:51:29.790" v="3093" actId="20577"/>
        <pc:sldMkLst>
          <pc:docMk/>
          <pc:sldMk cId="447746569" sldId="309"/>
        </pc:sldMkLst>
        <pc:spChg chg="add del mod">
          <ac:chgData name="Bryan Krausen" userId="774916b2a9b30420" providerId="LiveId" clId="{B4BE5ACB-5CAC-49F7-A456-DC97890F8F8F}" dt="2021-05-15T14:15:37.487" v="470" actId="478"/>
          <ac:spMkLst>
            <pc:docMk/>
            <pc:sldMk cId="447746569" sldId="309"/>
            <ac:spMk id="3" creationId="{03D786C2-A2D9-4CEA-9284-7D48B18CA738}"/>
          </ac:spMkLst>
        </pc:spChg>
        <pc:spChg chg="del">
          <ac:chgData name="Bryan Krausen" userId="774916b2a9b30420" providerId="LiveId" clId="{B4BE5ACB-5CAC-49F7-A456-DC97890F8F8F}" dt="2021-05-15T14:15:21.137" v="466" actId="478"/>
          <ac:spMkLst>
            <pc:docMk/>
            <pc:sldMk cId="447746569" sldId="309"/>
            <ac:spMk id="4" creationId="{45386045-95CC-4738-BB61-8E36A3C92380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" creationId="{84EC3455-D532-4E90-B6B9-34E3173124E6}"/>
          </ac:spMkLst>
        </pc:spChg>
        <pc:spChg chg="del">
          <ac:chgData name="Bryan Krausen" userId="774916b2a9b30420" providerId="LiveId" clId="{B4BE5ACB-5CAC-49F7-A456-DC97890F8F8F}" dt="2021-05-15T14:15:34.096" v="469" actId="478"/>
          <ac:spMkLst>
            <pc:docMk/>
            <pc:sldMk cId="447746569" sldId="309"/>
            <ac:spMk id="23" creationId="{ECF5A8F0-30A6-460C-A5C8-0E42F0E917A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1" creationId="{F7ED88DE-F0D7-4EE1-84D6-DFEB079C3A1A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2" creationId="{181AB61B-958F-4D38-AD52-47B64BB83AB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B4BE5ACB-5CAC-49F7-A456-DC97890F8F8F}" dt="2021-05-15T22:51:29.790" v="3093" actId="20577"/>
          <ac:spMkLst>
            <pc:docMk/>
            <pc:sldMk cId="447746569" sldId="309"/>
            <ac:spMk id="45" creationId="{32B2ED2E-20E4-4F83-B7B4-B7AE20599DC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48" creationId="{60768A6D-7C2B-4D3F-B3EB-3611284A94B0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1" creationId="{6CAF904C-50F8-4370-B531-A838F91E599B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B4BE5ACB-5CAC-49F7-A456-DC97890F8F8F}" dt="2021-05-15T14:15:22.367" v="467" actId="478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6" creationId="{8625CB01-4B01-406F-9FAF-C1446767B65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7" creationId="{46A41F1D-E0B2-4E82-BCFE-869543EF193C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8" creationId="{BC4E4D6D-74EB-4F07-BBBE-E39BE64436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9" creationId="{3F7CADAC-A3B8-4514-8AB6-8214B05ECA3D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3" creationId="{CF930E47-B703-410F-9FC3-7273978D678C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6" creationId="{4B245B54-37B7-4922-8DB1-411686F4D328}"/>
          </ac:spMkLst>
        </pc:spChg>
        <pc:spChg chg="del">
          <ac:chgData name="Bryan Krausen" userId="774916b2a9b30420" providerId="LiveId" clId="{B4BE5ACB-5CAC-49F7-A456-DC97890F8F8F}" dt="2021-05-15T14:15:20.239" v="465" actId="478"/>
          <ac:spMkLst>
            <pc:docMk/>
            <pc:sldMk cId="447746569" sldId="309"/>
            <ac:spMk id="67" creationId="{1A1B89C4-89BF-4ABD-87A2-153E656BDC4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8" creationId="{52588AAB-385D-425E-8A81-3C4C5C794381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9" creationId="{4755FAE0-DD29-423F-9A8A-C17482E2C69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0" creationId="{082A7C81-7045-4EEB-8DE2-9D1D6D4770E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1" creationId="{CBF657D4-E28E-4E44-AC1D-ABB2F194EB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2" creationId="{74BCCDAB-890D-40E4-8D14-6637FE8C421F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6" creationId="{7397B652-C81A-4940-95E3-A0AFBB8C6E2F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9" creationId="{857BB314-04AF-4571-A46D-223682C579C9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2" creationId="{0321CDF1-E2FA-4A7D-9039-E1F531F1B297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4" creationId="{CF87AB23-D069-41B2-8515-EC9FB775ABFA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1" creationId="{BE68A489-D8BB-458D-85CD-F531E7F62E8B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2" creationId="{35056BE6-4C4C-4C4B-A0AA-93FB84678D69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4" creationId="{848236A6-1392-4901-855A-570B58A2B914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5" creationId="{AC440819-6618-4134-8CB8-05CBB3A632BD}"/>
          </ac:picMkLst>
        </pc:pic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10" creationId="{BC270D9D-0D69-430E-A289-E099D60FBAF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4" creationId="{B4548ABD-8437-4CF3-9CF8-86A16B413995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7" creationId="{F1B49D71-65DA-41A0-9EB9-C3937FCA368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50" creationId="{38D1788F-A4DB-4258-89CC-473F51F9C6C7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4" creationId="{F2CAA98C-217E-401E-B597-0AE97C3057C9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5" creationId="{8320AA47-B26A-4DBD-87B4-D91B1F72BCEF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addSp delSp modSp mod ord">
        <pc:chgData name="Bryan Krausen" userId="774916b2a9b30420" providerId="LiveId" clId="{B4BE5ACB-5CAC-49F7-A456-DC97890F8F8F}" dt="2021-05-15T14:16:57.580" v="575" actId="14100"/>
        <pc:sldMkLst>
          <pc:docMk/>
          <pc:sldMk cId="2532591562" sldId="335"/>
        </pc:sldMkLst>
        <pc:spChg chg="add del">
          <ac:chgData name="Bryan Krausen" userId="774916b2a9b30420" providerId="LiveId" clId="{B4BE5ACB-5CAC-49F7-A456-DC97890F8F8F}" dt="2021-05-15T12:23:38.840" v="23" actId="478"/>
          <ac:spMkLst>
            <pc:docMk/>
            <pc:sldMk cId="2532591562" sldId="335"/>
            <ac:spMk id="2" creationId="{4F6278BD-ABE7-4A10-AF7C-0C125A3C14A7}"/>
          </ac:spMkLst>
        </pc:spChg>
        <pc:spChg chg="add del mod">
          <ac:chgData name="Bryan Krausen" userId="774916b2a9b30420" providerId="LiveId" clId="{B4BE5ACB-5CAC-49F7-A456-DC97890F8F8F}" dt="2021-05-15T12:24:07.575" v="37" actId="478"/>
          <ac:spMkLst>
            <pc:docMk/>
            <pc:sldMk cId="2532591562" sldId="335"/>
            <ac:spMk id="3" creationId="{27E5F207-0AF2-4BA9-AA11-76550BDD4EBE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4" creationId="{1E8B2477-0ECA-4803-AF28-53B12A9895F9}"/>
          </ac:spMkLst>
        </pc:spChg>
        <pc:spChg chg="mod">
          <ac:chgData name="Bryan Krausen" userId="774916b2a9b30420" providerId="LiveId" clId="{B4BE5ACB-5CAC-49F7-A456-DC97890F8F8F}" dt="2021-05-15T12:37:43.962" v="346" actId="20577"/>
          <ac:spMkLst>
            <pc:docMk/>
            <pc:sldMk cId="2532591562" sldId="335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57.580" v="575" actId="14100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2" creationId="{9A70C887-2102-429D-A8E8-EDE4C368F085}"/>
          </ac:spMkLst>
        </pc:spChg>
        <pc:spChg chg="add del mod">
          <ac:chgData name="Bryan Krausen" userId="774916b2a9b30420" providerId="LiveId" clId="{B4BE5ACB-5CAC-49F7-A456-DC97890F8F8F}" dt="2021-05-15T12:24:06.944" v="36" actId="478"/>
          <ac:spMkLst>
            <pc:docMk/>
            <pc:sldMk cId="2532591562" sldId="335"/>
            <ac:spMk id="23" creationId="{B9B8A8A1-EDAE-4EBD-AD8F-D21BEA361E98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4" creationId="{A3A43570-ACEE-4F86-91CF-6CD5A4E274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5" creationId="{BAA7CD3A-B375-4E83-A2B3-D53B6CA55573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6" creationId="{9288AB65-2F19-48A9-9F27-A321CDE7E877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7" creationId="{06A91F6A-D8D1-4241-AE34-DE09AC6BB33B}"/>
          </ac:spMkLst>
        </pc:spChg>
        <pc:spChg chg="add del mod">
          <ac:chgData name="Bryan Krausen" userId="774916b2a9b30420" providerId="LiveId" clId="{B4BE5ACB-5CAC-49F7-A456-DC97890F8F8F}" dt="2021-05-15T12:24:00.216" v="34" actId="478"/>
          <ac:spMkLst>
            <pc:docMk/>
            <pc:sldMk cId="2532591562" sldId="335"/>
            <ac:spMk id="28" creationId="{DC505A55-3031-4985-8D29-476DBFD834E8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29" creationId="{6A1D776C-787A-47C7-A4D8-40F9C95DF7A6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0" creationId="{3C8B1ACB-8AFB-408E-ADFE-8E8CAE0E1CA7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1" creationId="{674E2E63-7A96-4359-82B5-D028AA2C97CB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2" creationId="{5CF043F9-6273-49D7-8FF3-4976B6D570F5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3" creationId="{A912F456-60A7-4D65-A8AD-DE67452DB392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4" creationId="{F0500F74-EF71-4D10-973C-B0B0ED45DB40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5" creationId="{28260347-9DE9-4D06-9796-D40030BC40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6" creationId="{5A5B7864-5A86-4757-BE41-1A861994C41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7" creationId="{F0E2B806-58BD-4B33-A6D9-7E506C7A3422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49" creationId="{1C5FBCE4-7360-4AF4-A0F9-CB33DCE0B4DC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0" creationId="{27EB669C-40D1-4A21-9ADA-895B5219F54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8" creationId="{D19F71E4-7321-4903-A409-A3C605C8AA36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9" creationId="{10F9361F-C520-4850-B1C4-391B69D8374D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0" creationId="{7C8F7D4C-A447-47A3-9F3A-A2300633939E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1" creationId="{60E69F34-CA23-4A5F-89B5-BFEA1B0FE8E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2" creationId="{12989C2A-FB6D-430D-8F72-72A44F099814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3" creationId="{B8C853F9-D9D6-4F9E-B3FA-1CBE58D024BE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4" creationId="{208B2EB3-90BE-4CF7-BBA9-88CC8A594772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5" creationId="{FFDA1E2C-022C-4FC8-96AE-E6C8E8DAB80B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6" creationId="{BA31B434-F1E1-45C7-BA5B-A395A137ACF1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7" creationId="{144EE9C3-BA05-4A0A-8B72-1E3A5213EDA7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8" creationId="{DD84448B-7AD6-4A21-BDD1-02000DF6AB54}"/>
          </ac:spMkLst>
        </pc:spChg>
        <pc:spChg chg="add mod">
          <ac:chgData name="Bryan Krausen" userId="774916b2a9b30420" providerId="LiveId" clId="{B4BE5ACB-5CAC-49F7-A456-DC97890F8F8F}" dt="2021-05-15T12:36:46.431" v="312" actId="14100"/>
          <ac:spMkLst>
            <pc:docMk/>
            <pc:sldMk cId="2532591562" sldId="335"/>
            <ac:spMk id="69" creationId="{52FF241B-BA06-4CC5-BC6E-15095E49F6AF}"/>
          </ac:spMkLst>
        </pc:spChg>
        <pc:grpChg chg="add del mod">
          <ac:chgData name="Bryan Krausen" userId="774916b2a9b30420" providerId="LiveId" clId="{B4BE5ACB-5CAC-49F7-A456-DC97890F8F8F}" dt="2021-05-15T12:28:39.683" v="123" actId="165"/>
          <ac:grpSpMkLst>
            <pc:docMk/>
            <pc:sldMk cId="2532591562" sldId="335"/>
            <ac:grpSpMk id="5" creationId="{B885DE74-D3FC-4492-B86D-613135CA06BD}"/>
          </ac:grpSpMkLst>
        </pc:grpChg>
        <pc:grpChg chg="add del mod">
          <ac:chgData name="Bryan Krausen" userId="774916b2a9b30420" providerId="LiveId" clId="{B4BE5ACB-5CAC-49F7-A456-DC97890F8F8F}" dt="2021-05-15T12:28:39.272" v="122" actId="165"/>
          <ac:grpSpMkLst>
            <pc:docMk/>
            <pc:sldMk cId="2532591562" sldId="335"/>
            <ac:grpSpMk id="6" creationId="{22C615EF-BFEF-45F0-8585-40B9EA4AD90D}"/>
          </ac:grpSpMkLst>
        </pc:grpChg>
        <pc:grpChg chg="add del mod">
          <ac:chgData name="Bryan Krausen" userId="774916b2a9b30420" providerId="LiveId" clId="{B4BE5ACB-5CAC-49F7-A456-DC97890F8F8F}" dt="2021-05-15T12:28:38.898" v="121" actId="165"/>
          <ac:grpSpMkLst>
            <pc:docMk/>
            <pc:sldMk cId="2532591562" sldId="335"/>
            <ac:grpSpMk id="7" creationId="{6CDC24F5-E223-4FB1-B2B2-3DCDF7901979}"/>
          </ac:grpSpMkLst>
        </pc:grpChg>
        <pc:grpChg chg="add del mod">
          <ac:chgData name="Bryan Krausen" userId="774916b2a9b30420" providerId="LiveId" clId="{B4BE5ACB-5CAC-49F7-A456-DC97890F8F8F}" dt="2021-05-15T12:28:38.512" v="120" actId="165"/>
          <ac:grpSpMkLst>
            <pc:docMk/>
            <pc:sldMk cId="2532591562" sldId="335"/>
            <ac:grpSpMk id="8" creationId="{05B34A4A-8A7E-45C7-93C3-11060ABCD6FF}"/>
          </ac:grpSpMkLst>
        </pc:grp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0" creationId="{7E4D58B2-2AD5-4DDC-934A-3B8B30B3CED2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3" creationId="{3ABD192B-FBDC-448B-9BA7-B9D08A2638E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38" creationId="{E410E0AD-3DB9-47A2-8105-C4D3E3A1068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40" creationId="{5F3FE605-288F-4DEF-8F1E-DB1D4E2F2543}"/>
          </ac:picMkLst>
        </pc:picChg>
      </pc:sldChg>
      <pc:sldChg chg="modSp mod ord">
        <pc:chgData name="Bryan Krausen" userId="774916b2a9b30420" providerId="LiveId" clId="{B4BE5ACB-5CAC-49F7-A456-DC97890F8F8F}" dt="2021-05-15T22:53:01.824" v="3113" actId="115"/>
        <pc:sldMkLst>
          <pc:docMk/>
          <pc:sldMk cId="1871366179" sldId="340"/>
        </pc:sldMkLst>
        <pc:spChg chg="mod">
          <ac:chgData name="Bryan Krausen" userId="774916b2a9b30420" providerId="LiveId" clId="{B4BE5ACB-5CAC-49F7-A456-DC97890F8F8F}" dt="2021-05-15T22:53:01.824" v="3113" actId="115"/>
          <ac:spMkLst>
            <pc:docMk/>
            <pc:sldMk cId="1871366179" sldId="340"/>
            <ac:spMk id="8" creationId="{5985A294-BFB3-400F-94FC-E4226F0ADBC5}"/>
          </ac:spMkLst>
        </pc:spChg>
      </pc:sldChg>
      <pc:sldChg chg="modSp mod ord">
        <pc:chgData name="Bryan Krausen" userId="774916b2a9b30420" providerId="LiveId" clId="{B4BE5ACB-5CAC-49F7-A456-DC97890F8F8F}" dt="2021-05-15T22:52:46.503" v="3112" actId="20577"/>
        <pc:sldMkLst>
          <pc:docMk/>
          <pc:sldMk cId="3243551603" sldId="341"/>
        </pc:sldMkLst>
        <pc:spChg chg="mod">
          <ac:chgData name="Bryan Krausen" userId="774916b2a9b30420" providerId="LiveId" clId="{B4BE5ACB-5CAC-49F7-A456-DC97890F8F8F}" dt="2021-05-15T22:09:28.260" v="2901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22:52:46.503" v="3112" actId="20577"/>
          <ac:spMkLst>
            <pc:docMk/>
            <pc:sldMk cId="3243551603" sldId="341"/>
            <ac:spMk id="14" creationId="{06C98C2A-9676-4BE4-AA4D-819F0BD98C3C}"/>
          </ac:spMkLst>
        </pc:spChg>
      </pc:sldChg>
      <pc:sldChg chg="addSp delSp modSp mod">
        <pc:chgData name="Bryan Krausen" userId="774916b2a9b30420" providerId="LiveId" clId="{B4BE5ACB-5CAC-49F7-A456-DC97890F8F8F}" dt="2021-05-15T23:02:15.025" v="3524" actId="14100"/>
        <pc:sldMkLst>
          <pc:docMk/>
          <pc:sldMk cId="2236327102" sldId="342"/>
        </pc:sldMkLst>
        <pc:spChg chg="add mod">
          <ac:chgData name="Bryan Krausen" userId="774916b2a9b30420" providerId="LiveId" clId="{B4BE5ACB-5CAC-49F7-A456-DC97890F8F8F}" dt="2021-05-15T22:54:31.138" v="3272" actId="207"/>
          <ac:spMkLst>
            <pc:docMk/>
            <pc:sldMk cId="2236327102" sldId="342"/>
            <ac:spMk id="2" creationId="{E0DAFB3D-425F-414B-BFBD-AF34EE3B78B8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3" creationId="{5D42666F-38D9-461D-98D5-E12B01513C1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4" creationId="{50D3C6D5-F4F7-48FA-A9ED-C5243E4485CF}"/>
          </ac:spMkLst>
        </pc:spChg>
        <pc:spChg chg="del">
          <ac:chgData name="Bryan Krausen" userId="774916b2a9b30420" providerId="LiveId" clId="{B4BE5ACB-5CAC-49F7-A456-DC97890F8F8F}" dt="2021-05-15T22:44:15.004" v="3077" actId="478"/>
          <ac:spMkLst>
            <pc:docMk/>
            <pc:sldMk cId="2236327102" sldId="342"/>
            <ac:spMk id="5" creationId="{C227A2E9-C390-4575-A5F2-4452DF58F935}"/>
          </ac:spMkLst>
        </pc:spChg>
        <pc:spChg chg="add mod">
          <ac:chgData name="Bryan Krausen" userId="774916b2a9b30420" providerId="LiveId" clId="{B4BE5ACB-5CAC-49F7-A456-DC97890F8F8F}" dt="2021-05-15T23:02:15.025" v="3524" actId="14100"/>
          <ac:spMkLst>
            <pc:docMk/>
            <pc:sldMk cId="2236327102" sldId="342"/>
            <ac:spMk id="13" creationId="{BD9DC288-8192-44EA-B2D7-CA38541968E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6" creationId="{6539D47C-F64A-4710-B3E2-593EF2F7CD80}"/>
          </ac:spMkLst>
        </pc:spChg>
        <pc:spChg chg="mod">
          <ac:chgData name="Bryan Krausen" userId="774916b2a9b30420" providerId="LiveId" clId="{B4BE5ACB-5CAC-49F7-A456-DC97890F8F8F}" dt="2021-05-15T22:42:21.245" v="2928" actId="20577"/>
          <ac:spMkLst>
            <pc:docMk/>
            <pc:sldMk cId="2236327102" sldId="342"/>
            <ac:spMk id="17" creationId="{23E09767-3FF2-4AB0-B724-668A818E215B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8" creationId="{EB4F3DF3-EF0D-4FF7-96AD-B98416CEFD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9" creationId="{A016ED8E-5601-4FBF-A7D3-4658433A95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0" creationId="{004C3CB8-8826-4E1D-8B7E-7E019B928485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1" creationId="{F6129272-A4DE-4256-B351-6DDCFC12264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2" creationId="{69F2CB01-2CEC-4331-93B4-783CED6A115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3" creationId="{0A3D773A-0228-4D6C-860F-80BEBB08B1C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4" creationId="{E3B34D66-B8CF-4293-9B05-428BB344755E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6" creationId="{40249EC1-6E67-4009-AEC3-701BA5DE0C60}"/>
          </ac:spMkLst>
        </pc:spChg>
        <pc:spChg chg="del">
          <ac:chgData name="Bryan Krausen" userId="774916b2a9b30420" providerId="LiveId" clId="{B4BE5ACB-5CAC-49F7-A456-DC97890F8F8F}" dt="2021-05-15T22:42:39.959" v="2929" actId="478"/>
          <ac:spMkLst>
            <pc:docMk/>
            <pc:sldMk cId="2236327102" sldId="342"/>
            <ac:spMk id="31" creationId="{4C86DBA3-C901-41B1-8862-08E16FADE1DF}"/>
          </ac:spMkLst>
        </pc:spChg>
        <pc:grpChg chg="add del mod">
          <ac:chgData name="Bryan Krausen" userId="774916b2a9b30420" providerId="LiveId" clId="{B4BE5ACB-5CAC-49F7-A456-DC97890F8F8F}" dt="2021-05-15T22:54:46.780" v="3275" actId="165"/>
          <ac:grpSpMkLst>
            <pc:docMk/>
            <pc:sldMk cId="2236327102" sldId="342"/>
            <ac:grpSpMk id="15" creationId="{12DBE0D4-1069-4400-9D22-41B51A51A2FD}"/>
          </ac:grpSpMkLst>
        </pc:grpChg>
        <pc:cxnChg chg="add mod">
          <ac:chgData name="Bryan Krausen" userId="774916b2a9b30420" providerId="LiveId" clId="{B4BE5ACB-5CAC-49F7-A456-DC97890F8F8F}" dt="2021-05-15T23:02:10.814" v="3523" actId="1076"/>
          <ac:cxnSpMkLst>
            <pc:docMk/>
            <pc:sldMk cId="2236327102" sldId="342"/>
            <ac:cxnSpMk id="7" creationId="{6DB073B8-4C69-433B-B2D3-F993F817DE98}"/>
          </ac:cxnSpMkLst>
        </pc:cxnChg>
      </pc:sldChg>
      <pc:sldChg chg="addSp modSp del mod">
        <pc:chgData name="Bryan Krausen" userId="774916b2a9b30420" providerId="LiveId" clId="{B4BE5ACB-5CAC-49F7-A456-DC97890F8F8F}" dt="2021-05-15T14:28:05.476" v="653" actId="2696"/>
        <pc:sldMkLst>
          <pc:docMk/>
          <pc:sldMk cId="0" sldId="349"/>
        </pc:sldMkLst>
        <pc:spChg chg="add mod">
          <ac:chgData name="Bryan Krausen" userId="774916b2a9b30420" providerId="LiveId" clId="{B4BE5ACB-5CAC-49F7-A456-DC97890F8F8F}" dt="2021-05-15T12:21:59.342" v="0"/>
          <ac:spMkLst>
            <pc:docMk/>
            <pc:sldMk cId="0" sldId="349"/>
            <ac:spMk id="20" creationId="{D8276B3F-4863-4ED7-9FC3-DEB98EBAAB11}"/>
          </ac:spMkLst>
        </pc:spChg>
        <pc:spChg chg="mod">
          <ac:chgData name="Bryan Krausen" userId="774916b2a9b30420" providerId="LiveId" clId="{B4BE5ACB-5CAC-49F7-A456-DC97890F8F8F}" dt="2021-05-15T12:22:03.203" v="1" actId="14100"/>
          <ac:spMkLst>
            <pc:docMk/>
            <pc:sldMk cId="0" sldId="349"/>
            <ac:spMk id="846" creationId="{00000000-0000-0000-0000-000000000000}"/>
          </ac:spMkLst>
        </pc:spChg>
      </pc:sldChg>
      <pc:sldChg chg="del ord">
        <pc:chgData name="Bryan Krausen" userId="774916b2a9b30420" providerId="LiveId" clId="{B4BE5ACB-5CAC-49F7-A456-DC97890F8F8F}" dt="2021-05-15T12:39:06.842" v="362" actId="47"/>
        <pc:sldMkLst>
          <pc:docMk/>
          <pc:sldMk cId="0" sldId="350"/>
        </pc:sldMkLst>
      </pc:sldChg>
      <pc:sldChg chg="addSp delSp modSp mod">
        <pc:chgData name="Bryan Krausen" userId="774916b2a9b30420" providerId="LiveId" clId="{B4BE5ACB-5CAC-49F7-A456-DC97890F8F8F}" dt="2021-05-15T18:27:54.699" v="1027" actId="1076"/>
        <pc:sldMkLst>
          <pc:docMk/>
          <pc:sldMk cId="0" sldId="353"/>
        </pc:sldMkLst>
        <pc:spChg chg="add del mod">
          <ac:chgData name="Bryan Krausen" userId="774916b2a9b30420" providerId="LiveId" clId="{B4BE5ACB-5CAC-49F7-A456-DC97890F8F8F}" dt="2021-05-15T14:28:16.159" v="657" actId="478"/>
          <ac:spMkLst>
            <pc:docMk/>
            <pc:sldMk cId="0" sldId="353"/>
            <ac:spMk id="3" creationId="{D51EBE3F-D66B-4688-B3A3-88B81E901915}"/>
          </ac:spMkLst>
        </pc:spChg>
        <pc:spChg chg="add mod">
          <ac:chgData name="Bryan Krausen" userId="774916b2a9b30420" providerId="LiveId" clId="{B4BE5ACB-5CAC-49F7-A456-DC97890F8F8F}" dt="2021-05-15T18:21:35.526" v="840" actId="20577"/>
          <ac:spMkLst>
            <pc:docMk/>
            <pc:sldMk cId="0" sldId="353"/>
            <ac:spMk id="5" creationId="{264CDE37-C120-4473-B028-9681500ED7C4}"/>
          </ac:spMkLst>
        </pc:spChg>
        <pc:spChg chg="add del mod">
          <ac:chgData name="Bryan Krausen" userId="774916b2a9b30420" providerId="LiveId" clId="{B4BE5ACB-5CAC-49F7-A456-DC97890F8F8F}" dt="2021-05-15T14:28:47.553" v="676" actId="478"/>
          <ac:spMkLst>
            <pc:docMk/>
            <pc:sldMk cId="0" sldId="353"/>
            <ac:spMk id="6" creationId="{1F80E162-B452-4F7A-88E2-286F900D505F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7" creationId="{1800290E-82AE-46BF-919D-C20F83534AB4}"/>
          </ac:spMkLst>
        </pc:spChg>
        <pc:spChg chg="add mod">
          <ac:chgData name="Bryan Krausen" userId="774916b2a9b30420" providerId="LiveId" clId="{B4BE5ACB-5CAC-49F7-A456-DC97890F8F8F}" dt="2021-05-15T18:27:47.067" v="1025" actId="948"/>
          <ac:spMkLst>
            <pc:docMk/>
            <pc:sldMk cId="0" sldId="353"/>
            <ac:spMk id="8" creationId="{2A21CB39-519F-4555-97A4-DAF0EAA2CF9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1" creationId="{93B83B8D-D3C4-4C4A-8917-801106DE1E68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2" creationId="{2463E0D4-9A83-4552-907C-FD4EB993037A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3" creationId="{36528B34-9C35-48FE-B322-DF4D7C1C9A4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4" creationId="{A498C838-44D9-4C54-AC02-7F12A702782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5" creationId="{1E8C1F98-BF0A-407D-811E-4F22CA4E57E4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6" creationId="{CEF66365-AD59-4058-90D0-EAC9D38845F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7" creationId="{26832365-F90A-4646-AF28-08658522B27C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19" creationId="{69359C15-4BF2-417D-ABFB-FC8B7A9A25FA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0" creationId="{B712996B-9FB4-466E-8083-30F2C3CFB819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1" creationId="{9556D90C-90F0-4217-8CE1-BA95DF08391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2" creationId="{A90F7DEB-B018-4446-8423-DA6FFC4C5F7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3" creationId="{CFE3492D-5EF3-42E8-8F16-03BF0B1628E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4" creationId="{7D6E1783-4135-452C-A420-26233D03A92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5" creationId="{10D97166-F7C0-4FCD-9DB1-A7F3FA039C04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6" creationId="{9A68388D-7A79-42BA-92A2-CF7A6A784B0D}"/>
          </ac:spMkLst>
        </pc:spChg>
        <pc:spChg chg="del mod">
          <ac:chgData name="Bryan Krausen" userId="774916b2a9b30420" providerId="LiveId" clId="{B4BE5ACB-5CAC-49F7-A456-DC97890F8F8F}" dt="2021-05-15T14:28:14.503" v="656" actId="478"/>
          <ac:spMkLst>
            <pc:docMk/>
            <pc:sldMk cId="0" sldId="353"/>
            <ac:spMk id="881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14:28:44.940" v="675" actId="478"/>
          <ac:spMkLst>
            <pc:docMk/>
            <pc:sldMk cId="0" sldId="353"/>
            <ac:spMk id="882" creationId="{00000000-0000-0000-0000-000000000000}"/>
          </ac:spMkLst>
        </pc:spChg>
      </pc:sldChg>
      <pc:sldChg chg="addSp delSp modSp mod">
        <pc:chgData name="Bryan Krausen" userId="774916b2a9b30420" providerId="LiveId" clId="{B4BE5ACB-5CAC-49F7-A456-DC97890F8F8F}" dt="2021-05-15T21:38:59.625" v="2579" actId="12789"/>
        <pc:sldMkLst>
          <pc:docMk/>
          <pc:sldMk cId="0" sldId="358"/>
        </pc:sldMkLst>
        <pc:spChg chg="add del mod">
          <ac:chgData name="Bryan Krausen" userId="774916b2a9b30420" providerId="LiveId" clId="{B4BE5ACB-5CAC-49F7-A456-DC97890F8F8F}" dt="2021-05-15T20:01:54.363" v="1059" actId="478"/>
          <ac:spMkLst>
            <pc:docMk/>
            <pc:sldMk cId="0" sldId="358"/>
            <ac:spMk id="3" creationId="{DB3214DF-EBA3-4E7B-B4E6-2F9C0FEA67D6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4" creationId="{90A376FF-755D-4F59-8FDB-DB1524608F27}"/>
          </ac:spMkLst>
        </pc:spChg>
        <pc:spChg chg="add mod">
          <ac:chgData name="Bryan Krausen" userId="774916b2a9b30420" providerId="LiveId" clId="{B4BE5ACB-5CAC-49F7-A456-DC97890F8F8F}" dt="2021-05-15T20:01:48.427" v="1057" actId="20577"/>
          <ac:spMkLst>
            <pc:docMk/>
            <pc:sldMk cId="0" sldId="358"/>
            <ac:spMk id="5" creationId="{2F384379-0062-4C18-BEA1-BB7A3E0179B3}"/>
          </ac:spMkLst>
        </pc:spChg>
        <pc:spChg chg="add del mod">
          <ac:chgData name="Bryan Krausen" userId="774916b2a9b30420" providerId="LiveId" clId="{B4BE5ACB-5CAC-49F7-A456-DC97890F8F8F}" dt="2021-05-15T21:35:37.544" v="2452" actId="478"/>
          <ac:spMkLst>
            <pc:docMk/>
            <pc:sldMk cId="0" sldId="358"/>
            <ac:spMk id="6" creationId="{0FBB4E96-6975-4B05-AF68-816E96CF94AA}"/>
          </ac:spMkLst>
        </pc:spChg>
        <pc:spChg chg="add del mod">
          <ac:chgData name="Bryan Krausen" userId="774916b2a9b30420" providerId="LiveId" clId="{B4BE5ACB-5CAC-49F7-A456-DC97890F8F8F}" dt="2021-05-15T20:04:22.974" v="1153" actId="478"/>
          <ac:spMkLst>
            <pc:docMk/>
            <pc:sldMk cId="0" sldId="358"/>
            <ac:spMk id="8" creationId="{63CD7843-3863-4E91-BC2E-68C69DB98835}"/>
          </ac:spMkLst>
        </pc:spChg>
        <pc:spChg chg="add del mod">
          <ac:chgData name="Bryan Krausen" userId="774916b2a9b30420" providerId="LiveId" clId="{B4BE5ACB-5CAC-49F7-A456-DC97890F8F8F}" dt="2021-05-15T21:37:13.770" v="2516" actId="478"/>
          <ac:spMkLst>
            <pc:docMk/>
            <pc:sldMk cId="0" sldId="358"/>
            <ac:spMk id="9" creationId="{E5AA34BB-B7DD-4FC9-87BF-0867A7A063B9}"/>
          </ac:spMkLst>
        </pc:spChg>
        <pc:spChg chg="add del mod">
          <ac:chgData name="Bryan Krausen" userId="774916b2a9b30420" providerId="LiveId" clId="{B4BE5ACB-5CAC-49F7-A456-DC97890F8F8F}" dt="2021-05-15T21:35:39.833" v="2454" actId="478"/>
          <ac:spMkLst>
            <pc:docMk/>
            <pc:sldMk cId="0" sldId="358"/>
            <ac:spMk id="11" creationId="{BD839278-4A61-4D48-9173-174C6FBD09C7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13" creationId="{56E65879-0A8F-4D57-9C29-609EAE5343D4}"/>
          </ac:spMkLst>
        </pc:spChg>
        <pc:spChg chg="add mod ord">
          <ac:chgData name="Bryan Krausen" userId="774916b2a9b30420" providerId="LiveId" clId="{B4BE5ACB-5CAC-49F7-A456-DC97890F8F8F}" dt="2021-05-15T20:11:39.471" v="1453" actId="1076"/>
          <ac:spMkLst>
            <pc:docMk/>
            <pc:sldMk cId="0" sldId="358"/>
            <ac:spMk id="14" creationId="{56AF0808-0672-4D06-87CF-5AFB5C946FA5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5" creationId="{308A5B55-ECAA-4894-B2F5-5E4BD67FBED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6" creationId="{A5FDA61E-A23D-4617-9B0B-74F1E0E70F66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7" creationId="{305746BF-47CE-4BF5-AADF-1CD1DA497591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8" creationId="{9B651D75-1BE4-4568-9850-59967CCB844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9" creationId="{4DE554FD-AC72-425B-B6DA-1C00BBC7F504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20" creationId="{956D932F-8023-400C-9CDB-54545FAEFD72}"/>
          </ac:spMkLst>
        </pc:spChg>
        <pc:spChg chg="add del mod">
          <ac:chgData name="Bryan Krausen" userId="774916b2a9b30420" providerId="LiveId" clId="{B4BE5ACB-5CAC-49F7-A456-DC97890F8F8F}" dt="2021-05-15T20:07:55.297" v="1242"/>
          <ac:spMkLst>
            <pc:docMk/>
            <pc:sldMk cId="0" sldId="358"/>
            <ac:spMk id="21" creationId="{99628FDA-7AA5-455F-8108-4AA35736BAC7}"/>
          </ac:spMkLst>
        </pc:spChg>
        <pc:spChg chg="add mod">
          <ac:chgData name="Bryan Krausen" userId="774916b2a9b30420" providerId="LiveId" clId="{B4BE5ACB-5CAC-49F7-A456-DC97890F8F8F}" dt="2021-05-15T20:11:44.986" v="1454" actId="14100"/>
          <ac:spMkLst>
            <pc:docMk/>
            <pc:sldMk cId="0" sldId="358"/>
            <ac:spMk id="22" creationId="{EADCCDA4-28C2-4141-AFA3-78F66E09CDE1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3" creationId="{61EA19C1-52A1-4E19-BEA4-2AAD534D5CF8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4" creationId="{5E3B2A6F-DA7D-445E-95AC-79A09BE5D80D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5" creationId="{C1E0B3DD-3CFE-4A82-835B-2B504F8F235A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6" creationId="{A1A5CBBA-D0AB-42AD-9C0C-C8A737444975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7" creationId="{468CE5F5-0EA5-4AC7-BC9D-6D1B94181593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8" creationId="{8E16A82B-F6AE-437A-9884-E77B1BF15217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9" creationId="{8356CD5C-10BE-40A1-B193-F9ECF5B7DE42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30" creationId="{CF3F6F5F-D1FC-477B-9111-22CB34C886DF}"/>
          </ac:spMkLst>
        </pc:spChg>
        <pc:spChg chg="add mo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4" creationId="{01886C32-D1AF-4FD9-AFD4-0C01ECC2603A}"/>
          </ac:spMkLst>
        </pc:spChg>
        <pc:spChg chg="add mod or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5" creationId="{8C5D1A18-79F3-45AE-9F8F-469C9BD67F5F}"/>
          </ac:spMkLst>
        </pc:spChg>
        <pc:spChg chg="del">
          <ac:chgData name="Bryan Krausen" userId="774916b2a9b30420" providerId="LiveId" clId="{B4BE5ACB-5CAC-49F7-A456-DC97890F8F8F}" dt="2021-05-15T20:01:51.304" v="1058" actId="478"/>
          <ac:spMkLst>
            <pc:docMk/>
            <pc:sldMk cId="0" sldId="358"/>
            <ac:spMk id="906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20:04:20.549" v="1152" actId="478"/>
          <ac:spMkLst>
            <pc:docMk/>
            <pc:sldMk cId="0" sldId="358"/>
            <ac:spMk id="907" creationId="{00000000-0000-0000-0000-000000000000}"/>
          </ac:spMkLst>
        </pc:spChg>
        <pc:grpChg chg="add del mod">
          <ac:chgData name="Bryan Krausen" userId="774916b2a9b30420" providerId="LiveId" clId="{B4BE5ACB-5CAC-49F7-A456-DC97890F8F8F}" dt="2021-05-15T20:10:36.287" v="1393" actId="165"/>
          <ac:grpSpMkLst>
            <pc:docMk/>
            <pc:sldMk cId="0" sldId="358"/>
            <ac:grpSpMk id="10" creationId="{E6C5DE6E-83E4-4574-A110-864A2CF881A9}"/>
          </ac:grpSpMkLst>
        </pc:grpChg>
        <pc:grpChg chg="add mod">
          <ac:chgData name="Bryan Krausen" userId="774916b2a9b30420" providerId="LiveId" clId="{B4BE5ACB-5CAC-49F7-A456-DC97890F8F8F}" dt="2021-05-15T21:38:46.266" v="2576" actId="12788"/>
          <ac:grpSpMkLst>
            <pc:docMk/>
            <pc:sldMk cId="0" sldId="358"/>
            <ac:grpSpMk id="12" creationId="{021E4E9A-A671-4AD5-BF39-DB46332F45DD}"/>
          </ac:grpSpMkLst>
        </pc:grpChg>
        <pc:grpChg chg="add mod">
          <ac:chgData name="Bryan Krausen" userId="774916b2a9b30420" providerId="LiveId" clId="{B4BE5ACB-5CAC-49F7-A456-DC97890F8F8F}" dt="2021-05-15T21:37:53.511" v="2557" actId="1037"/>
          <ac:grpSpMkLst>
            <pc:docMk/>
            <pc:sldMk cId="0" sldId="358"/>
            <ac:grpSpMk id="31" creationId="{590EA294-8B22-49BD-A4D7-DB7B36FF0DDC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2" creationId="{E188A612-B4A0-4588-814F-CB10A744B651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3" creationId="{DAEB04A7-E39F-4723-AB36-F4344CE61030}"/>
          </ac:grpSpMkLst>
        </pc:grpChg>
      </pc:sldChg>
      <pc:sldChg chg="addSp delSp modSp mod">
        <pc:chgData name="Bryan Krausen" userId="774916b2a9b30420" providerId="LiveId" clId="{B4BE5ACB-5CAC-49F7-A456-DC97890F8F8F}" dt="2021-05-15T21:32:35.703" v="2362" actId="14861"/>
        <pc:sldMkLst>
          <pc:docMk/>
          <pc:sldMk cId="0" sldId="367"/>
        </pc:sldMkLst>
        <pc:spChg chg="add del mod">
          <ac:chgData name="Bryan Krausen" userId="774916b2a9b30420" providerId="LiveId" clId="{B4BE5ACB-5CAC-49F7-A456-DC97890F8F8F}" dt="2021-05-15T20:15:37.324" v="1467" actId="478"/>
          <ac:spMkLst>
            <pc:docMk/>
            <pc:sldMk cId="0" sldId="367"/>
            <ac:spMk id="3" creationId="{A8FAB8CC-D3ED-4088-9A6F-39084E6D2F0C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4" creationId="{EB53B2D0-481F-48B7-B4D2-994BA6597C26}"/>
          </ac:spMkLst>
        </pc:spChg>
        <pc:spChg chg="add mod">
          <ac:chgData name="Bryan Krausen" userId="774916b2a9b30420" providerId="LiveId" clId="{B4BE5ACB-5CAC-49F7-A456-DC97890F8F8F}" dt="2021-05-15T20:15:34.271" v="1464" actId="14100"/>
          <ac:spMkLst>
            <pc:docMk/>
            <pc:sldMk cId="0" sldId="367"/>
            <ac:spMk id="5" creationId="{AC6D1021-23C4-45A1-81AF-D825BC572587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9" creationId="{7BC4CE5C-4C9F-4FAD-AD1D-5AD08E2F615B}"/>
          </ac:spMkLst>
        </pc:spChg>
        <pc:spChg chg="add del mod">
          <ac:chgData name="Bryan Krausen" userId="774916b2a9b30420" providerId="LiveId" clId="{B4BE5ACB-5CAC-49F7-A456-DC97890F8F8F}" dt="2021-05-15T20:23:29.751" v="1519"/>
          <ac:spMkLst>
            <pc:docMk/>
            <pc:sldMk cId="0" sldId="367"/>
            <ac:spMk id="10" creationId="{0B5F436D-6643-422B-8E13-4CD709F09C4A}"/>
          </ac:spMkLst>
        </pc:spChg>
        <pc:spChg chg="add del mod">
          <ac:chgData name="Bryan Krausen" userId="774916b2a9b30420" providerId="LiveId" clId="{B4BE5ACB-5CAC-49F7-A456-DC97890F8F8F}" dt="2021-05-15T20:23:29.555" v="1518"/>
          <ac:spMkLst>
            <pc:docMk/>
            <pc:sldMk cId="0" sldId="367"/>
            <ac:spMk id="11" creationId="{B5BF4B82-0613-4E70-8C64-486C12249C13}"/>
          </ac:spMkLst>
        </pc:spChg>
        <pc:spChg chg="add del mod">
          <ac:chgData name="Bryan Krausen" userId="774916b2a9b30420" providerId="LiveId" clId="{B4BE5ACB-5CAC-49F7-A456-DC97890F8F8F}" dt="2021-05-15T20:23:28.386" v="1511"/>
          <ac:spMkLst>
            <pc:docMk/>
            <pc:sldMk cId="0" sldId="367"/>
            <ac:spMk id="12" creationId="{8F60B32C-A9AC-45E3-B09E-20F7FB5A2FD5}"/>
          </ac:spMkLst>
        </pc:spChg>
        <pc:spChg chg="add del">
          <ac:chgData name="Bryan Krausen" userId="774916b2a9b30420" providerId="LiveId" clId="{B4BE5ACB-5CAC-49F7-A456-DC97890F8F8F}" dt="2021-05-15T20:25:33.564" v="1535" actId="478"/>
          <ac:spMkLst>
            <pc:docMk/>
            <pc:sldMk cId="0" sldId="367"/>
            <ac:spMk id="13" creationId="{5D078F7D-812C-4D3C-BCB4-3251ABE52753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4" creationId="{3BB6F993-3E02-4783-917D-8BBF83BE6FF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5" creationId="{A57A6A5B-7325-4967-9D9C-B19B43A8D837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6" creationId="{2656BF1C-CB85-41FC-BD9F-026C8557ADED}"/>
          </ac:spMkLst>
        </pc:spChg>
        <pc:spChg chg="add del mod">
          <ac:chgData name="Bryan Krausen" userId="774916b2a9b30420" providerId="LiveId" clId="{B4BE5ACB-5CAC-49F7-A456-DC97890F8F8F}" dt="2021-05-15T20:31:53.965" v="1746" actId="478"/>
          <ac:spMkLst>
            <pc:docMk/>
            <pc:sldMk cId="0" sldId="367"/>
            <ac:spMk id="17" creationId="{243C0F3E-EE10-4B41-B66C-F2A81894801B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8" creationId="{9C4C7DF2-14C9-4762-9F61-60948B554D05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9" creationId="{09DF18C6-7DBD-43F9-9ED0-2B9B53DB3FD4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1" creationId="{CE4B07E4-3CB0-4430-B777-D328FDEC746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2" creationId="{1A2FB7A5-10D6-4BF2-ADCB-7BE0D7A3137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3" creationId="{A6F93310-BD78-4FDA-A702-20511D9264AD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4" creationId="{D5CC3912-5E36-486A-B568-9A5DE0B600C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6" creationId="{4FC85711-85A0-4E3D-B5E2-503D6BF422A3}"/>
          </ac:spMkLst>
        </pc:spChg>
        <pc:spChg chg="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7" creationId="{F0451195-4A28-43F6-A95B-3F01E31FC273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8" creationId="{EA23DA44-B4D5-4CFD-A502-C3B9AEABEF0E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9" creationId="{7168B020-ACF4-403B-AE96-108813A52AE9}"/>
          </ac:spMkLst>
        </pc:spChg>
        <pc:spChg chg="add 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0" creationId="{BEA1C103-CAB5-46E0-9837-BEC98AD20EA7}"/>
          </ac:spMkLst>
        </pc:spChg>
        <pc:spChg chg="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1" creationId="{8DE25EDA-1077-4D2C-A832-7036B39B79E8}"/>
          </ac:spMkLst>
        </pc:spChg>
        <pc:spChg chg="del mod">
          <ac:chgData name="Bryan Krausen" userId="774916b2a9b30420" providerId="LiveId" clId="{B4BE5ACB-5CAC-49F7-A456-DC97890F8F8F}" dt="2021-05-15T20:27:42.148" v="1571" actId="478"/>
          <ac:spMkLst>
            <pc:docMk/>
            <pc:sldMk cId="0" sldId="367"/>
            <ac:spMk id="32" creationId="{9121698A-5363-4394-9310-E2F189C18F08}"/>
          </ac:spMkLst>
        </pc:spChg>
        <pc:spChg chg="del mod">
          <ac:chgData name="Bryan Krausen" userId="774916b2a9b30420" providerId="LiveId" clId="{B4BE5ACB-5CAC-49F7-A456-DC97890F8F8F}" dt="2021-05-15T20:27:38.965" v="1565" actId="478"/>
          <ac:spMkLst>
            <pc:docMk/>
            <pc:sldMk cId="0" sldId="367"/>
            <ac:spMk id="33" creationId="{381C038D-BC83-49B6-9801-A337F04DE126}"/>
          </ac:spMkLst>
        </pc:spChg>
        <pc:spChg chg="del mod">
          <ac:chgData name="Bryan Krausen" userId="774916b2a9b30420" providerId="LiveId" clId="{B4BE5ACB-5CAC-49F7-A456-DC97890F8F8F}" dt="2021-05-15T20:27:42.461" v="1572" actId="478"/>
          <ac:spMkLst>
            <pc:docMk/>
            <pc:sldMk cId="0" sldId="367"/>
            <ac:spMk id="34" creationId="{760D68D3-5185-4735-ADBD-7A1F3E8F9666}"/>
          </ac:spMkLst>
        </pc:spChg>
        <pc:spChg chg="del mod">
          <ac:chgData name="Bryan Krausen" userId="774916b2a9b30420" providerId="LiveId" clId="{B4BE5ACB-5CAC-49F7-A456-DC97890F8F8F}" dt="2021-05-15T20:27:41.629" v="1570" actId="478"/>
          <ac:spMkLst>
            <pc:docMk/>
            <pc:sldMk cId="0" sldId="367"/>
            <ac:spMk id="35" creationId="{4B9BCB06-333C-4C66-86EB-711E1E0FB143}"/>
          </ac:spMkLst>
        </pc:spChg>
        <pc:spChg chg="del mod">
          <ac:chgData name="Bryan Krausen" userId="774916b2a9b30420" providerId="LiveId" clId="{B4BE5ACB-5CAC-49F7-A456-DC97890F8F8F}" dt="2021-05-15T20:27:49.141" v="1580" actId="478"/>
          <ac:spMkLst>
            <pc:docMk/>
            <pc:sldMk cId="0" sldId="367"/>
            <ac:spMk id="36" creationId="{B271311D-F212-4EB2-9704-EDC9FD2EA985}"/>
          </ac:spMkLst>
        </pc:spChg>
        <pc:spChg chg="del mod">
          <ac:chgData name="Bryan Krausen" userId="774916b2a9b30420" providerId="LiveId" clId="{B4BE5ACB-5CAC-49F7-A456-DC97890F8F8F}" dt="2021-05-15T20:27:42.764" v="1573" actId="478"/>
          <ac:spMkLst>
            <pc:docMk/>
            <pc:sldMk cId="0" sldId="367"/>
            <ac:spMk id="37" creationId="{FE4D8B65-16D5-44B1-BF87-B3F552288A53}"/>
          </ac:spMkLst>
        </pc:spChg>
        <pc:spChg chg="del mod">
          <ac:chgData name="Bryan Krausen" userId="774916b2a9b30420" providerId="LiveId" clId="{B4BE5ACB-5CAC-49F7-A456-DC97890F8F8F}" dt="2021-05-15T20:27:40.965" v="1569" actId="478"/>
          <ac:spMkLst>
            <pc:docMk/>
            <pc:sldMk cId="0" sldId="367"/>
            <ac:spMk id="38" creationId="{28D2CBA8-4605-48D0-95A6-D3738DC6EE7C}"/>
          </ac:spMkLst>
        </pc:spChg>
        <pc:spChg chg="del mod">
          <ac:chgData name="Bryan Krausen" userId="774916b2a9b30420" providerId="LiveId" clId="{B4BE5ACB-5CAC-49F7-A456-DC97890F8F8F}" dt="2021-05-15T20:27:48.277" v="1579" actId="478"/>
          <ac:spMkLst>
            <pc:docMk/>
            <pc:sldMk cId="0" sldId="367"/>
            <ac:spMk id="39" creationId="{019E7FC9-7C83-46D0-8E1F-847320CE6B36}"/>
          </ac:spMkLst>
        </pc:spChg>
        <pc:spChg chg="del mod">
          <ac:chgData name="Bryan Krausen" userId="774916b2a9b30420" providerId="LiveId" clId="{B4BE5ACB-5CAC-49F7-A456-DC97890F8F8F}" dt="2021-05-15T20:27:43.244" v="1574" actId="478"/>
          <ac:spMkLst>
            <pc:docMk/>
            <pc:sldMk cId="0" sldId="367"/>
            <ac:spMk id="40" creationId="{1D484E07-0742-4A56-9785-39D9A0E53368}"/>
          </ac:spMkLst>
        </pc:spChg>
        <pc:spChg chg="del mod">
          <ac:chgData name="Bryan Krausen" userId="774916b2a9b30420" providerId="LiveId" clId="{B4BE5ACB-5CAC-49F7-A456-DC97890F8F8F}" dt="2021-05-15T20:27:40.584" v="1568" actId="478"/>
          <ac:spMkLst>
            <pc:docMk/>
            <pc:sldMk cId="0" sldId="367"/>
            <ac:spMk id="41" creationId="{8AA75514-37E9-4D66-BBDB-CA3A7D987FA9}"/>
          </ac:spMkLst>
        </pc:spChg>
        <pc:spChg chg="del mod">
          <ac:chgData name="Bryan Krausen" userId="774916b2a9b30420" providerId="LiveId" clId="{B4BE5ACB-5CAC-49F7-A456-DC97890F8F8F}" dt="2021-05-15T20:27:47.517" v="1578" actId="478"/>
          <ac:spMkLst>
            <pc:docMk/>
            <pc:sldMk cId="0" sldId="367"/>
            <ac:spMk id="42" creationId="{5EFF184A-894C-415E-BA55-65A823D584C0}"/>
          </ac:spMkLst>
        </pc:spChg>
        <pc:spChg chg="del mod">
          <ac:chgData name="Bryan Krausen" userId="774916b2a9b30420" providerId="LiveId" clId="{B4BE5ACB-5CAC-49F7-A456-DC97890F8F8F}" dt="2021-05-15T20:27:43.684" v="1575" actId="478"/>
          <ac:spMkLst>
            <pc:docMk/>
            <pc:sldMk cId="0" sldId="367"/>
            <ac:spMk id="43" creationId="{1D02466E-0BBB-4F93-9227-689B4A307552}"/>
          </ac:spMkLst>
        </pc:spChg>
        <pc:spChg chg="del mod">
          <ac:chgData name="Bryan Krausen" userId="774916b2a9b30420" providerId="LiveId" clId="{B4BE5ACB-5CAC-49F7-A456-DC97890F8F8F}" dt="2021-05-15T20:27:40.261" v="1567" actId="478"/>
          <ac:spMkLst>
            <pc:docMk/>
            <pc:sldMk cId="0" sldId="367"/>
            <ac:spMk id="44" creationId="{1F42334A-C98B-4E2A-9902-E68C96DE8A25}"/>
          </ac:spMkLst>
        </pc:spChg>
        <pc:spChg chg="del mod">
          <ac:chgData name="Bryan Krausen" userId="774916b2a9b30420" providerId="LiveId" clId="{B4BE5ACB-5CAC-49F7-A456-DC97890F8F8F}" dt="2021-05-15T20:27:46.133" v="1577" actId="478"/>
          <ac:spMkLst>
            <pc:docMk/>
            <pc:sldMk cId="0" sldId="367"/>
            <ac:spMk id="45" creationId="{99E4F363-3F50-482C-B245-322773BF282E}"/>
          </ac:spMkLst>
        </pc:spChg>
        <pc:spChg chg="del mod">
          <ac:chgData name="Bryan Krausen" userId="774916b2a9b30420" providerId="LiveId" clId="{B4BE5ACB-5CAC-49F7-A456-DC97890F8F8F}" dt="2021-05-15T20:27:44.309" v="1576" actId="478"/>
          <ac:spMkLst>
            <pc:docMk/>
            <pc:sldMk cId="0" sldId="367"/>
            <ac:spMk id="46" creationId="{32CDD72F-86F8-4271-8DEA-D2063C6E5323}"/>
          </ac:spMkLst>
        </pc:spChg>
        <pc:spChg chg="del mod">
          <ac:chgData name="Bryan Krausen" userId="774916b2a9b30420" providerId="LiveId" clId="{B4BE5ACB-5CAC-49F7-A456-DC97890F8F8F}" dt="2021-05-15T20:27:39.925" v="1566" actId="478"/>
          <ac:spMkLst>
            <pc:docMk/>
            <pc:sldMk cId="0" sldId="367"/>
            <ac:spMk id="47" creationId="{95E90509-3A6E-4161-A07A-1B62EEB1F360}"/>
          </ac:spMkLst>
        </pc:spChg>
        <pc:spChg chg="add del mod">
          <ac:chgData name="Bryan Krausen" userId="774916b2a9b30420" providerId="LiveId" clId="{B4BE5ACB-5CAC-49F7-A456-DC97890F8F8F}" dt="2021-05-15T20:31:54.221" v="1747" actId="478"/>
          <ac:spMkLst>
            <pc:docMk/>
            <pc:sldMk cId="0" sldId="367"/>
            <ac:spMk id="49" creationId="{365A63F1-0574-4C67-AF18-A4FC3CB659A6}"/>
          </ac:spMkLst>
        </pc:spChg>
        <pc:spChg chg="add del mod">
          <ac:chgData name="Bryan Krausen" userId="774916b2a9b30420" providerId="LiveId" clId="{B4BE5ACB-5CAC-49F7-A456-DC97890F8F8F}" dt="2021-05-15T20:31:54.532" v="1748" actId="478"/>
          <ac:spMkLst>
            <pc:docMk/>
            <pc:sldMk cId="0" sldId="367"/>
            <ac:spMk id="50" creationId="{96C26819-DE9D-42F0-BFEB-24BF98D05FC3}"/>
          </ac:spMkLst>
        </pc:spChg>
        <pc:spChg chg="add del mod">
          <ac:chgData name="Bryan Krausen" userId="774916b2a9b30420" providerId="LiveId" clId="{B4BE5ACB-5CAC-49F7-A456-DC97890F8F8F}" dt="2021-05-15T20:31:54.885" v="1750" actId="478"/>
          <ac:spMkLst>
            <pc:docMk/>
            <pc:sldMk cId="0" sldId="367"/>
            <ac:spMk id="51" creationId="{88E1C884-65F3-4C5E-92A8-96B85F4B4646}"/>
          </ac:spMkLst>
        </pc:spChg>
        <pc:spChg chg="add del mod">
          <ac:chgData name="Bryan Krausen" userId="774916b2a9b30420" providerId="LiveId" clId="{B4BE5ACB-5CAC-49F7-A456-DC97890F8F8F}" dt="2021-05-15T20:31:55.428" v="1752" actId="478"/>
          <ac:spMkLst>
            <pc:docMk/>
            <pc:sldMk cId="0" sldId="367"/>
            <ac:spMk id="52" creationId="{72F9BFC0-0E21-4A3E-8185-35A2D341B188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3" creationId="{85F03C32-26D4-4D27-A705-1D3C0CD07B82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4" creationId="{6B1394D0-A57B-4901-BC4D-DDDF03AB15F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5" creationId="{195EFE31-284E-4581-9DB0-04366A8AA43F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6" creationId="{FF5C14EC-D7FC-4B8C-8AF0-1451AAAB8A8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7" creationId="{61C75D65-96CF-418D-8584-AFEA0E8C53C7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8" creationId="{E20043FB-47DB-4897-98DD-6C8FB2CB6E2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9" creationId="{AD0F9C31-B6EF-4939-866E-40E258C40CA6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0" creationId="{04B0C893-F0E6-4928-9E05-B4A01A94248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1" creationId="{2EDB4ACD-78D6-4352-992A-8A03DF569CCE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2" creationId="{F2CB6FA8-5EC5-4C43-94DC-A1D8A5A22ED8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3" creationId="{04B9876A-AF6B-4241-93D2-8DA5B3AD7C4D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4" creationId="{6BDF19CD-E02A-4B9D-BAE2-E7D4DEF14BFF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5" creationId="{2B153519-BFED-40D0-8BAA-C30C42D5E430}"/>
          </ac:spMkLst>
        </pc:spChg>
        <pc:spChg chg="del mod">
          <ac:chgData name="Bryan Krausen" userId="774916b2a9b30420" providerId="LiveId" clId="{B4BE5ACB-5CAC-49F7-A456-DC97890F8F8F}" dt="2021-05-15T20:31:51.381" v="1744" actId="478"/>
          <ac:spMkLst>
            <pc:docMk/>
            <pc:sldMk cId="0" sldId="367"/>
            <ac:spMk id="66" creationId="{870D506D-27B9-48CB-8D26-22ABC2FECC89}"/>
          </ac:spMkLst>
        </pc:spChg>
        <pc:spChg chg="del mod">
          <ac:chgData name="Bryan Krausen" userId="774916b2a9b30420" providerId="LiveId" clId="{B4BE5ACB-5CAC-49F7-A456-DC97890F8F8F}" dt="2021-05-15T20:31:51.677" v="1745" actId="478"/>
          <ac:spMkLst>
            <pc:docMk/>
            <pc:sldMk cId="0" sldId="367"/>
            <ac:spMk id="67" creationId="{58F619A4-80DD-4715-A684-18BEDF252489}"/>
          </ac:spMkLst>
        </pc:spChg>
        <pc:spChg chg="del mod">
          <ac:chgData name="Bryan Krausen" userId="774916b2a9b30420" providerId="LiveId" clId="{B4BE5ACB-5CAC-49F7-A456-DC97890F8F8F}" dt="2021-05-15T20:31:50.717" v="1743" actId="478"/>
          <ac:spMkLst>
            <pc:docMk/>
            <pc:sldMk cId="0" sldId="367"/>
            <ac:spMk id="68" creationId="{D42BC5BE-2B3E-4663-AE23-6764BF862FD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4" creationId="{F0F88FA8-E28F-4273-824F-6A98D44F517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5" creationId="{A1C5F77B-F7D4-4F34-A655-14D1C2DAF3D1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6" creationId="{E4CA6DE0-DCCF-403A-8283-B9E19D4FC63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7" creationId="{AB48E24A-54AE-44C4-8640-A3E78739D384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79" creationId="{5148ECFF-6A1C-4714-B331-7AA287843A63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0" creationId="{B0F96A7C-9979-4E2B-9E88-C381565BC72B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1" creationId="{2176DD9F-57E2-4947-8908-62EF80BDCDA1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2" creationId="{01D1FCAB-5241-4678-BD20-D5DFE81257E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5" creationId="{2851EF59-F31F-49B3-9F57-2B1E2AA6DDB1}"/>
          </ac:spMkLst>
        </pc:spChg>
        <pc:spChg chg="add mod">
          <ac:chgData name="Bryan Krausen" userId="774916b2a9b30420" providerId="LiveId" clId="{B4BE5ACB-5CAC-49F7-A456-DC97890F8F8F}" dt="2021-05-15T21:30:37.777" v="2224" actId="12788"/>
          <ac:spMkLst>
            <pc:docMk/>
            <pc:sldMk cId="0" sldId="367"/>
            <ac:spMk id="97" creationId="{7517443D-7BAD-4969-9E9F-D772C6613FC6}"/>
          </ac:spMkLst>
        </pc:spChg>
        <pc:spChg chg="add mod">
          <ac:chgData name="Bryan Krausen" userId="774916b2a9b30420" providerId="LiveId" clId="{B4BE5ACB-5CAC-49F7-A456-DC97890F8F8F}" dt="2021-05-15T21:30:39.852" v="2225" actId="12788"/>
          <ac:spMkLst>
            <pc:docMk/>
            <pc:sldMk cId="0" sldId="367"/>
            <ac:spMk id="98" creationId="{EC27EC6D-D84A-44B8-975C-2BBF594AF0DF}"/>
          </ac:spMkLst>
        </pc:spChg>
        <pc:spChg chg="add mod">
          <ac:chgData name="Bryan Krausen" userId="774916b2a9b30420" providerId="LiveId" clId="{B4BE5ACB-5CAC-49F7-A456-DC97890F8F8F}" dt="2021-05-15T21:30:48.601" v="2238" actId="1038"/>
          <ac:spMkLst>
            <pc:docMk/>
            <pc:sldMk cId="0" sldId="367"/>
            <ac:spMk id="99" creationId="{AF67801B-612C-4018-B4AC-9A2B77F7916E}"/>
          </ac:spMkLst>
        </pc:spChg>
        <pc:spChg chg="add mod">
          <ac:chgData name="Bryan Krausen" userId="774916b2a9b30420" providerId="LiveId" clId="{B4BE5ACB-5CAC-49F7-A456-DC97890F8F8F}" dt="2021-05-15T21:30:54.879" v="2240" actId="12788"/>
          <ac:spMkLst>
            <pc:docMk/>
            <pc:sldMk cId="0" sldId="367"/>
            <ac:spMk id="100" creationId="{65AACDE6-5736-4BDF-9AFF-E96F05B4562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897" creationId="{9A03F2FA-BBBB-447E-B0BD-D535633D27A6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98" creationId="{3F7EAABB-BAAE-4E26-A9FF-0ED53E31517E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909" creationId="{BB3765F6-A979-46C8-B904-8DFFBFD342F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10" creationId="{CB0181BD-70F3-4C78-8B65-9489210A4570}"/>
          </ac:spMkLst>
        </pc:spChg>
        <pc:spChg chg="add mod">
          <ac:chgData name="Bryan Krausen" userId="774916b2a9b30420" providerId="LiveId" clId="{B4BE5ACB-5CAC-49F7-A456-DC97890F8F8F}" dt="2021-05-15T21:30:35.701" v="2223" actId="12788"/>
          <ac:spMkLst>
            <pc:docMk/>
            <pc:sldMk cId="0" sldId="367"/>
            <ac:spMk id="911" creationId="{8AEA8F44-241D-4F02-B43C-F0EFD2703D47}"/>
          </ac:spMkLst>
        </pc:spChg>
        <pc:spChg chg="del mod">
          <ac:chgData name="Bryan Krausen" userId="774916b2a9b30420" providerId="LiveId" clId="{B4BE5ACB-5CAC-49F7-A456-DC97890F8F8F}" dt="2021-05-15T20:15:36.475" v="1466" actId="478"/>
          <ac:spMkLst>
            <pc:docMk/>
            <pc:sldMk cId="0" sldId="367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35.646" v="1465" actId="478"/>
          <ac:spMkLst>
            <pc:docMk/>
            <pc:sldMk cId="0" sldId="367"/>
            <ac:spMk id="951" creationId="{00000000-0000-0000-0000-000000000000}"/>
          </ac:spMkLst>
        </pc:spChg>
        <pc:picChg chg="add del mod">
          <ac:chgData name="Bryan Krausen" userId="774916b2a9b30420" providerId="LiveId" clId="{B4BE5ACB-5CAC-49F7-A456-DC97890F8F8F}" dt="2021-05-15T20:38:42.648" v="1763" actId="478"/>
          <ac:picMkLst>
            <pc:docMk/>
            <pc:sldMk cId="0" sldId="367"/>
            <ac:picMk id="25" creationId="{82FDA443-EC74-4D0A-96D2-D472F48BAB9C}"/>
          </ac:picMkLst>
        </pc:picChg>
        <pc:picChg chg="add del mod">
          <ac:chgData name="Bryan Krausen" userId="774916b2a9b30420" providerId="LiveId" clId="{B4BE5ACB-5CAC-49F7-A456-DC97890F8F8F}" dt="2021-05-15T20:39:05.973" v="1770" actId="478"/>
          <ac:picMkLst>
            <pc:docMk/>
            <pc:sldMk cId="0" sldId="367"/>
            <ac:picMk id="896" creationId="{36B1F60A-BD6C-470E-86A0-350B3568E8F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0" creationId="{7F139CDA-855C-41D5-9D7F-9FF9DB18BED8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2" creationId="{109F575D-4552-4DB3-9CBC-D0883AB7F8C6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4" creationId="{1275F956-9EC3-48D7-8894-73007DDCF45E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6" creationId="{ED322360-8AC1-4338-9486-BD997B8B354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8" creationId="{DB1CB267-6B26-4FAC-941D-21538EA63776}"/>
          </ac:picMkLst>
        </pc:picChg>
        <pc:cxnChg chg="add del mod">
          <ac:chgData name="Bryan Krausen" userId="774916b2a9b30420" providerId="LiveId" clId="{B4BE5ACB-5CAC-49F7-A456-DC97890F8F8F}" dt="2021-05-15T20:23:27.279" v="1504" actId="11529"/>
          <ac:cxnSpMkLst>
            <pc:docMk/>
            <pc:sldMk cId="0" sldId="367"/>
            <ac:cxnSpMk id="7" creationId="{23BD9962-F509-4402-B3CD-E444D4267F15}"/>
          </ac:cxnSpMkLst>
        </pc:cxnChg>
      </pc:sldChg>
      <pc:sldChg chg="addSp delSp modSp add mod">
        <pc:chgData name="Bryan Krausen" userId="774916b2a9b30420" providerId="LiveId" clId="{B4BE5ACB-5CAC-49F7-A456-DC97890F8F8F}" dt="2021-05-15T18:14:02.293" v="826" actId="12788"/>
        <pc:sldMkLst>
          <pc:docMk/>
          <pc:sldMk cId="3844995873" sldId="368"/>
        </pc:sldMkLst>
        <pc:spChg chg="mod">
          <ac:chgData name="Bryan Krausen" userId="774916b2a9b30420" providerId="LiveId" clId="{B4BE5ACB-5CAC-49F7-A456-DC97890F8F8F}" dt="2021-05-15T18:11:44.997" v="816" actId="33524"/>
          <ac:spMkLst>
            <pc:docMk/>
            <pc:sldMk cId="3844995873" sldId="368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47.439" v="558" actId="20577"/>
          <ac:spMkLst>
            <pc:docMk/>
            <pc:sldMk cId="3844995873" sldId="368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2" creationId="{9A70C887-2102-429D-A8E8-EDE4C368F085}"/>
          </ac:spMkLst>
        </pc:sp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3" creationId="{FC1AC2B7-E183-4492-B870-E4E2BC9DDA2D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5" creationId="{F0937746-D725-4C83-B984-52F71FCC0BB6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7" creationId="{A46C4123-DB7A-4E24-818A-DEABAD5EDD8A}"/>
          </ac:picMkLst>
        </pc:picChg>
        <pc:picChg chg="add del mod">
          <ac:chgData name="Bryan Krausen" userId="774916b2a9b30420" providerId="LiveId" clId="{B4BE5ACB-5CAC-49F7-A456-DC97890F8F8F}" dt="2021-05-15T18:11:41.599" v="815" actId="478"/>
          <ac:picMkLst>
            <pc:docMk/>
            <pc:sldMk cId="3844995873" sldId="368"/>
            <ac:picMk id="9" creationId="{2F5DC6E4-C47A-48C1-92B4-E26B8ECE3282}"/>
          </ac:picMkLst>
        </pc:picChg>
        <pc:picChg chg="add del mod">
          <ac:chgData name="Bryan Krausen" userId="774916b2a9b30420" providerId="LiveId" clId="{B4BE5ACB-5CAC-49F7-A456-DC97890F8F8F}" dt="2021-05-15T18:12:32.420" v="821" actId="478"/>
          <ac:picMkLst>
            <pc:docMk/>
            <pc:sldMk cId="3844995873" sldId="368"/>
            <ac:picMk id="11" creationId="{7BB0E36F-F34B-459B-9722-A69E61051FF0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19" creationId="{2B6B8B7A-8E90-48A6-B04A-F89F7E183409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27" creationId="{5D2FC0EC-60C3-4B18-9E43-17268E7523A3}"/>
          </ac:picMkLst>
        </pc:picChg>
        <pc:picChg chg="add del mod">
          <ac:chgData name="Bryan Krausen" userId="774916b2a9b30420" providerId="LiveId" clId="{B4BE5ACB-5CAC-49F7-A456-DC97890F8F8F}" dt="2021-05-15T14:26:08.538" v="644" actId="478"/>
          <ac:picMkLst>
            <pc:docMk/>
            <pc:sldMk cId="3844995873" sldId="368"/>
            <ac:picMk id="28" creationId="{700F3FF8-6429-4694-A265-BFFC09FEA0C5}"/>
          </ac:picMkLst>
        </pc:picChg>
        <pc:picChg chg="add del mod">
          <ac:chgData name="Bryan Krausen" userId="774916b2a9b30420" providerId="LiveId" clId="{B4BE5ACB-5CAC-49F7-A456-DC97890F8F8F}" dt="2021-05-15T14:26:05.152" v="643" actId="478"/>
          <ac:picMkLst>
            <pc:docMk/>
            <pc:sldMk cId="3844995873" sldId="368"/>
            <ac:picMk id="29" creationId="{51A6BF08-6D3E-497D-BF5C-2F23308418D4}"/>
          </ac:picMkLst>
        </pc:picChg>
        <pc:picChg chg="add del mod">
          <ac:chgData name="Bryan Krausen" userId="774916b2a9b30420" providerId="LiveId" clId="{B4BE5ACB-5CAC-49F7-A456-DC97890F8F8F}" dt="2021-05-15T14:25:54.375" v="642" actId="478"/>
          <ac:picMkLst>
            <pc:docMk/>
            <pc:sldMk cId="3844995873" sldId="368"/>
            <ac:picMk id="30" creationId="{94036CED-A3E4-4694-8698-767530CC4C40}"/>
          </ac:picMkLst>
        </pc:picChg>
      </pc:sldChg>
      <pc:sldChg chg="addSp delSp modSp add del mod">
        <pc:chgData name="Bryan Krausen" userId="774916b2a9b30420" providerId="LiveId" clId="{B4BE5ACB-5CAC-49F7-A456-DC97890F8F8F}" dt="2021-05-15T21:59:53.255" v="2580" actId="47"/>
        <pc:sldMkLst>
          <pc:docMk/>
          <pc:sldMk cId="1650877624" sldId="369"/>
        </pc:sldMkLst>
        <pc:spChg chg="add del mod">
          <ac:chgData name="Bryan Krausen" userId="774916b2a9b30420" providerId="LiveId" clId="{B4BE5ACB-5CAC-49F7-A456-DC97890F8F8F}" dt="2021-05-15T20:15:14.567" v="1457" actId="478"/>
          <ac:spMkLst>
            <pc:docMk/>
            <pc:sldMk cId="1650877624" sldId="369"/>
            <ac:spMk id="3" creationId="{D9B28217-045C-4A07-ADA6-C445355C4AE5}"/>
          </ac:spMkLst>
        </pc:spChg>
        <pc:spChg chg="add del mod">
          <ac:chgData name="Bryan Krausen" userId="774916b2a9b30420" providerId="LiveId" clId="{B4BE5ACB-5CAC-49F7-A456-DC97890F8F8F}" dt="2021-05-15T20:15:20.920" v="1459" actId="478"/>
          <ac:spMkLst>
            <pc:docMk/>
            <pc:sldMk cId="1650877624" sldId="369"/>
            <ac:spMk id="5" creationId="{28D5F88A-C2D5-4A5D-BF41-5F471AD0D3FF}"/>
          </ac:spMkLst>
        </pc:spChg>
        <pc:spChg chg="add mod">
          <ac:chgData name="Bryan Krausen" userId="774916b2a9b30420" providerId="LiveId" clId="{B4BE5ACB-5CAC-49F7-A456-DC97890F8F8F}" dt="2021-05-15T20:24:33.462" v="1531" actId="404"/>
          <ac:spMkLst>
            <pc:docMk/>
            <pc:sldMk cId="1650877624" sldId="369"/>
            <ac:spMk id="10" creationId="{998B5001-3E3C-41AC-BAD6-67A27F8AF002}"/>
          </ac:spMkLst>
        </pc:spChg>
        <pc:spChg chg="add del mod">
          <ac:chgData name="Bryan Krausen" userId="774916b2a9b30420" providerId="LiveId" clId="{B4BE5ACB-5CAC-49F7-A456-DC97890F8F8F}" dt="2021-05-15T20:24:38.818" v="1532" actId="1076"/>
          <ac:spMkLst>
            <pc:docMk/>
            <pc:sldMk cId="1650877624" sldId="369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13.375" v="1456" actId="478"/>
          <ac:spMkLst>
            <pc:docMk/>
            <pc:sldMk cId="1650877624" sldId="369"/>
            <ac:spMk id="951" creationId="{00000000-0000-0000-0000-000000000000}"/>
          </ac:spMkLst>
        </pc:spChg>
      </pc:sldChg>
      <pc:sldChg chg="addSp delSp modSp add del mod chgLayout">
        <pc:chgData name="Bryan Krausen" userId="774916b2a9b30420" providerId="LiveId" clId="{B4BE5ACB-5CAC-49F7-A456-DC97890F8F8F}" dt="2021-05-15T14:16:12.502" v="543" actId="47"/>
        <pc:sldMkLst>
          <pc:docMk/>
          <pc:sldMk cId="2765140249" sldId="369"/>
        </pc:sldMkLst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" creationId="{ED21A5DD-A7A5-4A30-98E5-A60F9FB9F8B2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4" creationId="{1E8B2477-0ECA-4803-AF28-53B12A9895F9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6" creationId="{FBE24EDB-E9E3-4F92-932D-19E4CDD45E4E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7" creationId="{A6836A5A-C7C0-43F0-BB11-29D735BB05EF}"/>
          </ac:spMkLst>
        </pc:spChg>
        <pc:spChg chg="del mod">
          <ac:chgData name="Bryan Krausen" userId="774916b2a9b30420" providerId="LiveId" clId="{B4BE5ACB-5CAC-49F7-A456-DC97890F8F8F}" dt="2021-05-15T14:14:28.500" v="461"/>
          <ac:spMkLst>
            <pc:docMk/>
            <pc:sldMk cId="2765140249" sldId="369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14:14:27.371" v="459" actId="12788"/>
          <ac:spMkLst>
            <pc:docMk/>
            <pc:sldMk cId="2765140249" sldId="369"/>
            <ac:spMk id="17" creationId="{23E09767-3FF2-4AB0-B724-668A818E215B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4" creationId="{A3A43570-ACEE-4F86-91CF-6CD5A4E2749D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5" creationId="{BAA7CD3A-B375-4E83-A2B3-D53B6CA55573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6" creationId="{9288AB65-2F19-48A9-9F27-A321CDE7E877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7" creationId="{06A91F6A-D8D1-4241-AE34-DE09AC6BB33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8" creationId="{0275EB7E-3B17-4A4C-83FD-A18623F62012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9" creationId="{4C0B0775-7509-4ACE-ACDC-0606D9665B1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0" creationId="{2D0D3034-1360-4048-959C-92A9387ED55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1" creationId="{C2258E5D-3D60-40E7-B057-8A39F3C0127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2" creationId="{6F0CBDC2-55F1-4EEE-A053-434E8B0CEDAC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5" creationId="{28260347-9DE9-4D06-9796-D40030BC409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6" creationId="{5A5B7864-5A86-4757-BE41-1A861994C41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7" creationId="{F0E2B806-58BD-4B33-A6D9-7E506C7A3422}"/>
          </ac:spMkLst>
        </pc:sp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0" creationId="{7E4D58B2-2AD5-4DDC-934A-3B8B30B3CED2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3" creationId="{3ABD192B-FBDC-448B-9BA7-B9D08A2638E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38" creationId="{E410E0AD-3DB9-47A2-8105-C4D3E3A1068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40" creationId="{5F3FE605-288F-4DEF-8F1E-DB1D4E2F2543}"/>
          </ac:picMkLst>
        </pc:pic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5" creationId="{AD419EB1-3C75-4C13-882A-0A854824081C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3" creationId="{BE4A73B7-0CC9-4686-B67A-AB65FC4D0684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4" creationId="{526204D2-79F3-48F7-9D8F-275374710921}"/>
          </ac:cxnSpMkLst>
        </pc:cxnChg>
      </pc:sldChg>
      <pc:sldChg chg="add del">
        <pc:chgData name="Bryan Krausen" userId="774916b2a9b30420" providerId="LiveId" clId="{B4BE5ACB-5CAC-49F7-A456-DC97890F8F8F}" dt="2021-05-15T20:24:22.545" v="1522"/>
        <pc:sldMkLst>
          <pc:docMk/>
          <pc:sldMk cId="1034942741" sldId="370"/>
        </pc:sldMkLst>
      </pc:sldChg>
      <pc:sldChg chg="delSp modSp add mod ord">
        <pc:chgData name="Bryan Krausen" userId="774916b2a9b30420" providerId="LiveId" clId="{B4BE5ACB-5CAC-49F7-A456-DC97890F8F8F}" dt="2021-05-15T21:35:34.357" v="2451"/>
        <pc:sldMkLst>
          <pc:docMk/>
          <pc:sldMk cId="3976032490" sldId="370"/>
        </pc:sldMkLst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4" creationId="{90A376FF-755D-4F59-8FDB-DB1524608F27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6" creationId="{0FBB4E96-6975-4B05-AF68-816E96CF94AA}"/>
          </ac:spMkLst>
        </pc:spChg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9" creationId="{E5AA34BB-B7DD-4FC9-87BF-0867A7A063B9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11" creationId="{BD839278-4A61-4D48-9173-174C6FBD09C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3" creationId="{61EA19C1-52A1-4E19-BEA4-2AAD534D5CF8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4" creationId="{5E3B2A6F-DA7D-445E-95AC-79A09BE5D80D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5" creationId="{C1E0B3DD-3CFE-4A82-835B-2B504F8F235A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6" creationId="{A1A5CBBA-D0AB-42AD-9C0C-C8A737444975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7" creationId="{468CE5F5-0EA5-4AC7-BC9D-6D1B94181593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8" creationId="{8E16A82B-F6AE-437A-9884-E77B1BF1521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9" creationId="{8356CD5C-10BE-40A1-B193-F9ECF5B7DE42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30" creationId="{CF3F6F5F-D1FC-477B-9111-22CB34C886DF}"/>
          </ac:spMkLst>
        </pc:spChg>
        <pc:grpChg chg="del">
          <ac:chgData name="Bryan Krausen" userId="774916b2a9b30420" providerId="LiveId" clId="{B4BE5ACB-5CAC-49F7-A456-DC97890F8F8F}" dt="2021-05-15T21:34:47.505" v="2364" actId="478"/>
          <ac:grpSpMkLst>
            <pc:docMk/>
            <pc:sldMk cId="3976032490" sldId="370"/>
            <ac:grpSpMk id="12" creationId="{021E4E9A-A671-4AD5-BF39-DB46332F45DD}"/>
          </ac:grpSpMkLst>
        </pc:grpChg>
      </pc:sldChg>
      <pc:sldChg chg="addSp delSp modSp add mod">
        <pc:chgData name="Bryan Krausen" userId="774916b2a9b30420" providerId="LiveId" clId="{B4BE5ACB-5CAC-49F7-A456-DC97890F8F8F}" dt="2021-05-15T22:06:09.002" v="2868" actId="1076"/>
        <pc:sldMkLst>
          <pc:docMk/>
          <pc:sldMk cId="3044263765" sldId="371"/>
        </pc:sldMkLst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" creationId="{CC7AB95D-D529-4A98-A55E-B9C4525E7F6E}"/>
          </ac:spMkLst>
        </pc:spChg>
        <pc:spChg chg="mod">
          <ac:chgData name="Bryan Krausen" userId="774916b2a9b30420" providerId="LiveId" clId="{B4BE5ACB-5CAC-49F7-A456-DC97890F8F8F}" dt="2021-05-15T22:00:21.289" v="2600" actId="20577"/>
          <ac:spMkLst>
            <pc:docMk/>
            <pc:sldMk cId="3044263765" sldId="371"/>
            <ac:spMk id="5" creationId="{264CDE37-C120-4473-B028-9681500ED7C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7" creationId="{1800290E-82AE-46BF-919D-C20F83534AB4}"/>
          </ac:spMkLst>
        </pc:spChg>
        <pc:spChg chg="mod">
          <ac:chgData name="Bryan Krausen" userId="774916b2a9b30420" providerId="LiveId" clId="{B4BE5ACB-5CAC-49F7-A456-DC97890F8F8F}" dt="2021-05-15T22:01:25.812" v="2723" actId="20577"/>
          <ac:spMkLst>
            <pc:docMk/>
            <pc:sldMk cId="3044263765" sldId="371"/>
            <ac:spMk id="8" creationId="{2A21CB39-519F-4555-97A4-DAF0EAA2CF9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1" creationId="{93B83B8D-D3C4-4C4A-8917-801106DE1E68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2" creationId="{2463E0D4-9A83-4552-907C-FD4EB993037A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3" creationId="{36528B34-9C35-48FE-B322-DF4D7C1C9A4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4" creationId="{A498C838-44D9-4C54-AC02-7F12A702782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5" creationId="{1E8C1F98-BF0A-407D-811E-4F22CA4E57E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6" creationId="{CEF66365-AD59-4058-90D0-EAC9D38845F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7" creationId="{26832365-F90A-4646-AF28-08658522B27C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19" creationId="{69359C15-4BF2-417D-ABFB-FC8B7A9A25FA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0" creationId="{B712996B-9FB4-466E-8083-30F2C3CFB819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1" creationId="{9556D90C-90F0-4217-8CE1-BA95DF08391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2" creationId="{A90F7DEB-B018-4446-8423-DA6FFC4C5F7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3" creationId="{CFE3492D-5EF3-42E8-8F16-03BF0B1628E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4" creationId="{7D6E1783-4135-452C-A420-26233D03A92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5" creationId="{10D97166-F7C0-4FCD-9DB1-A7F3FA039C04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6" creationId="{9A68388D-7A79-42BA-92A2-CF7A6A784B0D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7" creationId="{74F25860-4F41-4C3A-90A7-FC668F5DFA4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8" creationId="{567AF0E2-BCB0-40C3-8ABF-E3E2B452E4A8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9" creationId="{EDA67DA3-3E1B-4009-94E9-7D34182E3874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0" creationId="{7CEF0D0D-B78B-42AF-8AD7-D89F17FFAFA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1" creationId="{0782A8DD-C705-4381-A653-12DFC62C6986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2" creationId="{61A98F09-9E13-4FD1-B7BE-E8CE0A28F700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3" creationId="{2CD134F6-7B44-47F8-ADD9-65EA2766E4AA}"/>
          </ac:spMkLst>
        </pc:spChg>
      </pc:sldChg>
    </pc:docChg>
  </pc:docChgLst>
  <pc:docChgLst>
    <pc:chgData name="Bryan Krausen" userId="774916b2a9b30420" providerId="LiveId" clId="{433A0669-CE77-4EF0-96FD-E7F85119DC32}"/>
    <pc:docChg chg="modSld">
      <pc:chgData name="Bryan Krausen" userId="774916b2a9b30420" providerId="LiveId" clId="{433A0669-CE77-4EF0-96FD-E7F85119DC32}" dt="2021-05-16T22:47:56.181" v="21"/>
      <pc:docMkLst>
        <pc:docMk/>
      </pc:docMkLst>
      <pc:sldChg chg="modSp mod">
        <pc:chgData name="Bryan Krausen" userId="774916b2a9b30420" providerId="LiveId" clId="{433A0669-CE77-4EF0-96FD-E7F85119DC32}" dt="2021-05-16T22:47:49.608" v="19"/>
        <pc:sldMkLst>
          <pc:docMk/>
          <pc:sldMk cId="0" sldId="256"/>
        </pc:sldMkLst>
        <pc:spChg chg="mod">
          <ac:chgData name="Bryan Krausen" userId="774916b2a9b30420" providerId="LiveId" clId="{433A0669-CE77-4EF0-96FD-E7F85119DC32}" dt="2021-05-16T22:47:49.608" v="19"/>
          <ac:spMkLst>
            <pc:docMk/>
            <pc:sldMk cId="0" sldId="256"/>
            <ac:spMk id="70" creationId="{00000000-0000-0000-0000-000000000000}"/>
          </ac:spMkLst>
        </pc:spChg>
      </pc:sldChg>
      <pc:sldChg chg="modSp mod">
        <pc:chgData name="Bryan Krausen" userId="774916b2a9b30420" providerId="LiveId" clId="{433A0669-CE77-4EF0-96FD-E7F85119DC32}" dt="2021-05-16T22:47:56.181" v="21"/>
        <pc:sldMkLst>
          <pc:docMk/>
          <pc:sldMk cId="447746569" sldId="309"/>
        </pc:sldMkLst>
        <pc:spChg chg="mod">
          <ac:chgData name="Bryan Krausen" userId="774916b2a9b30420" providerId="LiveId" clId="{433A0669-CE77-4EF0-96FD-E7F85119DC32}" dt="2021-05-16T22:47:56.181" v="21"/>
          <ac:spMkLst>
            <pc:docMk/>
            <pc:sldMk cId="447746569" sldId="309"/>
            <ac:spMk id="41" creationId="{75098DB4-6702-41F6-A844-45272218F17C}"/>
          </ac:spMkLst>
        </pc:spChg>
      </pc:sldChg>
      <pc:sldChg chg="modSp mod">
        <pc:chgData name="Bryan Krausen" userId="774916b2a9b30420" providerId="LiveId" clId="{433A0669-CE77-4EF0-96FD-E7F85119DC32}" dt="2021-05-16T22:47:44.668" v="18" actId="20577"/>
        <pc:sldMkLst>
          <pc:docMk/>
          <pc:sldMk cId="2220299635" sldId="313"/>
        </pc:sldMkLst>
        <pc:spChg chg="mod">
          <ac:chgData name="Bryan Krausen" userId="774916b2a9b30420" providerId="LiveId" clId="{433A0669-CE77-4EF0-96FD-E7F85119DC32}" dt="2021-05-16T22:47:44.668" v="18" actId="20577"/>
          <ac:spMkLst>
            <pc:docMk/>
            <pc:sldMk cId="2220299635" sldId="313"/>
            <ac:spMk id="70" creationId="{00000000-0000-0000-0000-000000000000}"/>
          </ac:spMkLst>
        </pc:spChg>
      </pc:sldChg>
      <pc:sldChg chg="modSp mod">
        <pc:chgData name="Bryan Krausen" userId="774916b2a9b30420" providerId="LiveId" clId="{433A0669-CE77-4EF0-96FD-E7F85119DC32}" dt="2021-05-16T22:47:52.696" v="20"/>
        <pc:sldMkLst>
          <pc:docMk/>
          <pc:sldMk cId="2532591562" sldId="335"/>
        </pc:sldMkLst>
        <pc:spChg chg="mod">
          <ac:chgData name="Bryan Krausen" userId="774916b2a9b30420" providerId="LiveId" clId="{433A0669-CE77-4EF0-96FD-E7F85119DC32}" dt="2021-05-16T22:47:52.696" v="20"/>
          <ac:spMkLst>
            <pc:docMk/>
            <pc:sldMk cId="2532591562" sldId="335"/>
            <ac:spMk id="17" creationId="{23E09767-3FF2-4AB0-B724-668A818E215B}"/>
          </ac:spMkLst>
        </pc:spChg>
      </pc:sldChg>
    </pc:docChg>
  </pc:docChgLst>
  <pc:docChgLst>
    <pc:chgData name="Bryan Krausen" userId="774916b2a9b30420" providerId="LiveId" clId="{6AE21CB1-DF38-459E-A923-C2EDCDA48AC8}"/>
    <pc:docChg chg="modSld">
      <pc:chgData name="Bryan Krausen" userId="774916b2a9b30420" providerId="LiveId" clId="{6AE21CB1-DF38-459E-A923-C2EDCDA48AC8}" dt="2021-05-16T22:46:39.491" v="17"/>
      <pc:docMkLst>
        <pc:docMk/>
      </pc:docMkLst>
      <pc:sldChg chg="modSp mod">
        <pc:chgData name="Bryan Krausen" userId="774916b2a9b30420" providerId="LiveId" clId="{6AE21CB1-DF38-459E-A923-C2EDCDA48AC8}" dt="2021-05-16T22:46:31.568" v="15"/>
        <pc:sldMkLst>
          <pc:docMk/>
          <pc:sldMk cId="0" sldId="256"/>
        </pc:sldMkLst>
        <pc:spChg chg="mod">
          <ac:chgData name="Bryan Krausen" userId="774916b2a9b30420" providerId="LiveId" clId="{6AE21CB1-DF38-459E-A923-C2EDCDA48AC8}" dt="2021-05-16T22:46:31.568" v="15"/>
          <ac:spMkLst>
            <pc:docMk/>
            <pc:sldMk cId="0" sldId="256"/>
            <ac:spMk id="70" creationId="{00000000-0000-0000-0000-000000000000}"/>
          </ac:spMkLst>
        </pc:spChg>
      </pc:sldChg>
      <pc:sldChg chg="modSp mod">
        <pc:chgData name="Bryan Krausen" userId="774916b2a9b30420" providerId="LiveId" clId="{6AE21CB1-DF38-459E-A923-C2EDCDA48AC8}" dt="2021-05-16T22:46:39.491" v="17"/>
        <pc:sldMkLst>
          <pc:docMk/>
          <pc:sldMk cId="447746569" sldId="309"/>
        </pc:sldMkLst>
        <pc:spChg chg="mod">
          <ac:chgData name="Bryan Krausen" userId="774916b2a9b30420" providerId="LiveId" clId="{6AE21CB1-DF38-459E-A923-C2EDCDA48AC8}" dt="2021-05-16T22:46:39.491" v="17"/>
          <ac:spMkLst>
            <pc:docMk/>
            <pc:sldMk cId="447746569" sldId="309"/>
            <ac:spMk id="41" creationId="{75098DB4-6702-41F6-A844-45272218F17C}"/>
          </ac:spMkLst>
        </pc:spChg>
      </pc:sldChg>
      <pc:sldChg chg="modSp mod">
        <pc:chgData name="Bryan Krausen" userId="774916b2a9b30420" providerId="LiveId" clId="{6AE21CB1-DF38-459E-A923-C2EDCDA48AC8}" dt="2021-05-16T22:46:27.165" v="14" actId="20577"/>
        <pc:sldMkLst>
          <pc:docMk/>
          <pc:sldMk cId="2220299635" sldId="313"/>
        </pc:sldMkLst>
        <pc:spChg chg="mod">
          <ac:chgData name="Bryan Krausen" userId="774916b2a9b30420" providerId="LiveId" clId="{6AE21CB1-DF38-459E-A923-C2EDCDA48AC8}" dt="2021-05-16T22:46:27.165" v="14" actId="20577"/>
          <ac:spMkLst>
            <pc:docMk/>
            <pc:sldMk cId="2220299635" sldId="313"/>
            <ac:spMk id="70" creationId="{00000000-0000-0000-0000-000000000000}"/>
          </ac:spMkLst>
        </pc:spChg>
      </pc:sldChg>
      <pc:sldChg chg="modSp mod">
        <pc:chgData name="Bryan Krausen" userId="774916b2a9b30420" providerId="LiveId" clId="{6AE21CB1-DF38-459E-A923-C2EDCDA48AC8}" dt="2021-05-16T22:46:35.279" v="16"/>
        <pc:sldMkLst>
          <pc:docMk/>
          <pc:sldMk cId="2532591562" sldId="335"/>
        </pc:sldMkLst>
        <pc:spChg chg="mod">
          <ac:chgData name="Bryan Krausen" userId="774916b2a9b30420" providerId="LiveId" clId="{6AE21CB1-DF38-459E-A923-C2EDCDA48AC8}" dt="2021-05-16T22:46:35.279" v="16"/>
          <ac:spMkLst>
            <pc:docMk/>
            <pc:sldMk cId="2532591562" sldId="335"/>
            <ac:spMk id="17" creationId="{23E09767-3FF2-4AB0-B724-668A818E215B}"/>
          </ac:spMkLst>
        </pc:spChg>
      </pc:sldChg>
    </pc:docChg>
  </pc:docChgLst>
  <pc:docChgLst>
    <pc:chgData name="Gabe Maentz" userId="69fd8aa6ee97e450" providerId="LiveId" clId="{06960432-58CB-4542-9AE0-E67B5660E4F0}"/>
    <pc:docChg chg="undo custSel modSld sldOrd">
      <pc:chgData name="Gabe Maentz" userId="69fd8aa6ee97e450" providerId="LiveId" clId="{06960432-58CB-4542-9AE0-E67B5660E4F0}" dt="2021-05-03T16:45:31.890" v="191" actId="20578"/>
      <pc:docMkLst>
        <pc:docMk/>
      </pc:docMkLst>
      <pc:sldChg chg="addSp delSp modSp mod">
        <pc:chgData name="Gabe Maentz" userId="69fd8aa6ee97e450" providerId="LiveId" clId="{06960432-58CB-4542-9AE0-E67B5660E4F0}" dt="2021-05-03T16:41:20.024" v="128" actId="14100"/>
        <pc:sldMkLst>
          <pc:docMk/>
          <pc:sldMk cId="525747895" sldId="310"/>
        </pc:sldMkLst>
        <pc:spChg chg="add del">
          <ac:chgData name="Gabe Maentz" userId="69fd8aa6ee97e450" providerId="LiveId" clId="{06960432-58CB-4542-9AE0-E67B5660E4F0}" dt="2021-05-03T16:39:29.045" v="11" actId="478"/>
          <ac:spMkLst>
            <pc:docMk/>
            <pc:sldMk cId="525747895" sldId="310"/>
            <ac:spMk id="3" creationId="{9DA56661-63D4-5547-9E70-5B0C1322A328}"/>
          </ac:spMkLst>
        </pc:spChg>
        <pc:spChg chg="add del mod">
          <ac:chgData name="Gabe Maentz" userId="69fd8aa6ee97e450" providerId="LiveId" clId="{06960432-58CB-4542-9AE0-E67B5660E4F0}" dt="2021-05-03T16:39:52.113" v="16" actId="478"/>
          <ac:spMkLst>
            <pc:docMk/>
            <pc:sldMk cId="525747895" sldId="310"/>
            <ac:spMk id="4" creationId="{CF406BD6-C48F-9840-B7F0-4A67B1A963A5}"/>
          </ac:spMkLst>
        </pc:spChg>
        <pc:spChg chg="add mod">
          <ac:chgData name="Gabe Maentz" userId="69fd8aa6ee97e450" providerId="LiveId" clId="{06960432-58CB-4542-9AE0-E67B5660E4F0}" dt="2021-05-03T16:41:20.024" v="128" actId="14100"/>
          <ac:spMkLst>
            <pc:docMk/>
            <pc:sldMk cId="525747895" sldId="310"/>
            <ac:spMk id="5" creationId="{A0EC0052-D7F9-9D4C-9DA7-793C5054337A}"/>
          </ac:spMkLst>
        </pc:spChg>
        <pc:spChg chg="mod">
          <ac:chgData name="Gabe Maentz" userId="69fd8aa6ee97e450" providerId="LiveId" clId="{06960432-58CB-4542-9AE0-E67B5660E4F0}" dt="2021-05-03T16:39:07.361" v="9" actId="20577"/>
          <ac:spMkLst>
            <pc:docMk/>
            <pc:sldMk cId="525747895" sldId="310"/>
            <ac:spMk id="7" creationId="{34A7AF46-2A4F-4959-BA97-44AA50E11C2F}"/>
          </ac:spMkLst>
        </pc:spChg>
      </pc:sldChg>
      <pc:sldChg chg="addSp delSp modSp mod">
        <pc:chgData name="Gabe Maentz" userId="69fd8aa6ee97e450" providerId="LiveId" clId="{06960432-58CB-4542-9AE0-E67B5660E4F0}" dt="2021-05-03T16:43:39.531" v="183" actId="478"/>
        <pc:sldMkLst>
          <pc:docMk/>
          <pc:sldMk cId="1051862447" sldId="317"/>
        </pc:sldMkLst>
        <pc:spChg chg="add del mod">
          <ac:chgData name="Gabe Maentz" userId="69fd8aa6ee97e450" providerId="LiveId" clId="{06960432-58CB-4542-9AE0-E67B5660E4F0}" dt="2021-05-03T16:43:39.531" v="183" actId="478"/>
          <ac:spMkLst>
            <pc:docMk/>
            <pc:sldMk cId="1051862447" sldId="317"/>
            <ac:spMk id="3" creationId="{489F0C2F-3663-4843-85B8-7EF6E1320901}"/>
          </ac:spMkLst>
        </pc:spChg>
        <pc:spChg chg="mod">
          <ac:chgData name="Gabe Maentz" userId="69fd8aa6ee97e450" providerId="LiveId" clId="{06960432-58CB-4542-9AE0-E67B5660E4F0}" dt="2021-05-03T16:43:25.297" v="182" actId="20577"/>
          <ac:spMkLst>
            <pc:docMk/>
            <pc:sldMk cId="1051862447" sldId="317"/>
            <ac:spMk id="16" creationId="{1663F8F2-94FA-4D58-86AF-2FA2A8D3A15E}"/>
          </ac:spMkLst>
        </pc:spChg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488679772" sldId="331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3861654878" sldId="332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1684594420" sldId="333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3889367770" sldId="33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760672974" sldId="336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3089052811" sldId="343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61226956" sldId="34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2466042083" sldId="346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187796350" sldId="347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414069139" sldId="348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529028713" sldId="349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425047190" sldId="350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11371726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2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We'll only be covering HCL in this course, though.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40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 most programming languages, the order in which statements are defined matters. For instance, you can't use a variable until it's defined. Because of the way HCL works, the order in which things like sources, builders and variables are defined usually doesn't matter.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8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other words, you can define different parts of your build template in different files.  At validate and build time, Packer will append these items together and treat them as a collective build template.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2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7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4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12020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4.sv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 Organization</a:t>
            </a:r>
            <a:endParaRPr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222029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AD37C-000C-47CB-AC92-6695792BDD4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8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7C4DB5D-8488-46AA-84A6-DA9ABA46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t="5227" r="23630" b="36219"/>
          <a:stretch/>
        </p:blipFill>
        <p:spPr>
          <a:xfrm>
            <a:off x="8097504" y="84569"/>
            <a:ext cx="845645" cy="12632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57A2D9-B21A-482C-AFC7-0FECE53BA1E9}"/>
              </a:ext>
            </a:extLst>
          </p:cNvPr>
          <p:cNvSpPr/>
          <p:nvPr/>
        </p:nvSpPr>
        <p:spPr>
          <a:xfrm>
            <a:off x="817292" y="816033"/>
            <a:ext cx="5562365" cy="296313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07B9D-4DFD-4E56-9EEB-66646ED2F6B6}"/>
              </a:ext>
            </a:extLst>
          </p:cNvPr>
          <p:cNvSpPr/>
          <p:nvPr/>
        </p:nvSpPr>
        <p:spPr>
          <a:xfrm>
            <a:off x="822576" y="816032"/>
            <a:ext cx="5551795" cy="2305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F676F-9D15-4FBC-BB69-25925DF250C4}"/>
              </a:ext>
            </a:extLst>
          </p:cNvPr>
          <p:cNvSpPr/>
          <p:nvPr/>
        </p:nvSpPr>
        <p:spPr>
          <a:xfrm>
            <a:off x="869420" y="86283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76D4-B38E-4E6F-82FA-F84A6C2963CF}"/>
              </a:ext>
            </a:extLst>
          </p:cNvPr>
          <p:cNvSpPr/>
          <p:nvPr/>
        </p:nvSpPr>
        <p:spPr>
          <a:xfrm>
            <a:off x="988482" y="86283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265998-AD17-4EA2-99DA-0D9C1055C2D1}"/>
              </a:ext>
            </a:extLst>
          </p:cNvPr>
          <p:cNvSpPr/>
          <p:nvPr/>
        </p:nvSpPr>
        <p:spPr>
          <a:xfrm>
            <a:off x="1107544" y="86283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source &quot;aws_instance&quot; &quot;web&quot; {…">
            <a:extLst>
              <a:ext uri="{FF2B5EF4-FFF2-40B4-BE49-F238E27FC236}">
                <a16:creationId xmlns:a16="http://schemas.microsoft.com/office/drawing/2014/main" id="{E2847598-00BF-43A6-994A-50D1E7290F5F}"/>
              </a:ext>
            </a:extLst>
          </p:cNvPr>
          <p:cNvSpPr txBox="1">
            <a:spLocks/>
          </p:cNvSpPr>
          <p:nvPr/>
        </p:nvSpPr>
        <p:spPr>
          <a:xfrm>
            <a:off x="1092317" y="1487996"/>
            <a:ext cx="5271484" cy="1672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$ ls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main.pkr.hcl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variables.pkrvars.hcl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A245BA-0E21-4C07-B7C9-6CA66B5D7518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  <a:effectLst>
            <a:glow rad="63500">
              <a:schemeClr val="bg1">
                <a:alpha val="89000"/>
              </a:schemeClr>
            </a:glo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8D1FF9D-37F6-4832-A10F-90DB0496911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A7A45699-6A99-4373-9075-358657A94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2" name="Picture 4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301AB6A-4247-4F0A-B5FA-6962B479B5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F37584-C583-4EE3-8312-C99629B15B6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CFA925F1-746F-4BEC-88B4-C9EE3AD41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BA9E588-87F6-475B-8577-33DED79803D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0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EA41BB67-A59C-4B30-9A5E-4A6FFF14E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30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EF3461EC-9FA2-4040-A76D-36355240B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053C4C9-F39E-8141-8423-5851EDAB4369}"/>
              </a:ext>
            </a:extLst>
          </p:cNvPr>
          <p:cNvSpPr txBox="1"/>
          <p:nvPr/>
        </p:nvSpPr>
        <p:spPr>
          <a:xfrm>
            <a:off x="217121" y="58266"/>
            <a:ext cx="709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Organizational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20813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AD37C-000C-47CB-AC92-6695792BDD4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7C4DB5D-8488-46AA-84A6-DA9ABA46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t="5227" r="23630" b="36219"/>
          <a:stretch/>
        </p:blipFill>
        <p:spPr>
          <a:xfrm>
            <a:off x="8097504" y="84569"/>
            <a:ext cx="845645" cy="12632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57A2D9-B21A-482C-AFC7-0FECE53BA1E9}"/>
              </a:ext>
            </a:extLst>
          </p:cNvPr>
          <p:cNvSpPr/>
          <p:nvPr/>
        </p:nvSpPr>
        <p:spPr>
          <a:xfrm>
            <a:off x="817292" y="816033"/>
            <a:ext cx="5562365" cy="32883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07B9D-4DFD-4E56-9EEB-66646ED2F6B6}"/>
              </a:ext>
            </a:extLst>
          </p:cNvPr>
          <p:cNvSpPr/>
          <p:nvPr/>
        </p:nvSpPr>
        <p:spPr>
          <a:xfrm>
            <a:off x="822576" y="816032"/>
            <a:ext cx="5551795" cy="2305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F676F-9D15-4FBC-BB69-25925DF250C4}"/>
              </a:ext>
            </a:extLst>
          </p:cNvPr>
          <p:cNvSpPr/>
          <p:nvPr/>
        </p:nvSpPr>
        <p:spPr>
          <a:xfrm>
            <a:off x="869420" y="86283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76D4-B38E-4E6F-82FA-F84A6C2963CF}"/>
              </a:ext>
            </a:extLst>
          </p:cNvPr>
          <p:cNvSpPr/>
          <p:nvPr/>
        </p:nvSpPr>
        <p:spPr>
          <a:xfrm>
            <a:off x="988482" y="86283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265998-AD17-4EA2-99DA-0D9C1055C2D1}"/>
              </a:ext>
            </a:extLst>
          </p:cNvPr>
          <p:cNvSpPr/>
          <p:nvPr/>
        </p:nvSpPr>
        <p:spPr>
          <a:xfrm>
            <a:off x="1107544" y="86283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source &quot;aws_instance&quot; &quot;web&quot; {…">
            <a:extLst>
              <a:ext uri="{FF2B5EF4-FFF2-40B4-BE49-F238E27FC236}">
                <a16:creationId xmlns:a16="http://schemas.microsoft.com/office/drawing/2014/main" id="{E2847598-00BF-43A6-994A-50D1E7290F5F}"/>
              </a:ext>
            </a:extLst>
          </p:cNvPr>
          <p:cNvSpPr txBox="1">
            <a:spLocks/>
          </p:cNvSpPr>
          <p:nvPr/>
        </p:nvSpPr>
        <p:spPr>
          <a:xfrm>
            <a:off x="1050753" y="1228223"/>
            <a:ext cx="5271484" cy="16727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$ ls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aws.pkr.hcl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azure.pkr.hcl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gcp.pkr.hcl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vmware.pkr.hcl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variables.pkrvars.hcl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A245BA-0E21-4C07-B7C9-6CA66B5D7518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  <a:effectLst>
            <a:glow rad="63500">
              <a:schemeClr val="bg1">
                <a:alpha val="89000"/>
              </a:schemeClr>
            </a:glo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8D1FF9D-37F6-4832-A10F-90DB0496911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A7A45699-6A99-4373-9075-358657A94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2" name="Picture 4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301AB6A-4247-4F0A-B5FA-6962B479B5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F37584-C583-4EE3-8312-C99629B15B6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CFA925F1-746F-4BEC-88B4-C9EE3AD41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BA9E588-87F6-475B-8577-33DED79803D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0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EA41BB67-A59C-4B30-9A5E-4A6FFF14E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30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EF3461EC-9FA2-4040-A76D-36355240B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F92836-A351-3045-A7A9-D99E504FB838}"/>
              </a:ext>
            </a:extLst>
          </p:cNvPr>
          <p:cNvSpPr txBox="1"/>
          <p:nvPr/>
        </p:nvSpPr>
        <p:spPr>
          <a:xfrm>
            <a:off x="217121" y="58266"/>
            <a:ext cx="709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Organizational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47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AD37C-000C-47CB-AC92-6695792BDD4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7C4DB5D-8488-46AA-84A6-DA9ABA46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t="5227" r="23630" b="36219"/>
          <a:stretch/>
        </p:blipFill>
        <p:spPr>
          <a:xfrm>
            <a:off x="8097504" y="84569"/>
            <a:ext cx="845645" cy="12632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57A2D9-B21A-482C-AFC7-0FECE53BA1E9}"/>
              </a:ext>
            </a:extLst>
          </p:cNvPr>
          <p:cNvSpPr/>
          <p:nvPr/>
        </p:nvSpPr>
        <p:spPr>
          <a:xfrm>
            <a:off x="817292" y="816033"/>
            <a:ext cx="5562365" cy="32883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07B9D-4DFD-4E56-9EEB-66646ED2F6B6}"/>
              </a:ext>
            </a:extLst>
          </p:cNvPr>
          <p:cNvSpPr/>
          <p:nvPr/>
        </p:nvSpPr>
        <p:spPr>
          <a:xfrm>
            <a:off x="822576" y="816032"/>
            <a:ext cx="5551795" cy="2305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F676F-9D15-4FBC-BB69-25925DF250C4}"/>
              </a:ext>
            </a:extLst>
          </p:cNvPr>
          <p:cNvSpPr/>
          <p:nvPr/>
        </p:nvSpPr>
        <p:spPr>
          <a:xfrm>
            <a:off x="869420" y="86283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76D4-B38E-4E6F-82FA-F84A6C2963CF}"/>
              </a:ext>
            </a:extLst>
          </p:cNvPr>
          <p:cNvSpPr/>
          <p:nvPr/>
        </p:nvSpPr>
        <p:spPr>
          <a:xfrm>
            <a:off x="988482" y="86283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265998-AD17-4EA2-99DA-0D9C1055C2D1}"/>
              </a:ext>
            </a:extLst>
          </p:cNvPr>
          <p:cNvSpPr/>
          <p:nvPr/>
        </p:nvSpPr>
        <p:spPr>
          <a:xfrm>
            <a:off x="1107544" y="86283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source &quot;aws_instance&quot; &quot;web&quot; {…">
            <a:extLst>
              <a:ext uri="{FF2B5EF4-FFF2-40B4-BE49-F238E27FC236}">
                <a16:creationId xmlns:a16="http://schemas.microsoft.com/office/drawing/2014/main" id="{E2847598-00BF-43A6-994A-50D1E7290F5F}"/>
              </a:ext>
            </a:extLst>
          </p:cNvPr>
          <p:cNvSpPr txBox="1">
            <a:spLocks/>
          </p:cNvSpPr>
          <p:nvPr/>
        </p:nvSpPr>
        <p:spPr>
          <a:xfrm>
            <a:off x="1050753" y="1228223"/>
            <a:ext cx="5271484" cy="16727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$ ls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ubuntu.pkr.hcl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windows.pkr.hcl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rhel.pkr.hcl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err="1"/>
              <a:t>variables.pkrvars.hcl</a:t>
            </a:r>
            <a:endParaRPr lang="en-US" sz="2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A245BA-0E21-4C07-B7C9-6CA66B5D7518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  <a:effectLst>
            <a:glow rad="63500">
              <a:schemeClr val="bg1">
                <a:alpha val="89000"/>
              </a:schemeClr>
            </a:glo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8D1FF9D-37F6-4832-A10F-90DB0496911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A7A45699-6A99-4373-9075-358657A94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2" name="Picture 4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301AB6A-4247-4F0A-B5FA-6962B479B5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F37584-C583-4EE3-8312-C99629B15B6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CFA925F1-746F-4BEC-88B4-C9EE3AD41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BA9E588-87F6-475B-8577-33DED79803D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0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EA41BB67-A59C-4B30-9A5E-4A6FFF14E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30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EF3461EC-9FA2-4040-A76D-36355240B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F92836-A351-3045-A7A9-D99E504FB838}"/>
              </a:ext>
            </a:extLst>
          </p:cNvPr>
          <p:cNvSpPr txBox="1"/>
          <p:nvPr/>
        </p:nvSpPr>
        <p:spPr>
          <a:xfrm>
            <a:off x="217121" y="58266"/>
            <a:ext cx="709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Organizational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68284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AD37C-000C-47CB-AC92-6695792BDD4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7C4DB5D-8488-46AA-84A6-DA9ABA46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t="5227" r="23630" b="36219"/>
          <a:stretch/>
        </p:blipFill>
        <p:spPr>
          <a:xfrm>
            <a:off x="8097504" y="84569"/>
            <a:ext cx="845645" cy="12632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57A2D9-B21A-482C-AFC7-0FECE53BA1E9}"/>
              </a:ext>
            </a:extLst>
          </p:cNvPr>
          <p:cNvSpPr/>
          <p:nvPr/>
        </p:nvSpPr>
        <p:spPr>
          <a:xfrm>
            <a:off x="817292" y="816033"/>
            <a:ext cx="5562365" cy="23324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07B9D-4DFD-4E56-9EEB-66646ED2F6B6}"/>
              </a:ext>
            </a:extLst>
          </p:cNvPr>
          <p:cNvSpPr/>
          <p:nvPr/>
        </p:nvSpPr>
        <p:spPr>
          <a:xfrm>
            <a:off x="822576" y="816032"/>
            <a:ext cx="5551795" cy="2305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F676F-9D15-4FBC-BB69-25925DF250C4}"/>
              </a:ext>
            </a:extLst>
          </p:cNvPr>
          <p:cNvSpPr/>
          <p:nvPr/>
        </p:nvSpPr>
        <p:spPr>
          <a:xfrm>
            <a:off x="869420" y="86283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76D4-B38E-4E6F-82FA-F84A6C2963CF}"/>
              </a:ext>
            </a:extLst>
          </p:cNvPr>
          <p:cNvSpPr/>
          <p:nvPr/>
        </p:nvSpPr>
        <p:spPr>
          <a:xfrm>
            <a:off x="988482" y="86283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265998-AD17-4EA2-99DA-0D9C1055C2D1}"/>
              </a:ext>
            </a:extLst>
          </p:cNvPr>
          <p:cNvSpPr/>
          <p:nvPr/>
        </p:nvSpPr>
        <p:spPr>
          <a:xfrm>
            <a:off x="1107544" y="86283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source &quot;aws_instance&quot; &quot;web&quot; {…">
            <a:extLst>
              <a:ext uri="{FF2B5EF4-FFF2-40B4-BE49-F238E27FC236}">
                <a16:creationId xmlns:a16="http://schemas.microsoft.com/office/drawing/2014/main" id="{E2847598-00BF-43A6-994A-50D1E7290F5F}"/>
              </a:ext>
            </a:extLst>
          </p:cNvPr>
          <p:cNvSpPr txBox="1">
            <a:spLocks/>
          </p:cNvSpPr>
          <p:nvPr/>
        </p:nvSpPr>
        <p:spPr>
          <a:xfrm>
            <a:off x="1061144" y="1378891"/>
            <a:ext cx="5271484" cy="1672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$ ls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everything.pkr.hcl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A245BA-0E21-4C07-B7C9-6CA66B5D7518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  <a:effectLst>
            <a:glow rad="63500">
              <a:schemeClr val="bg1">
                <a:alpha val="89000"/>
              </a:schemeClr>
            </a:glo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8D1FF9D-37F6-4832-A10F-90DB0496911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A7A45699-6A99-4373-9075-358657A94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2" name="Picture 4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301AB6A-4247-4F0A-B5FA-6962B479B5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F37584-C583-4EE3-8312-C99629B15B6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CFA925F1-746F-4BEC-88B4-C9EE3AD41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BA9E588-87F6-475B-8577-33DED79803D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0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EA41BB67-A59C-4B30-9A5E-4A6FFF14E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30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EF3461EC-9FA2-4040-A76D-36355240B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83408F-4531-8A4F-9420-18A44A506E05}"/>
              </a:ext>
            </a:extLst>
          </p:cNvPr>
          <p:cNvSpPr txBox="1"/>
          <p:nvPr/>
        </p:nvSpPr>
        <p:spPr>
          <a:xfrm>
            <a:off x="217121" y="58266"/>
            <a:ext cx="709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Organizational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33377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AD37C-000C-47CB-AC92-6695792BDD4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7C4DB5D-8488-46AA-84A6-DA9ABA46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t="5227" r="23630" b="36219"/>
          <a:stretch/>
        </p:blipFill>
        <p:spPr>
          <a:xfrm>
            <a:off x="8097504" y="84569"/>
            <a:ext cx="845645" cy="12632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57A2D9-B21A-482C-AFC7-0FECE53BA1E9}"/>
              </a:ext>
            </a:extLst>
          </p:cNvPr>
          <p:cNvSpPr/>
          <p:nvPr/>
        </p:nvSpPr>
        <p:spPr>
          <a:xfrm>
            <a:off x="738711" y="830321"/>
            <a:ext cx="7212283" cy="41631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07B9D-4DFD-4E56-9EEB-66646ED2F6B6}"/>
              </a:ext>
            </a:extLst>
          </p:cNvPr>
          <p:cNvSpPr/>
          <p:nvPr/>
        </p:nvSpPr>
        <p:spPr>
          <a:xfrm>
            <a:off x="750094" y="830320"/>
            <a:ext cx="7200900" cy="2305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F676F-9D15-4FBC-BB69-25925DF250C4}"/>
              </a:ext>
            </a:extLst>
          </p:cNvPr>
          <p:cNvSpPr/>
          <p:nvPr/>
        </p:nvSpPr>
        <p:spPr>
          <a:xfrm>
            <a:off x="869420" y="86283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76D4-B38E-4E6F-82FA-F84A6C2963CF}"/>
              </a:ext>
            </a:extLst>
          </p:cNvPr>
          <p:cNvSpPr/>
          <p:nvPr/>
        </p:nvSpPr>
        <p:spPr>
          <a:xfrm>
            <a:off x="988482" y="86283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265998-AD17-4EA2-99DA-0D9C1055C2D1}"/>
              </a:ext>
            </a:extLst>
          </p:cNvPr>
          <p:cNvSpPr/>
          <p:nvPr/>
        </p:nvSpPr>
        <p:spPr>
          <a:xfrm>
            <a:off x="1107544" y="86283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source &quot;aws_instance&quot; &quot;web&quot; {…">
            <a:extLst>
              <a:ext uri="{FF2B5EF4-FFF2-40B4-BE49-F238E27FC236}">
                <a16:creationId xmlns:a16="http://schemas.microsoft.com/office/drawing/2014/main" id="{E2847598-00BF-43A6-994A-50D1E7290F5F}"/>
              </a:ext>
            </a:extLst>
          </p:cNvPr>
          <p:cNvSpPr txBox="1">
            <a:spLocks/>
          </p:cNvSpPr>
          <p:nvPr/>
        </p:nvSpPr>
        <p:spPr>
          <a:xfrm>
            <a:off x="961127" y="1378891"/>
            <a:ext cx="7132738" cy="1672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>
                <a:solidFill>
                  <a:srgbClr val="00B050"/>
                </a:solidFill>
              </a:rPr>
              <a:t># Validate &amp; Build all items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>
                <a:solidFill>
                  <a:srgbClr val="00B050"/>
                </a:solidFill>
              </a:rPr>
              <a:t># in a working directory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$ packer validate .</a:t>
            </a:r>
          </a:p>
          <a:p>
            <a: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$ packer build .</a:t>
            </a:r>
          </a:p>
          <a:p>
            <a: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/>
          </a:p>
          <a:p>
            <a: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>
                <a:solidFill>
                  <a:srgbClr val="00B050"/>
                </a:solidFill>
              </a:rPr>
              <a:t># Specify an individual template</a:t>
            </a:r>
          </a:p>
          <a:p>
            <a: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/>
              <a:t>$ packer build aws.pkr.hcl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A245BA-0E21-4C07-B7C9-6CA66B5D7518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  <a:effectLst>
            <a:glow rad="63500">
              <a:schemeClr val="bg1">
                <a:alpha val="89000"/>
              </a:schemeClr>
            </a:glo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8D1FF9D-37F6-4832-A10F-90DB0496911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A7A45699-6A99-4373-9075-358657A94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2" name="Picture 4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301AB6A-4247-4F0A-B5FA-6962B479B5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F37584-C583-4EE3-8312-C99629B15B6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CFA925F1-746F-4BEC-88B4-C9EE3AD41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BA9E588-87F6-475B-8577-33DED79803D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0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EA41BB67-A59C-4B30-9A5E-4A6FFF14E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30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EF3461EC-9FA2-4040-A76D-36355240B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83408F-4531-8A4F-9420-18A44A506E05}"/>
              </a:ext>
            </a:extLst>
          </p:cNvPr>
          <p:cNvSpPr txBox="1"/>
          <p:nvPr/>
        </p:nvSpPr>
        <p:spPr>
          <a:xfrm>
            <a:off x="217121" y="58266"/>
            <a:ext cx="709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Build Options</a:t>
            </a:r>
          </a:p>
        </p:txBody>
      </p:sp>
    </p:spTree>
    <p:extLst>
      <p:ext uri="{BB962C8B-B14F-4D97-AF65-F5344CB8AC3E}">
        <p14:creationId xmlns:p14="http://schemas.microsoft.com/office/powerpoint/2010/main" val="220704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Syntax Highlighting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68092-41CB-4FB3-9781-8A4B3F7EB639}"/>
              </a:ext>
            </a:extLst>
          </p:cNvPr>
          <p:cNvSpPr txBox="1"/>
          <p:nvPr/>
        </p:nvSpPr>
        <p:spPr>
          <a:xfrm>
            <a:off x="354220" y="1209249"/>
            <a:ext cx="864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/>
              <a:t>Plugins for </a:t>
            </a:r>
            <a:r>
              <a:rPr lang="en-US" sz="1800">
                <a:solidFill>
                  <a:srgbClr val="008FEA"/>
                </a:solidFill>
              </a:rPr>
              <a:t>Packer/HCL </a:t>
            </a:r>
            <a:r>
              <a:rPr lang="en-US" sz="1800"/>
              <a:t>exist for most major editors, but </a:t>
            </a:r>
            <a:r>
              <a:rPr lang="en-US" sz="1800">
                <a:solidFill>
                  <a:srgbClr val="7030A0"/>
                </a:solidFill>
              </a:rPr>
              <a:t>Terraform</a:t>
            </a:r>
            <a:r>
              <a:rPr lang="en-US" sz="1800"/>
              <a:t> tends to work best if one does not exist for Packer.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B5A50-FD13-4802-9FD5-43627D996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058" y="2047015"/>
            <a:ext cx="4609506" cy="295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44354-A8E4-4BA0-B78A-2C84DE84E5C4}"/>
              </a:ext>
            </a:extLst>
          </p:cNvPr>
          <p:cNvSpPr txBox="1"/>
          <p:nvPr/>
        </p:nvSpPr>
        <p:spPr>
          <a:xfrm>
            <a:off x="6125441" y="2982191"/>
            <a:ext cx="23262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VSCode</a:t>
            </a:r>
          </a:p>
          <a:p>
            <a:endParaRPr lang="en-US"/>
          </a:p>
          <a:p>
            <a:r>
              <a:rPr lang="en-US"/>
              <a:t>Packer Syntax Highlighting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94454-C0F9-4253-9B5D-94134971F936}"/>
              </a:ext>
            </a:extLst>
          </p:cNvPr>
          <p:cNvSpPr/>
          <p:nvPr/>
        </p:nvSpPr>
        <p:spPr>
          <a:xfrm>
            <a:off x="5335732" y="4904510"/>
            <a:ext cx="233795" cy="119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7695F1F-0FDB-4933-8748-4E817D651AFE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124902" y="3965231"/>
            <a:ext cx="1267007" cy="611550"/>
          </a:xfrm>
          <a:prstGeom prst="bentConnector3">
            <a:avLst>
              <a:gd name="adj1" fmla="val 433"/>
            </a:avLst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0BD0C7D1-2ECD-4F23-B509-3BCE0D56CC0C}"/>
              </a:ext>
            </a:extLst>
          </p:cNvPr>
          <p:cNvSpPr txBox="1">
            <a:spLocks/>
          </p:cNvSpPr>
          <p:nvPr/>
        </p:nvSpPr>
        <p:spPr>
          <a:xfrm>
            <a:off x="3302093" y="2403308"/>
            <a:ext cx="4711515" cy="4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sym typeface="Roboto Slab"/>
              </a:rPr>
              <a:t>END OF SECTION</a:t>
            </a:r>
            <a:endParaRPr lang="en-US" sz="66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12550D-16D4-43F9-8B36-2121E98C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1515979" y="1592364"/>
            <a:ext cx="1258721" cy="192661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C9B7DF-9C63-4717-A745-9C4916F92CE9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12" name="Picture 11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CFE4485F-685D-41B6-A15C-B5B4D749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4F4F06-7BEE-4E1B-823A-8B62D5C6891E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820C13A-9C20-44CD-8AE4-71838069E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C20C52-C1B6-4132-A4B0-2A8FB9EF72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15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C18C0C25-6D24-4933-A6CA-8C757D43D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F5355B6-D7A2-4E19-9305-979B33AB9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1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Code Organization</a:t>
            </a:r>
            <a:endParaRPr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0855C16-D1DE-48B6-950F-5B16ADEE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39D1C-00AC-494C-8AAA-3A004B0FBE25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833141-5E3D-9341-B615-0AA03371EAFE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8" name="Picture 17" descr="Icon&#10;&#10;Description automatically generated">
                <a:extLst>
                  <a:ext uri="{FF2B5EF4-FFF2-40B4-BE49-F238E27FC236}">
                    <a16:creationId xmlns:a16="http://schemas.microsoft.com/office/drawing/2014/main" id="{6A60601C-24CF-1B42-89BB-E31EDFC42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9" name="Picture 1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CCF476F-C6C8-7F4D-B01E-2B9DE0FDD7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662F88-8D58-AD4B-AF95-ABB0C89E5F1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4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0C5CE68C-8FBB-6B4A-BC10-AA3FFE367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07EE5C-01D6-7F4B-A7EE-F8C865FE575B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6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93F4C3D-024D-AF40-946E-3E01BD9B46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1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27B4771-88F0-734E-9D68-B2C4F3C46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Code Organization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68092-41CB-4FB3-9781-8A4B3F7EB639}"/>
              </a:ext>
            </a:extLst>
          </p:cNvPr>
          <p:cNvSpPr txBox="1"/>
          <p:nvPr/>
        </p:nvSpPr>
        <p:spPr>
          <a:xfrm>
            <a:off x="359416" y="1448240"/>
            <a:ext cx="86418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HashiCorp</a:t>
            </a:r>
            <a:r>
              <a:rPr lang="en-US" sz="1800" dirty="0"/>
              <a:t> Packer templates can be organized to </a:t>
            </a:r>
            <a:r>
              <a:rPr lang="en-US" sz="1800" dirty="0">
                <a:solidFill>
                  <a:schemeClr val="accent1"/>
                </a:solidFill>
              </a:rPr>
              <a:t>strike a balance between readability and maintainability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As organizations use of Packer templates grows so does the importance of how to </a:t>
            </a:r>
            <a:r>
              <a:rPr lang="en-US" sz="1800" dirty="0">
                <a:solidFill>
                  <a:schemeClr val="tx1"/>
                </a:solidFill>
              </a:rPr>
              <a:t>organize templates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Packer HCL provides flexibility </a:t>
            </a:r>
            <a:r>
              <a:rPr lang="en-US" sz="1800" dirty="0"/>
              <a:t>in how templates can be organized</a:t>
            </a:r>
          </a:p>
        </p:txBody>
      </p:sp>
    </p:spTree>
    <p:extLst>
      <p:ext uri="{BB962C8B-B14F-4D97-AF65-F5344CB8AC3E}">
        <p14:creationId xmlns:p14="http://schemas.microsoft.com/office/powerpoint/2010/main" val="447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Load Order and Semantics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68092-41CB-4FB3-9781-8A4B3F7EB639}"/>
              </a:ext>
            </a:extLst>
          </p:cNvPr>
          <p:cNvSpPr txBox="1"/>
          <p:nvPr/>
        </p:nvSpPr>
        <p:spPr>
          <a:xfrm>
            <a:off x="359416" y="1448240"/>
            <a:ext cx="86418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Packer configuration can be in a </a:t>
            </a:r>
            <a:r>
              <a:rPr lang="en-US" sz="1800" dirty="0">
                <a:solidFill>
                  <a:srgbClr val="008FEA"/>
                </a:solidFill>
              </a:rPr>
              <a:t>single file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00B050"/>
                </a:solidFill>
              </a:rPr>
              <a:t>split across multiple files</a:t>
            </a:r>
            <a:r>
              <a:rPr lang="en-US" sz="1800" dirty="0"/>
              <a:t>. Packer will process all files in the current working directory which end in .</a:t>
            </a:r>
            <a:r>
              <a:rPr lang="en-US" sz="1800" dirty="0" err="1"/>
              <a:t>pkr.hcl</a:t>
            </a:r>
            <a:r>
              <a:rPr lang="en-US" sz="1800" dirty="0"/>
              <a:t> and .</a:t>
            </a:r>
            <a:r>
              <a:rPr lang="en-US" sz="1800" dirty="0" err="1"/>
              <a:t>pkrvars.hcl</a:t>
            </a:r>
            <a:endParaRPr lang="en-US" sz="18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Sub-folders are </a:t>
            </a:r>
            <a:r>
              <a:rPr lang="en-US" sz="1800" u="sng" dirty="0"/>
              <a:t>not</a:t>
            </a:r>
            <a:r>
              <a:rPr lang="en-US" sz="1800" dirty="0"/>
              <a:t> included (non-recursive)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Files are processed in lexicographical (dictionary) order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Any files with a </a:t>
            </a:r>
            <a:r>
              <a:rPr lang="en-US" sz="1800" dirty="0">
                <a:solidFill>
                  <a:srgbClr val="0070C0"/>
                </a:solidFill>
              </a:rPr>
              <a:t>different extension</a:t>
            </a:r>
            <a:r>
              <a:rPr lang="en-US" sz="1800" dirty="0"/>
              <a:t> are ignored (e.g. .jpg or .</a:t>
            </a:r>
            <a:r>
              <a:rPr lang="en-US" sz="1800" dirty="0" err="1"/>
              <a:t>pkr.old</a:t>
            </a:r>
            <a:r>
              <a:rPr lang="en-US" sz="1800" dirty="0"/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Generally, the order in which things are defined doesn't matter.</a:t>
            </a:r>
          </a:p>
        </p:txBody>
      </p:sp>
    </p:spTree>
    <p:extLst>
      <p:ext uri="{BB962C8B-B14F-4D97-AF65-F5344CB8AC3E}">
        <p14:creationId xmlns:p14="http://schemas.microsoft.com/office/powerpoint/2010/main" val="3060861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Load Order and Semantics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68092-41CB-4FB3-9781-8A4B3F7EB639}"/>
              </a:ext>
            </a:extLst>
          </p:cNvPr>
          <p:cNvSpPr txBox="1"/>
          <p:nvPr/>
        </p:nvSpPr>
        <p:spPr>
          <a:xfrm>
            <a:off x="359416" y="1448240"/>
            <a:ext cx="86418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/>
              <a:t>Parsed configurations are </a:t>
            </a:r>
            <a:r>
              <a:rPr lang="en-US" sz="1800">
                <a:solidFill>
                  <a:srgbClr val="0071E2"/>
                </a:solidFill>
              </a:rPr>
              <a:t>appended</a:t>
            </a:r>
            <a:r>
              <a:rPr lang="en-US" sz="1800"/>
              <a:t> to each other, not merged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/>
              <a:t>Sources with the same name are not merged </a:t>
            </a:r>
            <a:r>
              <a:rPr lang="en-US" sz="1800">
                <a:solidFill>
                  <a:srgbClr val="FF0000"/>
                </a:solidFill>
              </a:rPr>
              <a:t>(this will produce an error)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/>
              <a:t>Configuration syntax is </a:t>
            </a:r>
            <a:r>
              <a:rPr lang="en-US" sz="1800">
                <a:solidFill>
                  <a:srgbClr val="00B0F0"/>
                </a:solidFill>
              </a:rPr>
              <a:t>declarative</a:t>
            </a:r>
            <a:r>
              <a:rPr lang="en-US" sz="1800"/>
              <a:t>, so references to other resources do not depend on the order they are defined</a:t>
            </a:r>
          </a:p>
        </p:txBody>
      </p:sp>
    </p:spTree>
    <p:extLst>
      <p:ext uri="{BB962C8B-B14F-4D97-AF65-F5344CB8AC3E}">
        <p14:creationId xmlns:p14="http://schemas.microsoft.com/office/powerpoint/2010/main" val="403120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A1FB8ED-2706-4FF9-8E34-482816CA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917" y="1627949"/>
            <a:ext cx="7168967" cy="2702378"/>
          </a:xfrm>
        </p:spPr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Which Files Does Packer Use?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6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AD37C-000C-47CB-AC92-6695792BDD4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391130" y="1849941"/>
            <a:ext cx="2891195" cy="2172361"/>
            <a:chOff x="544068" y="2551176"/>
            <a:chExt cx="4090321" cy="2736558"/>
          </a:xfrm>
          <a:effectLst>
            <a:glow rad="76200">
              <a:schemeClr val="bg1">
                <a:alpha val="97000"/>
              </a:schemeClr>
            </a:glo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7C4DB5D-8488-46AA-84A6-DA9ABA46C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29" t="5227" r="23630" b="36219"/>
          <a:stretch/>
        </p:blipFill>
        <p:spPr>
          <a:xfrm>
            <a:off x="8097504" y="84569"/>
            <a:ext cx="845645" cy="1263246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15C6186B-9289-40C2-9D42-6F2E5CB0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877" y="2167073"/>
            <a:ext cx="4445147" cy="2251644"/>
          </a:xfrm>
        </p:spPr>
        <p:txBody>
          <a:bodyPr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bg1"/>
                </a:solidFill>
                <a:latin typeface="+mn-lt"/>
              </a:rPr>
              <a:t>Which of the following files would be parsed by Packer when a </a:t>
            </a:r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</a:rPr>
              <a:t>packer build 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command is issued?</a:t>
            </a:r>
            <a:br>
              <a:rPr lang="en-US" sz="2400">
                <a:solidFill>
                  <a:schemeClr val="bg1"/>
                </a:solidFill>
                <a:latin typeface="+mn-lt"/>
              </a:rPr>
            </a:br>
            <a:br>
              <a:rPr lang="en-US" sz="2400">
                <a:solidFill>
                  <a:schemeClr val="bg1"/>
                </a:solidFill>
                <a:latin typeface="+mn-lt"/>
              </a:rPr>
            </a:br>
            <a:endParaRPr lang="en-US" sz="2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46AF3A1-3C70-4004-8C88-F3CA7070C553}"/>
              </a:ext>
            </a:extLst>
          </p:cNvPr>
          <p:cNvSpPr/>
          <p:nvPr/>
        </p:nvSpPr>
        <p:spPr>
          <a:xfrm>
            <a:off x="3969447" y="1960938"/>
            <a:ext cx="4471575" cy="1908083"/>
          </a:xfrm>
          <a:prstGeom prst="wedgeRoundRectCallout">
            <a:avLst>
              <a:gd name="adj1" fmla="val -67523"/>
              <a:gd name="adj2" fmla="val -18941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CEE96-07B6-480B-8BA2-FE262FA6E8AC}"/>
              </a:ext>
            </a:extLst>
          </p:cNvPr>
          <p:cNvSpPr txBox="1"/>
          <p:nvPr/>
        </p:nvSpPr>
        <p:spPr>
          <a:xfrm>
            <a:off x="317133" y="179709"/>
            <a:ext cx="298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Pop Quiz:</a:t>
            </a:r>
          </a:p>
        </p:txBody>
      </p:sp>
    </p:spTree>
    <p:extLst>
      <p:ext uri="{BB962C8B-B14F-4D97-AF65-F5344CB8AC3E}">
        <p14:creationId xmlns:p14="http://schemas.microsoft.com/office/powerpoint/2010/main" val="76143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AD37C-000C-47CB-AC92-6695792BDD4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  <a:effectLst>
            <a:glow rad="63500">
              <a:schemeClr val="bg1">
                <a:alpha val="89000"/>
              </a:schemeClr>
            </a:glo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A1FB8ED-2706-4FF9-8E34-482816CA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96" y="2003223"/>
            <a:ext cx="7168967" cy="270237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tree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├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README.md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├ 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├ 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├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packer.jpg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├ project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│ ├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README.md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│ ├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ubuntu.pkr.hcl</a:t>
            </a:r>
            <a:b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7C4DB5D-8488-46AA-84A6-DA9ABA46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t="5227" r="23630" b="36219"/>
          <a:stretch/>
        </p:blipFill>
        <p:spPr>
          <a:xfrm>
            <a:off x="7795223" y="147996"/>
            <a:ext cx="1089786" cy="162795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18E10E4D-103A-4B22-84F2-F8A3BC4FE086}"/>
              </a:ext>
            </a:extLst>
          </p:cNvPr>
          <p:cNvSpPr txBox="1">
            <a:spLocks/>
          </p:cNvSpPr>
          <p:nvPr/>
        </p:nvSpPr>
        <p:spPr>
          <a:xfrm>
            <a:off x="1323383" y="1183082"/>
            <a:ext cx="7168967" cy="27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azure.pkr.hcl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aws.pkr.hcl</a:t>
            </a:r>
            <a:b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Graphic 7" descr="Checkbox Crossed with solid fill">
            <a:extLst>
              <a:ext uri="{FF2B5EF4-FFF2-40B4-BE49-F238E27FC236}">
                <a16:creationId xmlns:a16="http://schemas.microsoft.com/office/drawing/2014/main" id="{715A6B7C-8A67-4750-84F3-0B0FC3613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5938" y="1262527"/>
            <a:ext cx="640189" cy="640189"/>
          </a:xfrm>
          <a:prstGeom prst="rect">
            <a:avLst/>
          </a:prstGeom>
        </p:spPr>
      </p:pic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E3AB5295-BC6B-44C5-868A-BEC75DBB5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5938" y="1708928"/>
            <a:ext cx="640189" cy="640189"/>
          </a:xfrm>
          <a:prstGeom prst="rect">
            <a:avLst/>
          </a:prstGeom>
        </p:spPr>
      </p:pic>
      <p:pic>
        <p:nvPicPr>
          <p:cNvPr id="21" name="Graphic 20" descr="Checkbox Crossed with solid fill">
            <a:extLst>
              <a:ext uri="{FF2B5EF4-FFF2-40B4-BE49-F238E27FC236}">
                <a16:creationId xmlns:a16="http://schemas.microsoft.com/office/drawing/2014/main" id="{DA53C2E7-3C65-4632-A750-CB44EFC75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5938" y="2562303"/>
            <a:ext cx="640189" cy="640189"/>
          </a:xfrm>
          <a:prstGeom prst="rect">
            <a:avLst/>
          </a:prstGeom>
        </p:spPr>
      </p:pic>
      <p:pic>
        <p:nvPicPr>
          <p:cNvPr id="22" name="Graphic 21" descr="Checkbox Crossed with solid fill">
            <a:extLst>
              <a:ext uri="{FF2B5EF4-FFF2-40B4-BE49-F238E27FC236}">
                <a16:creationId xmlns:a16="http://schemas.microsoft.com/office/drawing/2014/main" id="{AEBBC171-F150-48F0-AB56-42F28FD44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1012" y="3385147"/>
            <a:ext cx="640189" cy="640189"/>
          </a:xfrm>
          <a:prstGeom prst="rect">
            <a:avLst/>
          </a:prstGeom>
        </p:spPr>
      </p:pic>
      <p:pic>
        <p:nvPicPr>
          <p:cNvPr id="23" name="Graphic 22" descr="Checkbox Crossed with solid fill">
            <a:extLst>
              <a:ext uri="{FF2B5EF4-FFF2-40B4-BE49-F238E27FC236}">
                <a16:creationId xmlns:a16="http://schemas.microsoft.com/office/drawing/2014/main" id="{6940764D-FC39-4574-A70F-82A42EE97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1012" y="3849396"/>
            <a:ext cx="640189" cy="640189"/>
          </a:xfrm>
          <a:prstGeom prst="rect">
            <a:avLst/>
          </a:prstGeom>
        </p:spPr>
      </p:pic>
      <p:pic>
        <p:nvPicPr>
          <p:cNvPr id="24" name="Graphic 23" descr="Checkbox Checked with solid fill">
            <a:extLst>
              <a:ext uri="{FF2B5EF4-FFF2-40B4-BE49-F238E27FC236}">
                <a16:creationId xmlns:a16="http://schemas.microsoft.com/office/drawing/2014/main" id="{D374B038-C1AF-4FD1-8C20-30C98BC7C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5938" y="2115035"/>
            <a:ext cx="640189" cy="6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E63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1589593" y="1493150"/>
            <a:ext cx="6196523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Organizational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C53D3-47C0-425D-8284-7AEAF9F2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46" y="2842824"/>
            <a:ext cx="6852309" cy="1159800"/>
          </a:xfrm>
        </p:spPr>
        <p:txBody>
          <a:bodyPr/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+mn-lt"/>
              </a:rPr>
              <a:t>Teams choose to organize their configurations in many different patterns.</a:t>
            </a:r>
            <a:br>
              <a:rPr lang="en-US" sz="2800" b="0">
                <a:solidFill>
                  <a:schemeClr val="tx1"/>
                </a:solidFill>
                <a:latin typeface="+mn-lt"/>
              </a:rPr>
            </a:br>
            <a:endParaRPr lang="en-US" sz="2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20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F805E82-7123-447F-BA24-DD8847132576}"/>
</file>

<file path=customXml/itemProps2.xml><?xml version="1.0" encoding="utf-8"?>
<ds:datastoreItem xmlns:ds="http://schemas.openxmlformats.org/officeDocument/2006/customXml" ds:itemID="{196AB27A-0635-4D82-8636-7A1353F0E5DB}"/>
</file>

<file path=customXml/itemProps3.xml><?xml version="1.0" encoding="utf-8"?>
<ds:datastoreItem xmlns:ds="http://schemas.openxmlformats.org/officeDocument/2006/customXml" ds:itemID="{F232F9A2-44B5-4A32-8664-401D01DCFEB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Macintosh PowerPoint</Application>
  <PresentationFormat>On-screen Show (16:9)</PresentationFormat>
  <Paragraphs>68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</vt:lpstr>
      <vt:lpstr>Arial</vt:lpstr>
      <vt:lpstr>Roboto Slab</vt:lpstr>
      <vt:lpstr>Roboto</vt:lpstr>
      <vt:lpstr>Consolas</vt:lpstr>
      <vt:lpstr>Source Sans Pro</vt:lpstr>
      <vt:lpstr>Cordelia template</vt:lpstr>
      <vt:lpstr>1_Cordelia template</vt:lpstr>
      <vt:lpstr>Code Organization</vt:lpstr>
      <vt:lpstr>Code Organization</vt:lpstr>
      <vt:lpstr>PowerPoint Presentation</vt:lpstr>
      <vt:lpstr>PowerPoint Presentation</vt:lpstr>
      <vt:lpstr>PowerPoint Presentation</vt:lpstr>
      <vt:lpstr>Which Files Does Packer Use? </vt:lpstr>
      <vt:lpstr>Which of the following files would be parsed by Packer when a packer build command is issued?  </vt:lpstr>
      <vt:lpstr>&gt; tree . ├ README.md ├  ├  ├ packer.jpg ├ project │ ├ README.md │ ├ ubuntu.pkr.hcl   </vt:lpstr>
      <vt:lpstr>Teams choose to organize their configurations in many different patterns.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Automated Machine Images using  HashiCorp Packer</dc:title>
  <dc:creator>Bryan Krausen</dc:creator>
  <cp:lastModifiedBy>Gabe Maentz</cp:lastModifiedBy>
  <cp:revision>1</cp:revision>
  <dcterms:modified xsi:type="dcterms:W3CDTF">2021-07-16T12:52:56Z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