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9" r:id="rId3"/>
    <p:sldId id="266" r:id="rId4"/>
    <p:sldId id="267" r:id="rId5"/>
    <p:sldId id="268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the Instructor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97505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About AI Science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45189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Descriptive Course Outline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252367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529511" y="5620051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Shahzaib Hamid, Ph.D. Scholar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7 Years in Academia and Industry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AI Consultant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Lecturer, Superior University Lahore, Pakistan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Vast Experience in Multiple AI based R&amp;D Fields 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R&amp;D Interests Include, Data Science &amp; Analysis, Computer Vision, NLP, Reinforcement Learning, Applied Machine Learning and Data Engineering in Industry Oriented Problem Solving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AI Sciences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3A36D-E504-6D9C-A3CC-B869E5270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66527"/>
            <a:ext cx="10972800" cy="729202"/>
          </a:xfrm>
        </p:spPr>
        <p:txBody>
          <a:bodyPr>
            <a:normAutofit/>
          </a:bodyPr>
          <a:lstStyle/>
          <a:p>
            <a:r>
              <a:rPr lang="en-US" dirty="0"/>
              <a:t>Group of Ph.Ds. and AI practitioners 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255D25-B251-EA5C-979F-9FFA9C0197F8}"/>
              </a:ext>
            </a:extLst>
          </p:cNvPr>
          <p:cNvSpPr txBox="1">
            <a:spLocks/>
          </p:cNvSpPr>
          <p:nvPr/>
        </p:nvSpPr>
        <p:spPr>
          <a:xfrm>
            <a:off x="609600" y="2212119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40000 students on Udemy</a:t>
            </a:r>
          </a:p>
          <a:p>
            <a:endParaRPr lang="en-US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01A27E-6BE8-6514-AD6E-B9DB164F483B}"/>
              </a:ext>
            </a:extLst>
          </p:cNvPr>
          <p:cNvSpPr txBox="1">
            <a:spLocks/>
          </p:cNvSpPr>
          <p:nvPr/>
        </p:nvSpPr>
        <p:spPr>
          <a:xfrm>
            <a:off x="609600" y="269979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More than 80% courses have +4.5 rating</a:t>
            </a:r>
          </a:p>
          <a:p>
            <a:endParaRPr lang="en-US" kern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12D410-E73E-8EEE-25DC-72E2F78973CE}"/>
              </a:ext>
            </a:extLst>
          </p:cNvPr>
          <p:cNvSpPr txBox="1">
            <a:spLocks/>
          </p:cNvSpPr>
          <p:nvPr/>
        </p:nvSpPr>
        <p:spPr>
          <a:xfrm>
            <a:off x="609600" y="3187478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Prepare you to solve digital problems</a:t>
            </a:r>
          </a:p>
          <a:p>
            <a:endParaRPr lang="en-US" kern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3F77765-3721-3DCA-449F-219B7E556042}"/>
              </a:ext>
            </a:extLst>
          </p:cNvPr>
          <p:cNvSpPr txBox="1">
            <a:spLocks/>
          </p:cNvSpPr>
          <p:nvPr/>
        </p:nvSpPr>
        <p:spPr>
          <a:xfrm>
            <a:off x="609600" y="3675157"/>
            <a:ext cx="10972800" cy="72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Courses dedicated to beginners and new commers</a:t>
            </a:r>
          </a:p>
          <a:p>
            <a:endParaRPr lang="en-US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79544EA-2AB8-53B5-6B86-7A3EA1E16029}"/>
              </a:ext>
            </a:extLst>
          </p:cNvPr>
          <p:cNvSpPr txBox="1">
            <a:spLocks/>
          </p:cNvSpPr>
          <p:nvPr/>
        </p:nvSpPr>
        <p:spPr>
          <a:xfrm>
            <a:off x="609600" y="4174274"/>
            <a:ext cx="10972800" cy="1435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Core Focus: Machine Learning, Artificial Intelligence, Statistics and Data Science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0647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4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5110"/>
            <a:ext cx="10972800" cy="1399032"/>
          </a:xfrm>
        </p:spPr>
        <p:txBody>
          <a:bodyPr/>
          <a:lstStyle/>
          <a:p>
            <a:r>
              <a:rPr lang="en-US" dirty="0"/>
              <a:t>In this Course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96449"/>
            <a:ext cx="4130180" cy="4572000"/>
          </a:xfrm>
        </p:spPr>
        <p:txBody>
          <a:bodyPr/>
          <a:lstStyle/>
          <a:p>
            <a:r>
              <a:rPr lang="en-US" dirty="0"/>
              <a:t>Overview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Need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Types of Chatbots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Mechanisms of Chatbots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EBD4D1-B08B-CE81-EA8A-62BBC3E6F029}"/>
              </a:ext>
            </a:extLst>
          </p:cNvPr>
          <p:cNvSpPr/>
          <p:nvPr/>
        </p:nvSpPr>
        <p:spPr>
          <a:xfrm>
            <a:off x="10056260" y="220614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Comparison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History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7664FB-69FA-9248-8E7E-D40358398F7D}"/>
              </a:ext>
            </a:extLst>
          </p:cNvPr>
          <p:cNvSpPr/>
          <p:nvPr/>
        </p:nvSpPr>
        <p:spPr>
          <a:xfrm>
            <a:off x="7745737" y="2206142"/>
            <a:ext cx="1536893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Applications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1CD826-1FFF-B176-74E9-65B758410F4D}"/>
              </a:ext>
            </a:extLst>
          </p:cNvPr>
          <p:cNvSpPr/>
          <p:nvPr/>
        </p:nvSpPr>
        <p:spPr>
          <a:xfrm>
            <a:off x="8132261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342A81-7BA8-E611-906C-936E680FC44A}"/>
              </a:ext>
            </a:extLst>
          </p:cNvPr>
          <p:cNvSpPr/>
          <p:nvPr/>
        </p:nvSpPr>
        <p:spPr>
          <a:xfrm>
            <a:off x="1059612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3146216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3039894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2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Benefits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8" y="3289121"/>
            <a:ext cx="105455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Why You!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4019814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4EA0F7-38B4-F081-6B78-E16A48A6FD22}"/>
              </a:ext>
            </a:extLst>
          </p:cNvPr>
          <p:cNvSpPr/>
          <p:nvPr/>
        </p:nvSpPr>
        <p:spPr>
          <a:xfrm>
            <a:off x="8132261" y="3913492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62719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Rule Based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426976F-1116-22F4-CECC-DAA291350565}"/>
              </a:ext>
            </a:extLst>
          </p:cNvPr>
          <p:cNvSpPr/>
          <p:nvPr/>
        </p:nvSpPr>
        <p:spPr>
          <a:xfrm>
            <a:off x="7745737" y="4162719"/>
            <a:ext cx="236299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Self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7C49BB8-66B7-89EF-54ED-6A8CF2AAD64E}"/>
              </a:ext>
            </a:extLst>
          </p:cNvPr>
          <p:cNvSpPr/>
          <p:nvPr/>
        </p:nvSpPr>
        <p:spPr>
          <a:xfrm>
            <a:off x="10056260" y="5212191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Challenges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212191"/>
            <a:ext cx="1474877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Architecture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7509581-859D-417D-1597-FEFD889DFBEC}"/>
              </a:ext>
            </a:extLst>
          </p:cNvPr>
          <p:cNvSpPr/>
          <p:nvPr/>
        </p:nvSpPr>
        <p:spPr>
          <a:xfrm>
            <a:off x="7745737" y="5212190"/>
            <a:ext cx="1292375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</a:rPr>
              <a:t>Process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499954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96AB48-92B8-F04E-1054-8EE11B135CFE}"/>
              </a:ext>
            </a:extLst>
          </p:cNvPr>
          <p:cNvSpPr/>
          <p:nvPr/>
        </p:nvSpPr>
        <p:spPr>
          <a:xfrm>
            <a:off x="8132261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FF366A-7D33-EE86-8435-7F123574CB6D}"/>
              </a:ext>
            </a:extLst>
          </p:cNvPr>
          <p:cNvSpPr/>
          <p:nvPr/>
        </p:nvSpPr>
        <p:spPr>
          <a:xfrm>
            <a:off x="10596126" y="489322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97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 animBg="1"/>
      <p:bldP spid="12" grpId="0" animBg="1"/>
      <p:bldP spid="13" grpId="0" animBg="1"/>
      <p:bldP spid="16" grpId="0" animBg="1"/>
      <p:bldP spid="17" grpId="0" animBg="1"/>
      <p:bldP spid="19" grpId="0"/>
      <p:bldP spid="20" grpId="0"/>
      <p:bldP spid="23" grpId="0" animBg="1"/>
      <p:bldP spid="24" grpId="0" animBg="1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502"/>
            <a:ext cx="10972800" cy="1399032"/>
          </a:xfrm>
        </p:spPr>
        <p:txBody>
          <a:bodyPr/>
          <a:lstStyle/>
          <a:p>
            <a:r>
              <a:rPr lang="en-US" dirty="0"/>
              <a:t>Hands on: Machine Learning Based Chatbot Development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Purpose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Natural Language Toolkit (NLTK)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Rule based Chatbot Development with NLTK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2988363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150622"/>
            <a:ext cx="253188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Enabled</a:t>
            </a:r>
            <a:b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</a:b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Features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133150"/>
            <a:ext cx="262305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Revolutionaries Industries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397259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8662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15504"/>
            <a:ext cx="31862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 of NLTK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326981"/>
            <a:ext cx="622863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 Development of Rule based Chatbot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11433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00801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ibbon: Tilted Up 2">
            <a:extLst>
              <a:ext uri="{FF2B5EF4-FFF2-40B4-BE49-F238E27FC236}">
                <a16:creationId xmlns:a16="http://schemas.microsoft.com/office/drawing/2014/main" id="{6C62B54D-12A2-5B6C-8FFD-892651CA6B9A}"/>
              </a:ext>
            </a:extLst>
          </p:cNvPr>
          <p:cNvSpPr/>
          <p:nvPr/>
        </p:nvSpPr>
        <p:spPr>
          <a:xfrm rot="19005709">
            <a:off x="-85255" y="4750518"/>
            <a:ext cx="1442509" cy="419016"/>
          </a:xfrm>
          <a:prstGeom prst="ribbon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39694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/>
      <p:bldP spid="11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31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Project: Conversational Chatbot Development with Machine Learning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Develop a Machine Learning based Conversational </a:t>
            </a:r>
            <a:r>
              <a:rPr lang="en-US"/>
              <a:t>Chatbot with NLTK</a:t>
            </a:r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/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C7BD3CB-D4DC-45D2-88B8-1C64B33F22F1}"/>
</file>

<file path=customXml/itemProps2.xml><?xml version="1.0" encoding="utf-8"?>
<ds:datastoreItem xmlns:ds="http://schemas.openxmlformats.org/officeDocument/2006/customXml" ds:itemID="{E3E4EEA0-645D-4C6F-B4E4-7385373F3514}"/>
</file>

<file path=customXml/itemProps3.xml><?xml version="1.0" encoding="utf-8"?>
<ds:datastoreItem xmlns:ds="http://schemas.openxmlformats.org/officeDocument/2006/customXml" ds:itemID="{E0806163-CAD0-4B4D-B4CC-A02E747BD14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</TotalTime>
  <Words>253</Words>
  <Application>Microsoft Office PowerPoint</Application>
  <PresentationFormat>Widescreen</PresentationFormat>
  <Paragraphs>61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Instructor</vt:lpstr>
      <vt:lpstr>AI Sciences</vt:lpstr>
      <vt:lpstr>In this Course</vt:lpstr>
      <vt:lpstr>Hands on: Machine Learning Based Chatbot Development</vt:lpstr>
      <vt:lpstr>Project: Conversational Chatbot Development with 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153</cp:revision>
  <dcterms:created xsi:type="dcterms:W3CDTF">2022-06-22T08:29:07Z</dcterms:created>
  <dcterms:modified xsi:type="dcterms:W3CDTF">2022-11-11T01:35:33Z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