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2" r:id="rId2"/>
    <p:sldId id="261" r:id="rId3"/>
    <p:sldId id="264" r:id="rId4"/>
    <p:sldId id="270" r:id="rId5"/>
    <p:sldId id="271" r:id="rId6"/>
    <p:sldId id="265" r:id="rId7"/>
    <p:sldId id="267" r:id="rId8"/>
    <p:sldId id="268" r:id="rId9"/>
    <p:sldId id="269" r:id="rId10"/>
    <p:sldId id="272" r:id="rId11"/>
    <p:sldId id="273" r:id="rId12"/>
    <p:sldId id="27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A59"/>
    <a:srgbClr val="E7D3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0ADFE-DCC7-9541-92C9-7E0AB4706561}" v="61" dt="2022-03-29T13:12:00.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54"/>
    <p:restoredTop sz="94699"/>
  </p:normalViewPr>
  <p:slideViewPr>
    <p:cSldViewPr snapToGrid="0" snapToObjects="1">
      <p:cViewPr varScale="1">
        <p:scale>
          <a:sx n="110" d="100"/>
          <a:sy n="110" d="100"/>
        </p:scale>
        <p:origin x="1136" y="176"/>
      </p:cViewPr>
      <p:guideLst/>
    </p:cSldViewPr>
  </p:slideViewPr>
  <p:notesTextViewPr>
    <p:cViewPr>
      <p:scale>
        <a:sx n="1" d="1"/>
        <a:sy n="1" d="1"/>
      </p:scale>
      <p:origin x="0" y="0"/>
    </p:cViewPr>
  </p:notesTextViewPr>
  <p:notesViewPr>
    <p:cSldViewPr snapToGrid="0" snapToObjects="1">
      <p:cViewPr varScale="1">
        <p:scale>
          <a:sx n="92" d="100"/>
          <a:sy n="92" d="100"/>
        </p:scale>
        <p:origin x="2864"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52195A-165D-0343-9922-5ADFAEEAA7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19D88C-7318-9648-8BE1-5F07B2E927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46E759-6853-794C-8F40-0245BF4ED4C5}" type="datetimeFigureOut">
              <a:rPr lang="en-US" smtClean="0"/>
              <a:t>6/28/22</a:t>
            </a:fld>
            <a:endParaRPr lang="en-US"/>
          </a:p>
        </p:txBody>
      </p:sp>
      <p:sp>
        <p:nvSpPr>
          <p:cNvPr id="4" name="Footer Placeholder 3">
            <a:extLst>
              <a:ext uri="{FF2B5EF4-FFF2-40B4-BE49-F238E27FC236}">
                <a16:creationId xmlns:a16="http://schemas.microsoft.com/office/drawing/2014/main" id="{5EFB089D-9395-094C-8A00-30A346443A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EC50F3-543F-DF42-8FC6-64249E0E3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9F78FB-95C4-BC41-B43D-CCAF530C5244}" type="slidenum">
              <a:rPr lang="en-US" smtClean="0"/>
              <a:t>‹#›</a:t>
            </a:fld>
            <a:endParaRPr lang="en-US"/>
          </a:p>
        </p:txBody>
      </p:sp>
    </p:spTree>
    <p:extLst>
      <p:ext uri="{BB962C8B-B14F-4D97-AF65-F5344CB8AC3E}">
        <p14:creationId xmlns:p14="http://schemas.microsoft.com/office/powerpoint/2010/main" val="2722393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4B6BF-CEF4-7148-8012-7119CB893C37}" type="datetimeFigureOut">
              <a:rPr lang="en-US" smtClean="0"/>
              <a:t>6/28/22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3DBDC-46D1-CC46-94B6-F13E5387E4DE}" type="slidenum">
              <a:rPr lang="en-US" smtClean="0"/>
              <a:t>‹#›</a:t>
            </a:fld>
            <a:endParaRPr lang="en-US"/>
          </a:p>
        </p:txBody>
      </p:sp>
    </p:spTree>
    <p:extLst>
      <p:ext uri="{BB962C8B-B14F-4D97-AF65-F5344CB8AC3E}">
        <p14:creationId xmlns:p14="http://schemas.microsoft.com/office/powerpoint/2010/main" val="369397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518C56-E306-3D4B-8DCB-38A78832994A}"/>
              </a:ext>
            </a:extLst>
          </p:cNvPr>
          <p:cNvSpPr/>
          <p:nvPr userDrawn="1"/>
        </p:nvSpPr>
        <p:spPr>
          <a:xfrm flipV="1">
            <a:off x="-14497" y="-32926"/>
            <a:ext cx="12206497" cy="6890926"/>
          </a:xfrm>
          <a:prstGeom prst="rect">
            <a:avLst/>
          </a:prstGeom>
          <a:gradFill flip="none" rotWithShape="1">
            <a:gsLst>
              <a:gs pos="100000">
                <a:schemeClr val="bg1"/>
              </a:gs>
              <a:gs pos="0">
                <a:schemeClr val="tx1"/>
              </a:gs>
              <a:gs pos="55000">
                <a:srgbClr val="FFEE6E"/>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Parallelogram 7">
            <a:extLst>
              <a:ext uri="{FF2B5EF4-FFF2-40B4-BE49-F238E27FC236}">
                <a16:creationId xmlns:a16="http://schemas.microsoft.com/office/drawing/2014/main" id="{86B2D79A-6684-7148-AB29-5AC2A5630DF0}"/>
              </a:ext>
            </a:extLst>
          </p:cNvPr>
          <p:cNvSpPr/>
          <p:nvPr userDrawn="1"/>
        </p:nvSpPr>
        <p:spPr>
          <a:xfrm rot="5400000">
            <a:off x="5723154" y="-961550"/>
            <a:ext cx="753035" cy="12184657"/>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1F0B201-E320-B549-AB7D-F904C3F12E38}"/>
              </a:ext>
            </a:extLst>
          </p:cNvPr>
          <p:cNvSpPr/>
          <p:nvPr userDrawn="1"/>
        </p:nvSpPr>
        <p:spPr>
          <a:xfrm rot="5400000">
            <a:off x="5699633" y="-1721835"/>
            <a:ext cx="753035" cy="12199154"/>
          </a:xfrm>
          <a:prstGeom prst="parallelogram">
            <a:avLst>
              <a:gd name="adj" fmla="val 0"/>
            </a:avLst>
          </a:prstGeom>
          <a:solidFill>
            <a:srgbClr val="FFEE6E">
              <a:alpha val="30007"/>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FE8E574-82AA-AF43-9127-E522F65A6DD9}"/>
              </a:ext>
            </a:extLst>
          </p:cNvPr>
          <p:cNvSpPr/>
          <p:nvPr userDrawn="1"/>
        </p:nvSpPr>
        <p:spPr>
          <a:xfrm rot="5400000">
            <a:off x="5708563" y="-2481213"/>
            <a:ext cx="753035" cy="12199152"/>
          </a:xfrm>
          <a:prstGeom prst="parallelogram">
            <a:avLst>
              <a:gd name="adj" fmla="val 0"/>
            </a:avLst>
          </a:prstGeom>
          <a:solidFill>
            <a:schemeClr val="bg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0A4D025B-F3DB-DB42-8276-863B6E7570E3}"/>
              </a:ext>
            </a:extLst>
          </p:cNvPr>
          <p:cNvSpPr/>
          <p:nvPr userDrawn="1"/>
        </p:nvSpPr>
        <p:spPr>
          <a:xfrm rot="5400000">
            <a:off x="3512856" y="-1040751"/>
            <a:ext cx="753035" cy="7807743"/>
          </a:xfrm>
          <a:prstGeom prst="parallelogram">
            <a:avLst>
              <a:gd name="adj" fmla="val 0"/>
            </a:avLst>
          </a:prstGeom>
          <a:solidFill>
            <a:srgbClr val="FFEE6E">
              <a:alpha val="30007"/>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1C557DC-8807-5A4A-9B81-9C6B01E0001F}"/>
              </a:ext>
            </a:extLst>
          </p:cNvPr>
          <p:cNvSpPr/>
          <p:nvPr userDrawn="1"/>
        </p:nvSpPr>
        <p:spPr>
          <a:xfrm rot="5400000">
            <a:off x="5715908" y="-3999807"/>
            <a:ext cx="753035" cy="12199151"/>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descr="Icon&#10;&#10;Description automatically generated">
            <a:extLst>
              <a:ext uri="{FF2B5EF4-FFF2-40B4-BE49-F238E27FC236}">
                <a16:creationId xmlns:a16="http://schemas.microsoft.com/office/drawing/2014/main" id="{299DEB81-06CB-D744-9834-E42FBC9CE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4249" y="2574805"/>
            <a:ext cx="3327727" cy="4527520"/>
          </a:xfrm>
          <a:prstGeom prst="rect">
            <a:avLst/>
          </a:prstGeom>
        </p:spPr>
      </p:pic>
      <p:pic>
        <p:nvPicPr>
          <p:cNvPr id="15" name="Picture 14" descr="Logo, company name&#10;&#10;Description automatically generated">
            <a:extLst>
              <a:ext uri="{FF2B5EF4-FFF2-40B4-BE49-F238E27FC236}">
                <a16:creationId xmlns:a16="http://schemas.microsoft.com/office/drawing/2014/main" id="{BB091CFC-7D85-5441-97E5-0DC5FDEAB46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5338" t="13731" r="23938" b="36628"/>
          <a:stretch/>
        </p:blipFill>
        <p:spPr>
          <a:xfrm>
            <a:off x="2302252" y="6335502"/>
            <a:ext cx="471719" cy="460962"/>
          </a:xfrm>
          <a:prstGeom prst="rect">
            <a:avLst/>
          </a:prstGeom>
        </p:spPr>
      </p:pic>
      <p:pic>
        <p:nvPicPr>
          <p:cNvPr id="3" name="Picture 2" descr="Application&#10;&#10;Description automatically generated with low confidence">
            <a:extLst>
              <a:ext uri="{FF2B5EF4-FFF2-40B4-BE49-F238E27FC236}">
                <a16:creationId xmlns:a16="http://schemas.microsoft.com/office/drawing/2014/main" id="{4F31A1D5-A93E-AF4A-A2AE-6DF6A88289CA}"/>
              </a:ext>
            </a:extLst>
          </p:cNvPr>
          <p:cNvPicPr>
            <a:picLocks noChangeAspect="1"/>
          </p:cNvPicPr>
          <p:nvPr userDrawn="1"/>
        </p:nvPicPr>
        <p:blipFill>
          <a:blip r:embed="rId4"/>
          <a:stretch>
            <a:fillRect/>
          </a:stretch>
        </p:blipFill>
        <p:spPr>
          <a:xfrm>
            <a:off x="5583058" y="970483"/>
            <a:ext cx="5397500" cy="5397500"/>
          </a:xfrm>
          <a:prstGeom prst="rect">
            <a:avLst/>
          </a:prstGeom>
          <a:effectLst>
            <a:glow rad="309582">
              <a:schemeClr val="bg1">
                <a:alpha val="99854"/>
              </a:schemeClr>
            </a:glow>
          </a:effectLst>
        </p:spPr>
      </p:pic>
    </p:spTree>
    <p:extLst>
      <p:ext uri="{BB962C8B-B14F-4D97-AF65-F5344CB8AC3E}">
        <p14:creationId xmlns:p14="http://schemas.microsoft.com/office/powerpoint/2010/main" val="37028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518C56-E306-3D4B-8DCB-38A78832994A}"/>
              </a:ext>
            </a:extLst>
          </p:cNvPr>
          <p:cNvSpPr/>
          <p:nvPr userDrawn="1"/>
        </p:nvSpPr>
        <p:spPr>
          <a:xfrm flipV="1">
            <a:off x="-3256" y="0"/>
            <a:ext cx="12195256" cy="6858000"/>
          </a:xfrm>
          <a:prstGeom prst="rect">
            <a:avLst/>
          </a:prstGeom>
          <a:gradFill flip="none" rotWithShape="1">
            <a:gsLst>
              <a:gs pos="82000">
                <a:schemeClr val="bg1"/>
              </a:gs>
              <a:gs pos="0">
                <a:srgbClr val="FFEE6E"/>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8" name="Parallelogram 7">
            <a:extLst>
              <a:ext uri="{FF2B5EF4-FFF2-40B4-BE49-F238E27FC236}">
                <a16:creationId xmlns:a16="http://schemas.microsoft.com/office/drawing/2014/main" id="{86B2D79A-6684-7148-AB29-5AC2A5630DF0}"/>
              </a:ext>
            </a:extLst>
          </p:cNvPr>
          <p:cNvSpPr/>
          <p:nvPr userDrawn="1"/>
        </p:nvSpPr>
        <p:spPr>
          <a:xfrm rot="16200000">
            <a:off x="6017992" y="124643"/>
            <a:ext cx="145499" cy="12184659"/>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1F0B201-E320-B549-AB7D-F904C3F12E38}"/>
              </a:ext>
            </a:extLst>
          </p:cNvPr>
          <p:cNvSpPr/>
          <p:nvPr userDrawn="1"/>
        </p:nvSpPr>
        <p:spPr>
          <a:xfrm rot="16200000">
            <a:off x="6017994" y="-27228"/>
            <a:ext cx="145499" cy="12184660"/>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FE8E574-82AA-AF43-9127-E522F65A6DD9}"/>
              </a:ext>
            </a:extLst>
          </p:cNvPr>
          <p:cNvSpPr/>
          <p:nvPr userDrawn="1"/>
        </p:nvSpPr>
        <p:spPr>
          <a:xfrm rot="16200000">
            <a:off x="6019580" y="-172727"/>
            <a:ext cx="145499" cy="12184658"/>
          </a:xfrm>
          <a:prstGeom prst="parallelogram">
            <a:avLst>
              <a:gd name="adj" fmla="val 0"/>
            </a:avLst>
          </a:prstGeom>
          <a:solidFill>
            <a:schemeClr val="bg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0A4D025B-F3DB-DB42-8276-863B6E7570E3}"/>
              </a:ext>
            </a:extLst>
          </p:cNvPr>
          <p:cNvSpPr/>
          <p:nvPr userDrawn="1"/>
        </p:nvSpPr>
        <p:spPr>
          <a:xfrm rot="16200000">
            <a:off x="6017994" y="-322294"/>
            <a:ext cx="145499" cy="12184663"/>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1C557DC-8807-5A4A-9B81-9C6B01E0001F}"/>
              </a:ext>
            </a:extLst>
          </p:cNvPr>
          <p:cNvSpPr/>
          <p:nvPr userDrawn="1"/>
        </p:nvSpPr>
        <p:spPr>
          <a:xfrm rot="16200000">
            <a:off x="6016327" y="-471656"/>
            <a:ext cx="145499" cy="12184664"/>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descr="Icon&#10;&#10;Description automatically generated">
            <a:extLst>
              <a:ext uri="{FF2B5EF4-FFF2-40B4-BE49-F238E27FC236}">
                <a16:creationId xmlns:a16="http://schemas.microsoft.com/office/drawing/2014/main" id="{299DEB81-06CB-D744-9834-E42FBC9CE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757" y="2574805"/>
            <a:ext cx="3327727" cy="4527520"/>
          </a:xfrm>
          <a:prstGeom prst="rect">
            <a:avLst/>
          </a:prstGeom>
          <a:ln>
            <a:noFill/>
          </a:ln>
          <a:effectLst>
            <a:glow rad="135863">
              <a:schemeClr val="bg1">
                <a:alpha val="92686"/>
              </a:schemeClr>
            </a:glow>
          </a:effectLst>
        </p:spPr>
      </p:pic>
      <p:pic>
        <p:nvPicPr>
          <p:cNvPr id="15" name="Picture 14" descr="Logo, company name&#10;&#10;Description automatically generated">
            <a:extLst>
              <a:ext uri="{FF2B5EF4-FFF2-40B4-BE49-F238E27FC236}">
                <a16:creationId xmlns:a16="http://schemas.microsoft.com/office/drawing/2014/main" id="{BB091CFC-7D85-5441-97E5-0DC5FDEAB46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5338" t="13731" r="23938" b="36628"/>
          <a:stretch/>
        </p:blipFill>
        <p:spPr>
          <a:xfrm>
            <a:off x="1933760" y="6335502"/>
            <a:ext cx="471719" cy="460962"/>
          </a:xfrm>
          <a:prstGeom prst="rect">
            <a:avLst/>
          </a:prstGeom>
        </p:spPr>
      </p:pic>
      <p:pic>
        <p:nvPicPr>
          <p:cNvPr id="14" name="Picture 13" descr="Application&#10;&#10;Description automatically generated with low confidence">
            <a:extLst>
              <a:ext uri="{FF2B5EF4-FFF2-40B4-BE49-F238E27FC236}">
                <a16:creationId xmlns:a16="http://schemas.microsoft.com/office/drawing/2014/main" id="{910E0BA7-A81A-2E42-863D-9F97FD2137F5}"/>
              </a:ext>
            </a:extLst>
          </p:cNvPr>
          <p:cNvPicPr>
            <a:picLocks noChangeAspect="1"/>
          </p:cNvPicPr>
          <p:nvPr userDrawn="1"/>
        </p:nvPicPr>
        <p:blipFill>
          <a:blip r:embed="rId4"/>
          <a:stretch>
            <a:fillRect/>
          </a:stretch>
        </p:blipFill>
        <p:spPr>
          <a:xfrm>
            <a:off x="10116958" y="264351"/>
            <a:ext cx="1772717" cy="1772717"/>
          </a:xfrm>
          <a:prstGeom prst="rect">
            <a:avLst/>
          </a:prstGeom>
          <a:effectLst>
            <a:glow>
              <a:schemeClr val="bg1">
                <a:alpha val="99854"/>
              </a:schemeClr>
            </a:glow>
          </a:effectLst>
        </p:spPr>
      </p:pic>
      <p:sp>
        <p:nvSpPr>
          <p:cNvPr id="16" name="Text Placeholder 15">
            <a:extLst>
              <a:ext uri="{FF2B5EF4-FFF2-40B4-BE49-F238E27FC236}">
                <a16:creationId xmlns:a16="http://schemas.microsoft.com/office/drawing/2014/main" id="{72883C83-BC0D-F742-BF29-3ED2D039B7AC}"/>
              </a:ext>
            </a:extLst>
          </p:cNvPr>
          <p:cNvSpPr>
            <a:spLocks noGrp="1"/>
          </p:cNvSpPr>
          <p:nvPr>
            <p:ph type="body" sz="quarter" idx="10" hasCustomPrompt="1"/>
          </p:nvPr>
        </p:nvSpPr>
        <p:spPr>
          <a:xfrm>
            <a:off x="4879013" y="2671870"/>
            <a:ext cx="5900603" cy="757130"/>
          </a:xfrm>
        </p:spPr>
        <p:txBody>
          <a:bodyPr wrap="square" anchor="ctr" anchorCtr="0">
            <a:spAutoFit/>
          </a:bodyPr>
          <a:lstStyle>
            <a:lvl1pPr marL="0" indent="0">
              <a:buNone/>
              <a:defRPr sz="4800" b="0"/>
            </a:lvl1pPr>
          </a:lstStyle>
          <a:p>
            <a:pPr lvl="0"/>
            <a:r>
              <a:rPr lang="en-US" dirty="0"/>
              <a:t>Header</a:t>
            </a:r>
          </a:p>
        </p:txBody>
      </p:sp>
    </p:spTree>
    <p:extLst>
      <p:ext uri="{BB962C8B-B14F-4D97-AF65-F5344CB8AC3E}">
        <p14:creationId xmlns:p14="http://schemas.microsoft.com/office/powerpoint/2010/main" val="204018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518C56-E306-3D4B-8DCB-38A78832994A}"/>
              </a:ext>
            </a:extLst>
          </p:cNvPr>
          <p:cNvSpPr/>
          <p:nvPr userDrawn="1"/>
        </p:nvSpPr>
        <p:spPr>
          <a:xfrm flipV="1">
            <a:off x="7341" y="0"/>
            <a:ext cx="12195256" cy="6858000"/>
          </a:xfrm>
          <a:prstGeom prst="rect">
            <a:avLst/>
          </a:prstGeom>
          <a:gradFill flip="none" rotWithShape="1">
            <a:gsLst>
              <a:gs pos="82000">
                <a:schemeClr val="bg1"/>
              </a:gs>
              <a:gs pos="0">
                <a:srgbClr val="FFEE6E"/>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grpSp>
        <p:nvGrpSpPr>
          <p:cNvPr id="2" name="Group 1">
            <a:extLst>
              <a:ext uri="{FF2B5EF4-FFF2-40B4-BE49-F238E27FC236}">
                <a16:creationId xmlns:a16="http://schemas.microsoft.com/office/drawing/2014/main" id="{2289643A-7734-8447-A607-95595A11EDA9}"/>
              </a:ext>
            </a:extLst>
          </p:cNvPr>
          <p:cNvGrpSpPr/>
          <p:nvPr userDrawn="1"/>
        </p:nvGrpSpPr>
        <p:grpSpPr>
          <a:xfrm>
            <a:off x="4086" y="6121593"/>
            <a:ext cx="12187914" cy="741796"/>
            <a:chOff x="-3255" y="5547926"/>
            <a:chExt cx="12187914" cy="741796"/>
          </a:xfrm>
        </p:grpSpPr>
        <p:sp>
          <p:nvSpPr>
            <p:cNvPr id="8" name="Parallelogram 7">
              <a:extLst>
                <a:ext uri="{FF2B5EF4-FFF2-40B4-BE49-F238E27FC236}">
                  <a16:creationId xmlns:a16="http://schemas.microsoft.com/office/drawing/2014/main" id="{86B2D79A-6684-7148-AB29-5AC2A5630DF0}"/>
                </a:ext>
              </a:extLst>
            </p:cNvPr>
            <p:cNvSpPr/>
            <p:nvPr userDrawn="1"/>
          </p:nvSpPr>
          <p:spPr>
            <a:xfrm rot="16200000">
              <a:off x="6017992" y="124643"/>
              <a:ext cx="145499" cy="12184659"/>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1F0B201-E320-B549-AB7D-F904C3F12E38}"/>
                </a:ext>
              </a:extLst>
            </p:cNvPr>
            <p:cNvSpPr/>
            <p:nvPr userDrawn="1"/>
          </p:nvSpPr>
          <p:spPr>
            <a:xfrm rot="16200000">
              <a:off x="6017994" y="-27228"/>
              <a:ext cx="145499" cy="12184660"/>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FE8E574-82AA-AF43-9127-E522F65A6DD9}"/>
                </a:ext>
              </a:extLst>
            </p:cNvPr>
            <p:cNvSpPr/>
            <p:nvPr userDrawn="1"/>
          </p:nvSpPr>
          <p:spPr>
            <a:xfrm rot="16200000">
              <a:off x="6019580" y="-172727"/>
              <a:ext cx="145499" cy="12184658"/>
            </a:xfrm>
            <a:prstGeom prst="parallelogram">
              <a:avLst>
                <a:gd name="adj" fmla="val 0"/>
              </a:avLst>
            </a:prstGeom>
            <a:solidFill>
              <a:schemeClr val="bg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0A4D025B-F3DB-DB42-8276-863B6E7570E3}"/>
                </a:ext>
              </a:extLst>
            </p:cNvPr>
            <p:cNvSpPr/>
            <p:nvPr userDrawn="1"/>
          </p:nvSpPr>
          <p:spPr>
            <a:xfrm rot="16200000">
              <a:off x="6017994" y="-322294"/>
              <a:ext cx="145499" cy="12184663"/>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1C557DC-8807-5A4A-9B81-9C6B01E0001F}"/>
                </a:ext>
              </a:extLst>
            </p:cNvPr>
            <p:cNvSpPr/>
            <p:nvPr userDrawn="1"/>
          </p:nvSpPr>
          <p:spPr>
            <a:xfrm rot="16200000">
              <a:off x="6016327" y="-471656"/>
              <a:ext cx="145499" cy="12184664"/>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3" name="Picture 12" descr="Icon&#10;&#10;Description automatically generated">
            <a:extLst>
              <a:ext uri="{FF2B5EF4-FFF2-40B4-BE49-F238E27FC236}">
                <a16:creationId xmlns:a16="http://schemas.microsoft.com/office/drawing/2014/main" id="{299DEB81-06CB-D744-9834-E42FBC9CE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0585" y="4962978"/>
            <a:ext cx="1469546" cy="1999383"/>
          </a:xfrm>
          <a:prstGeom prst="rect">
            <a:avLst/>
          </a:prstGeom>
          <a:ln>
            <a:noFill/>
          </a:ln>
          <a:effectLst>
            <a:glow rad="135863">
              <a:schemeClr val="bg1">
                <a:alpha val="92686"/>
              </a:schemeClr>
            </a:glow>
          </a:effectLst>
        </p:spPr>
      </p:pic>
      <p:pic>
        <p:nvPicPr>
          <p:cNvPr id="15" name="Picture 14" descr="Logo, company name&#10;&#10;Description automatically generated">
            <a:extLst>
              <a:ext uri="{FF2B5EF4-FFF2-40B4-BE49-F238E27FC236}">
                <a16:creationId xmlns:a16="http://schemas.microsoft.com/office/drawing/2014/main" id="{BB091CFC-7D85-5441-97E5-0DC5FDEAB46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5338" t="13731" r="23938" b="36628"/>
          <a:stretch/>
        </p:blipFill>
        <p:spPr>
          <a:xfrm>
            <a:off x="11076457" y="6569545"/>
            <a:ext cx="235680" cy="230305"/>
          </a:xfrm>
          <a:prstGeom prst="rect">
            <a:avLst/>
          </a:prstGeom>
        </p:spPr>
      </p:pic>
      <p:sp>
        <p:nvSpPr>
          <p:cNvPr id="14" name="Rectangle 13">
            <a:extLst>
              <a:ext uri="{FF2B5EF4-FFF2-40B4-BE49-F238E27FC236}">
                <a16:creationId xmlns:a16="http://schemas.microsoft.com/office/drawing/2014/main" id="{DD49D4B9-B27F-7C45-AAB5-AD985CB2259A}"/>
              </a:ext>
            </a:extLst>
          </p:cNvPr>
          <p:cNvSpPr/>
          <p:nvPr userDrawn="1"/>
        </p:nvSpPr>
        <p:spPr>
          <a:xfrm>
            <a:off x="330375" y="301991"/>
            <a:ext cx="159026" cy="555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5">
            <a:extLst>
              <a:ext uri="{FF2B5EF4-FFF2-40B4-BE49-F238E27FC236}">
                <a16:creationId xmlns:a16="http://schemas.microsoft.com/office/drawing/2014/main" id="{01A0B3F9-5B25-A945-A084-282ED62E04D3}"/>
              </a:ext>
            </a:extLst>
          </p:cNvPr>
          <p:cNvSpPr>
            <a:spLocks noGrp="1"/>
          </p:cNvSpPr>
          <p:nvPr>
            <p:ph type="body" sz="quarter" idx="10" hasCustomPrompt="1"/>
          </p:nvPr>
        </p:nvSpPr>
        <p:spPr>
          <a:xfrm>
            <a:off x="563627" y="311751"/>
            <a:ext cx="8498505" cy="535531"/>
          </a:xfrm>
        </p:spPr>
        <p:txBody>
          <a:bodyPr wrap="square" anchor="ctr" anchorCtr="0">
            <a:spAutoFit/>
          </a:bodyPr>
          <a:lstStyle>
            <a:lvl1pPr marL="0" indent="0">
              <a:buNone/>
              <a:defRPr sz="3200" b="0"/>
            </a:lvl1pPr>
          </a:lstStyle>
          <a:p>
            <a:pPr lvl="0"/>
            <a:r>
              <a:rPr lang="en-US" dirty="0"/>
              <a:t>Header</a:t>
            </a:r>
          </a:p>
        </p:txBody>
      </p:sp>
      <p:pic>
        <p:nvPicPr>
          <p:cNvPr id="18" name="Picture 17" descr="Application&#10;&#10;Description automatically generated with low confidence">
            <a:extLst>
              <a:ext uri="{FF2B5EF4-FFF2-40B4-BE49-F238E27FC236}">
                <a16:creationId xmlns:a16="http://schemas.microsoft.com/office/drawing/2014/main" id="{CE650000-92CD-7B41-8522-802579937F4B}"/>
              </a:ext>
            </a:extLst>
          </p:cNvPr>
          <p:cNvPicPr>
            <a:picLocks noChangeAspect="1"/>
          </p:cNvPicPr>
          <p:nvPr userDrawn="1"/>
        </p:nvPicPr>
        <p:blipFill>
          <a:blip r:embed="rId4"/>
          <a:stretch>
            <a:fillRect/>
          </a:stretch>
        </p:blipFill>
        <p:spPr>
          <a:xfrm>
            <a:off x="10501954" y="265729"/>
            <a:ext cx="1460310" cy="1460310"/>
          </a:xfrm>
          <a:prstGeom prst="rect">
            <a:avLst/>
          </a:prstGeom>
          <a:effectLst>
            <a:glow>
              <a:schemeClr val="bg1">
                <a:alpha val="99854"/>
              </a:schemeClr>
            </a:glow>
          </a:effectLst>
        </p:spPr>
      </p:pic>
    </p:spTree>
    <p:extLst>
      <p:ext uri="{BB962C8B-B14F-4D97-AF65-F5344CB8AC3E}">
        <p14:creationId xmlns:p14="http://schemas.microsoft.com/office/powerpoint/2010/main" val="85882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518C56-E306-3D4B-8DCB-38A78832994A}"/>
              </a:ext>
            </a:extLst>
          </p:cNvPr>
          <p:cNvSpPr/>
          <p:nvPr userDrawn="1"/>
        </p:nvSpPr>
        <p:spPr>
          <a:xfrm flipV="1">
            <a:off x="-3256" y="0"/>
            <a:ext cx="12195256" cy="6858000"/>
          </a:xfrm>
          <a:prstGeom prst="rect">
            <a:avLst/>
          </a:prstGeom>
          <a:gradFill flip="none" rotWithShape="1">
            <a:gsLst>
              <a:gs pos="82000">
                <a:schemeClr val="bg1"/>
              </a:gs>
              <a:gs pos="0">
                <a:srgbClr val="FFEE6E"/>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grpSp>
        <p:nvGrpSpPr>
          <p:cNvPr id="16" name="Group 15">
            <a:extLst>
              <a:ext uri="{FF2B5EF4-FFF2-40B4-BE49-F238E27FC236}">
                <a16:creationId xmlns:a16="http://schemas.microsoft.com/office/drawing/2014/main" id="{E3BEFCD9-5AF9-984D-AD93-60BE24DDE990}"/>
              </a:ext>
            </a:extLst>
          </p:cNvPr>
          <p:cNvGrpSpPr/>
          <p:nvPr userDrawn="1"/>
        </p:nvGrpSpPr>
        <p:grpSpPr>
          <a:xfrm>
            <a:off x="4086" y="6121593"/>
            <a:ext cx="12187914" cy="741796"/>
            <a:chOff x="-3255" y="5547926"/>
            <a:chExt cx="12187914" cy="741796"/>
          </a:xfrm>
        </p:grpSpPr>
        <p:sp>
          <p:nvSpPr>
            <p:cNvPr id="17" name="Parallelogram 16">
              <a:extLst>
                <a:ext uri="{FF2B5EF4-FFF2-40B4-BE49-F238E27FC236}">
                  <a16:creationId xmlns:a16="http://schemas.microsoft.com/office/drawing/2014/main" id="{39616329-5465-EB44-8012-B24B95A505F1}"/>
                </a:ext>
              </a:extLst>
            </p:cNvPr>
            <p:cNvSpPr/>
            <p:nvPr userDrawn="1"/>
          </p:nvSpPr>
          <p:spPr>
            <a:xfrm rot="16200000">
              <a:off x="6017992" y="124643"/>
              <a:ext cx="145499" cy="12184659"/>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FFEFF6A6-40CF-A047-B72C-F388DF057C36}"/>
                </a:ext>
              </a:extLst>
            </p:cNvPr>
            <p:cNvSpPr/>
            <p:nvPr userDrawn="1"/>
          </p:nvSpPr>
          <p:spPr>
            <a:xfrm rot="16200000">
              <a:off x="6017994" y="-27228"/>
              <a:ext cx="145499" cy="12184660"/>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Parallelogram 18">
              <a:extLst>
                <a:ext uri="{FF2B5EF4-FFF2-40B4-BE49-F238E27FC236}">
                  <a16:creationId xmlns:a16="http://schemas.microsoft.com/office/drawing/2014/main" id="{2DA3F787-1E76-8F42-8CC3-128FB0071880}"/>
                </a:ext>
              </a:extLst>
            </p:cNvPr>
            <p:cNvSpPr/>
            <p:nvPr userDrawn="1"/>
          </p:nvSpPr>
          <p:spPr>
            <a:xfrm rot="16200000">
              <a:off x="6019580" y="-172727"/>
              <a:ext cx="145499" cy="12184658"/>
            </a:xfrm>
            <a:prstGeom prst="parallelogram">
              <a:avLst>
                <a:gd name="adj" fmla="val 0"/>
              </a:avLst>
            </a:prstGeom>
            <a:solidFill>
              <a:schemeClr val="bg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Parallelogram 19">
              <a:extLst>
                <a:ext uri="{FF2B5EF4-FFF2-40B4-BE49-F238E27FC236}">
                  <a16:creationId xmlns:a16="http://schemas.microsoft.com/office/drawing/2014/main" id="{D428FFE2-671B-0E44-B6E6-AAA66470BF0C}"/>
                </a:ext>
              </a:extLst>
            </p:cNvPr>
            <p:cNvSpPr/>
            <p:nvPr userDrawn="1"/>
          </p:nvSpPr>
          <p:spPr>
            <a:xfrm rot="16200000">
              <a:off x="6017994" y="-322294"/>
              <a:ext cx="145499" cy="12184663"/>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91B329A9-9CAB-1344-8C94-B793E8110CED}"/>
                </a:ext>
              </a:extLst>
            </p:cNvPr>
            <p:cNvSpPr/>
            <p:nvPr userDrawn="1"/>
          </p:nvSpPr>
          <p:spPr>
            <a:xfrm rot="16200000">
              <a:off x="6016327" y="-471656"/>
              <a:ext cx="145499" cy="12184664"/>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22" name="Picture 21" descr="Icon&#10;&#10;Description automatically generated">
            <a:extLst>
              <a:ext uri="{FF2B5EF4-FFF2-40B4-BE49-F238E27FC236}">
                <a16:creationId xmlns:a16="http://schemas.microsoft.com/office/drawing/2014/main" id="{56F144F3-A8CB-304B-A774-D3B7381B0B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0585" y="4962978"/>
            <a:ext cx="1469546" cy="1999383"/>
          </a:xfrm>
          <a:prstGeom prst="rect">
            <a:avLst/>
          </a:prstGeom>
          <a:ln>
            <a:noFill/>
          </a:ln>
          <a:effectLst>
            <a:glow rad="135863">
              <a:schemeClr val="bg1">
                <a:alpha val="92686"/>
              </a:schemeClr>
            </a:glow>
          </a:effectLst>
        </p:spPr>
      </p:pic>
      <p:pic>
        <p:nvPicPr>
          <p:cNvPr id="23" name="Picture 22" descr="Logo, company name&#10;&#10;Description automatically generated">
            <a:extLst>
              <a:ext uri="{FF2B5EF4-FFF2-40B4-BE49-F238E27FC236}">
                <a16:creationId xmlns:a16="http://schemas.microsoft.com/office/drawing/2014/main" id="{8B0CDDAD-2336-9648-959E-28ED461816A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5338" t="13731" r="23938" b="36628"/>
          <a:stretch/>
        </p:blipFill>
        <p:spPr>
          <a:xfrm>
            <a:off x="11076457" y="6569545"/>
            <a:ext cx="235680" cy="230305"/>
          </a:xfrm>
          <a:prstGeom prst="rect">
            <a:avLst/>
          </a:prstGeom>
        </p:spPr>
      </p:pic>
      <p:sp>
        <p:nvSpPr>
          <p:cNvPr id="14" name="Rectangle 13">
            <a:extLst>
              <a:ext uri="{FF2B5EF4-FFF2-40B4-BE49-F238E27FC236}">
                <a16:creationId xmlns:a16="http://schemas.microsoft.com/office/drawing/2014/main" id="{C3B202CE-0126-814B-B2A5-4795082E5C89}"/>
              </a:ext>
            </a:extLst>
          </p:cNvPr>
          <p:cNvSpPr/>
          <p:nvPr userDrawn="1"/>
        </p:nvSpPr>
        <p:spPr>
          <a:xfrm>
            <a:off x="330375" y="301991"/>
            <a:ext cx="159026" cy="555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15">
            <a:extLst>
              <a:ext uri="{FF2B5EF4-FFF2-40B4-BE49-F238E27FC236}">
                <a16:creationId xmlns:a16="http://schemas.microsoft.com/office/drawing/2014/main" id="{0972C04E-A1FE-1945-B17B-693798B69FA5}"/>
              </a:ext>
            </a:extLst>
          </p:cNvPr>
          <p:cNvSpPr>
            <a:spLocks noGrp="1"/>
          </p:cNvSpPr>
          <p:nvPr>
            <p:ph type="body" sz="quarter" idx="10" hasCustomPrompt="1"/>
          </p:nvPr>
        </p:nvSpPr>
        <p:spPr>
          <a:xfrm>
            <a:off x="563627" y="311751"/>
            <a:ext cx="8498505" cy="535531"/>
          </a:xfrm>
        </p:spPr>
        <p:txBody>
          <a:bodyPr wrap="square" anchor="ctr" anchorCtr="0">
            <a:spAutoFit/>
          </a:bodyPr>
          <a:lstStyle>
            <a:lvl1pPr marL="0" indent="0">
              <a:buNone/>
              <a:defRPr sz="3200" b="0"/>
            </a:lvl1pPr>
          </a:lstStyle>
          <a:p>
            <a:pPr lvl="0"/>
            <a:r>
              <a:rPr lang="en-US" dirty="0"/>
              <a:t>Header</a:t>
            </a:r>
          </a:p>
        </p:txBody>
      </p:sp>
      <p:sp>
        <p:nvSpPr>
          <p:cNvPr id="26" name="Text Placeholder 15">
            <a:extLst>
              <a:ext uri="{FF2B5EF4-FFF2-40B4-BE49-F238E27FC236}">
                <a16:creationId xmlns:a16="http://schemas.microsoft.com/office/drawing/2014/main" id="{57465A1E-261B-6640-84BC-CF43206C8B9D}"/>
              </a:ext>
            </a:extLst>
          </p:cNvPr>
          <p:cNvSpPr>
            <a:spLocks noGrp="1"/>
          </p:cNvSpPr>
          <p:nvPr>
            <p:ph type="body" sz="quarter" idx="11" hasCustomPrompt="1"/>
          </p:nvPr>
        </p:nvSpPr>
        <p:spPr>
          <a:xfrm>
            <a:off x="563627" y="853652"/>
            <a:ext cx="8498505" cy="313932"/>
          </a:xfrm>
        </p:spPr>
        <p:txBody>
          <a:bodyPr wrap="square" anchor="ctr" anchorCtr="0">
            <a:spAutoFit/>
          </a:bodyPr>
          <a:lstStyle>
            <a:lvl1pPr marL="0" indent="0">
              <a:buNone/>
              <a:defRPr sz="1600" b="0"/>
            </a:lvl1pPr>
          </a:lstStyle>
          <a:p>
            <a:pPr lvl="0"/>
            <a:r>
              <a:rPr lang="en-US" dirty="0"/>
              <a:t>Subtitle</a:t>
            </a:r>
          </a:p>
        </p:txBody>
      </p:sp>
      <p:pic>
        <p:nvPicPr>
          <p:cNvPr id="27" name="Picture 26" descr="Application&#10;&#10;Description automatically generated with low confidence">
            <a:extLst>
              <a:ext uri="{FF2B5EF4-FFF2-40B4-BE49-F238E27FC236}">
                <a16:creationId xmlns:a16="http://schemas.microsoft.com/office/drawing/2014/main" id="{2D6196C9-5438-2744-B5D8-EC6F77EB4815}"/>
              </a:ext>
            </a:extLst>
          </p:cNvPr>
          <p:cNvPicPr>
            <a:picLocks noChangeAspect="1"/>
          </p:cNvPicPr>
          <p:nvPr userDrawn="1"/>
        </p:nvPicPr>
        <p:blipFill>
          <a:blip r:embed="rId4"/>
          <a:stretch>
            <a:fillRect/>
          </a:stretch>
        </p:blipFill>
        <p:spPr>
          <a:xfrm>
            <a:off x="10501954" y="265729"/>
            <a:ext cx="1460310" cy="1460310"/>
          </a:xfrm>
          <a:prstGeom prst="rect">
            <a:avLst/>
          </a:prstGeom>
          <a:effectLst>
            <a:glow>
              <a:schemeClr val="bg1">
                <a:alpha val="99854"/>
              </a:schemeClr>
            </a:glow>
          </a:effectLst>
        </p:spPr>
      </p:pic>
    </p:spTree>
    <p:extLst>
      <p:ext uri="{BB962C8B-B14F-4D97-AF65-F5344CB8AC3E}">
        <p14:creationId xmlns:p14="http://schemas.microsoft.com/office/powerpoint/2010/main" val="102091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035D52A-DED9-D043-AE70-125E13B1A3ED}"/>
              </a:ext>
            </a:extLst>
          </p:cNvPr>
          <p:cNvSpPr/>
          <p:nvPr userDrawn="1"/>
        </p:nvSpPr>
        <p:spPr>
          <a:xfrm flipV="1">
            <a:off x="-3255" y="0"/>
            <a:ext cx="12195256" cy="6858000"/>
          </a:xfrm>
          <a:prstGeom prst="rect">
            <a:avLst/>
          </a:prstGeom>
          <a:gradFill flip="none" rotWithShape="1">
            <a:gsLst>
              <a:gs pos="82000">
                <a:schemeClr val="bg1"/>
              </a:gs>
              <a:gs pos="0">
                <a:srgbClr val="FFEE6E"/>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grpSp>
        <p:nvGrpSpPr>
          <p:cNvPr id="14" name="Group 13">
            <a:extLst>
              <a:ext uri="{FF2B5EF4-FFF2-40B4-BE49-F238E27FC236}">
                <a16:creationId xmlns:a16="http://schemas.microsoft.com/office/drawing/2014/main" id="{25D92A72-C4EC-E142-983B-ACEDB22C4C7B}"/>
              </a:ext>
            </a:extLst>
          </p:cNvPr>
          <p:cNvGrpSpPr/>
          <p:nvPr userDrawn="1"/>
        </p:nvGrpSpPr>
        <p:grpSpPr>
          <a:xfrm>
            <a:off x="4086" y="6121593"/>
            <a:ext cx="12187914" cy="741796"/>
            <a:chOff x="-3255" y="5547926"/>
            <a:chExt cx="12187914" cy="741796"/>
          </a:xfrm>
        </p:grpSpPr>
        <p:sp>
          <p:nvSpPr>
            <p:cNvPr id="16" name="Parallelogram 15">
              <a:extLst>
                <a:ext uri="{FF2B5EF4-FFF2-40B4-BE49-F238E27FC236}">
                  <a16:creationId xmlns:a16="http://schemas.microsoft.com/office/drawing/2014/main" id="{28660308-AE0D-8143-9711-F64268A7B902}"/>
                </a:ext>
              </a:extLst>
            </p:cNvPr>
            <p:cNvSpPr/>
            <p:nvPr userDrawn="1"/>
          </p:nvSpPr>
          <p:spPr>
            <a:xfrm rot="16200000">
              <a:off x="6017992" y="124643"/>
              <a:ext cx="145499" cy="12184659"/>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713F2931-E628-C443-AECE-32526BB740D5}"/>
                </a:ext>
              </a:extLst>
            </p:cNvPr>
            <p:cNvSpPr/>
            <p:nvPr userDrawn="1"/>
          </p:nvSpPr>
          <p:spPr>
            <a:xfrm rot="16200000">
              <a:off x="6017994" y="-27228"/>
              <a:ext cx="145499" cy="12184660"/>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254290C3-9946-D04B-BAA4-E96C0ECAD147}"/>
                </a:ext>
              </a:extLst>
            </p:cNvPr>
            <p:cNvSpPr/>
            <p:nvPr userDrawn="1"/>
          </p:nvSpPr>
          <p:spPr>
            <a:xfrm rot="16200000">
              <a:off x="6019580" y="-172727"/>
              <a:ext cx="145499" cy="12184658"/>
            </a:xfrm>
            <a:prstGeom prst="parallelogram">
              <a:avLst>
                <a:gd name="adj" fmla="val 0"/>
              </a:avLst>
            </a:prstGeom>
            <a:solidFill>
              <a:schemeClr val="bg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Parallelogram 18">
              <a:extLst>
                <a:ext uri="{FF2B5EF4-FFF2-40B4-BE49-F238E27FC236}">
                  <a16:creationId xmlns:a16="http://schemas.microsoft.com/office/drawing/2014/main" id="{0A5C9A74-46A5-D24A-A72B-0F21EB6A399B}"/>
                </a:ext>
              </a:extLst>
            </p:cNvPr>
            <p:cNvSpPr/>
            <p:nvPr userDrawn="1"/>
          </p:nvSpPr>
          <p:spPr>
            <a:xfrm rot="16200000">
              <a:off x="6017994" y="-322294"/>
              <a:ext cx="145499" cy="12184663"/>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Parallelogram 19">
              <a:extLst>
                <a:ext uri="{FF2B5EF4-FFF2-40B4-BE49-F238E27FC236}">
                  <a16:creationId xmlns:a16="http://schemas.microsoft.com/office/drawing/2014/main" id="{2A31B028-2F63-294A-9201-718C390149AF}"/>
                </a:ext>
              </a:extLst>
            </p:cNvPr>
            <p:cNvSpPr/>
            <p:nvPr userDrawn="1"/>
          </p:nvSpPr>
          <p:spPr>
            <a:xfrm rot="16200000">
              <a:off x="6016327" y="-471656"/>
              <a:ext cx="145499" cy="12184664"/>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21" name="Picture 20" descr="Icon&#10;&#10;Description automatically generated">
            <a:extLst>
              <a:ext uri="{FF2B5EF4-FFF2-40B4-BE49-F238E27FC236}">
                <a16:creationId xmlns:a16="http://schemas.microsoft.com/office/drawing/2014/main" id="{DA08018B-C29E-9945-949A-BEC45FE8F6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0585" y="4962978"/>
            <a:ext cx="1469546" cy="1999383"/>
          </a:xfrm>
          <a:prstGeom prst="rect">
            <a:avLst/>
          </a:prstGeom>
          <a:ln>
            <a:noFill/>
          </a:ln>
          <a:effectLst>
            <a:glow rad="135863">
              <a:schemeClr val="bg1">
                <a:alpha val="92686"/>
              </a:schemeClr>
            </a:glow>
          </a:effectLst>
        </p:spPr>
      </p:pic>
      <p:pic>
        <p:nvPicPr>
          <p:cNvPr id="22" name="Picture 21" descr="Logo, company name&#10;&#10;Description automatically generated">
            <a:extLst>
              <a:ext uri="{FF2B5EF4-FFF2-40B4-BE49-F238E27FC236}">
                <a16:creationId xmlns:a16="http://schemas.microsoft.com/office/drawing/2014/main" id="{C6BE1142-18EA-8C4F-88DA-1F3509FA54E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5338" t="13731" r="23938" b="36628"/>
          <a:stretch/>
        </p:blipFill>
        <p:spPr>
          <a:xfrm>
            <a:off x="11076457" y="6569545"/>
            <a:ext cx="235680" cy="230305"/>
          </a:xfrm>
          <a:prstGeom prst="rect">
            <a:avLst/>
          </a:prstGeom>
        </p:spPr>
      </p:pic>
      <p:pic>
        <p:nvPicPr>
          <p:cNvPr id="11" name="Picture 10" descr="Application&#10;&#10;Description automatically generated with low confidence">
            <a:extLst>
              <a:ext uri="{FF2B5EF4-FFF2-40B4-BE49-F238E27FC236}">
                <a16:creationId xmlns:a16="http://schemas.microsoft.com/office/drawing/2014/main" id="{580C997A-5623-E544-9BC6-E2874BC75B8F}"/>
              </a:ext>
            </a:extLst>
          </p:cNvPr>
          <p:cNvPicPr>
            <a:picLocks noChangeAspect="1"/>
          </p:cNvPicPr>
          <p:nvPr userDrawn="1"/>
        </p:nvPicPr>
        <p:blipFill>
          <a:blip r:embed="rId4"/>
          <a:stretch>
            <a:fillRect/>
          </a:stretch>
        </p:blipFill>
        <p:spPr>
          <a:xfrm>
            <a:off x="10501954" y="265729"/>
            <a:ext cx="1460310" cy="1460310"/>
          </a:xfrm>
          <a:prstGeom prst="rect">
            <a:avLst/>
          </a:prstGeom>
          <a:effectLst>
            <a:glow>
              <a:schemeClr val="bg1">
                <a:alpha val="99854"/>
              </a:schemeClr>
            </a:glow>
          </a:effectLst>
        </p:spPr>
      </p:pic>
    </p:spTree>
    <p:extLst>
      <p:ext uri="{BB962C8B-B14F-4D97-AF65-F5344CB8AC3E}">
        <p14:creationId xmlns:p14="http://schemas.microsoft.com/office/powerpoint/2010/main" val="205895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518C56-E306-3D4B-8DCB-38A78832994A}"/>
              </a:ext>
            </a:extLst>
          </p:cNvPr>
          <p:cNvSpPr/>
          <p:nvPr userDrawn="1"/>
        </p:nvSpPr>
        <p:spPr>
          <a:xfrm flipV="1">
            <a:off x="-5912" y="6458"/>
            <a:ext cx="12197911" cy="6851542"/>
          </a:xfrm>
          <a:prstGeom prst="rect">
            <a:avLst/>
          </a:prstGeom>
          <a:gradFill flip="none" rotWithShape="1">
            <a:gsLst>
              <a:gs pos="82000">
                <a:schemeClr val="bg1"/>
              </a:gs>
              <a:gs pos="0">
                <a:srgbClr val="FFEE6E"/>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grpSp>
        <p:nvGrpSpPr>
          <p:cNvPr id="14" name="Group 13">
            <a:extLst>
              <a:ext uri="{FF2B5EF4-FFF2-40B4-BE49-F238E27FC236}">
                <a16:creationId xmlns:a16="http://schemas.microsoft.com/office/drawing/2014/main" id="{25D92A72-C4EC-E142-983B-ACEDB22C4C7B}"/>
              </a:ext>
            </a:extLst>
          </p:cNvPr>
          <p:cNvGrpSpPr/>
          <p:nvPr userDrawn="1"/>
        </p:nvGrpSpPr>
        <p:grpSpPr>
          <a:xfrm>
            <a:off x="4086" y="6121593"/>
            <a:ext cx="12187914" cy="741796"/>
            <a:chOff x="-3255" y="5547926"/>
            <a:chExt cx="12187914" cy="741796"/>
          </a:xfrm>
        </p:grpSpPr>
        <p:sp>
          <p:nvSpPr>
            <p:cNvPr id="16" name="Parallelogram 15">
              <a:extLst>
                <a:ext uri="{FF2B5EF4-FFF2-40B4-BE49-F238E27FC236}">
                  <a16:creationId xmlns:a16="http://schemas.microsoft.com/office/drawing/2014/main" id="{28660308-AE0D-8143-9711-F64268A7B902}"/>
                </a:ext>
              </a:extLst>
            </p:cNvPr>
            <p:cNvSpPr/>
            <p:nvPr userDrawn="1"/>
          </p:nvSpPr>
          <p:spPr>
            <a:xfrm rot="16200000">
              <a:off x="6017992" y="124643"/>
              <a:ext cx="145499" cy="12184659"/>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713F2931-E628-C443-AECE-32526BB740D5}"/>
                </a:ext>
              </a:extLst>
            </p:cNvPr>
            <p:cNvSpPr/>
            <p:nvPr userDrawn="1"/>
          </p:nvSpPr>
          <p:spPr>
            <a:xfrm rot="16200000">
              <a:off x="6017994" y="-27228"/>
              <a:ext cx="145499" cy="12184660"/>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254290C3-9946-D04B-BAA4-E96C0ECAD147}"/>
                </a:ext>
              </a:extLst>
            </p:cNvPr>
            <p:cNvSpPr/>
            <p:nvPr userDrawn="1"/>
          </p:nvSpPr>
          <p:spPr>
            <a:xfrm rot="16200000">
              <a:off x="6019580" y="-172727"/>
              <a:ext cx="145499" cy="12184658"/>
            </a:xfrm>
            <a:prstGeom prst="parallelogram">
              <a:avLst>
                <a:gd name="adj" fmla="val 0"/>
              </a:avLst>
            </a:prstGeom>
            <a:solidFill>
              <a:schemeClr val="bg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Parallelogram 18">
              <a:extLst>
                <a:ext uri="{FF2B5EF4-FFF2-40B4-BE49-F238E27FC236}">
                  <a16:creationId xmlns:a16="http://schemas.microsoft.com/office/drawing/2014/main" id="{0A5C9A74-46A5-D24A-A72B-0F21EB6A399B}"/>
                </a:ext>
              </a:extLst>
            </p:cNvPr>
            <p:cNvSpPr/>
            <p:nvPr userDrawn="1"/>
          </p:nvSpPr>
          <p:spPr>
            <a:xfrm rot="16200000">
              <a:off x="6017994" y="-322294"/>
              <a:ext cx="145499" cy="12184663"/>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Parallelogram 19">
              <a:extLst>
                <a:ext uri="{FF2B5EF4-FFF2-40B4-BE49-F238E27FC236}">
                  <a16:creationId xmlns:a16="http://schemas.microsoft.com/office/drawing/2014/main" id="{2A31B028-2F63-294A-9201-718C390149AF}"/>
                </a:ext>
              </a:extLst>
            </p:cNvPr>
            <p:cNvSpPr/>
            <p:nvPr userDrawn="1"/>
          </p:nvSpPr>
          <p:spPr>
            <a:xfrm rot="16200000">
              <a:off x="6016327" y="-471656"/>
              <a:ext cx="145499" cy="12184664"/>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48C331D-F8E3-8544-87D6-7987CA5C421D}"/>
              </a:ext>
            </a:extLst>
          </p:cNvPr>
          <p:cNvSpPr/>
          <p:nvPr userDrawn="1"/>
        </p:nvSpPr>
        <p:spPr>
          <a:xfrm>
            <a:off x="-7027" y="0"/>
            <a:ext cx="2077268" cy="68515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98873F1-DAB7-CB4E-96A2-67A6E75A2CF4}"/>
              </a:ext>
            </a:extLst>
          </p:cNvPr>
          <p:cNvSpPr/>
          <p:nvPr userDrawn="1"/>
        </p:nvSpPr>
        <p:spPr>
          <a:xfrm>
            <a:off x="4494728" y="719069"/>
            <a:ext cx="6709892" cy="2038566"/>
          </a:xfrm>
          <a:prstGeom prst="roundRect">
            <a:avLst>
              <a:gd name="adj" fmla="val 4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EA34FF96-D5E4-1C4C-B72E-90DA0F28D5CD}"/>
              </a:ext>
            </a:extLst>
          </p:cNvPr>
          <p:cNvSpPr/>
          <p:nvPr userDrawn="1"/>
        </p:nvSpPr>
        <p:spPr>
          <a:xfrm>
            <a:off x="538763" y="1317932"/>
            <a:ext cx="3064133" cy="4511679"/>
          </a:xfrm>
          <a:prstGeom prst="roundRect">
            <a:avLst>
              <a:gd name="adj" fmla="val 4478"/>
            </a:avLst>
          </a:prstGeom>
          <a:solidFill>
            <a:schemeClr val="bg1"/>
          </a:solidFill>
          <a:ln w="50800">
            <a:solidFill>
              <a:srgbClr val="FFE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person with a beard&#10;&#10;Description automatically generated with low confidence">
            <a:extLst>
              <a:ext uri="{FF2B5EF4-FFF2-40B4-BE49-F238E27FC236}">
                <a16:creationId xmlns:a16="http://schemas.microsoft.com/office/drawing/2014/main" id="{D32FA4AF-273B-884A-9B9E-19B0B6E12FEE}"/>
              </a:ext>
            </a:extLst>
          </p:cNvPr>
          <p:cNvPicPr>
            <a:picLocks noChangeAspect="1"/>
          </p:cNvPicPr>
          <p:nvPr userDrawn="1"/>
        </p:nvPicPr>
        <p:blipFill rotWithShape="1">
          <a:blip r:embed="rId2"/>
          <a:srcRect l="17196" t="-632" r="18462" b="13192"/>
          <a:stretch/>
        </p:blipFill>
        <p:spPr>
          <a:xfrm>
            <a:off x="853989" y="239485"/>
            <a:ext cx="2067130" cy="1998963"/>
          </a:xfrm>
          <a:prstGeom prst="ellipse">
            <a:avLst/>
          </a:prstGeom>
          <a:ln>
            <a:noFill/>
          </a:ln>
          <a:effectLst>
            <a:softEdge rad="112500"/>
          </a:effectLst>
        </p:spPr>
      </p:pic>
      <p:sp>
        <p:nvSpPr>
          <p:cNvPr id="23" name="Oval 22">
            <a:extLst>
              <a:ext uri="{FF2B5EF4-FFF2-40B4-BE49-F238E27FC236}">
                <a16:creationId xmlns:a16="http://schemas.microsoft.com/office/drawing/2014/main" id="{2DB98B2D-2642-334A-8140-09A953ABF239}"/>
              </a:ext>
            </a:extLst>
          </p:cNvPr>
          <p:cNvSpPr/>
          <p:nvPr userDrawn="1"/>
        </p:nvSpPr>
        <p:spPr>
          <a:xfrm>
            <a:off x="978642" y="319568"/>
            <a:ext cx="1843302" cy="1843302"/>
          </a:xfrm>
          <a:prstGeom prst="ellipse">
            <a:avLst/>
          </a:prstGeom>
          <a:noFill/>
          <a:ln w="79375">
            <a:solidFill>
              <a:srgbClr val="FFE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4AD4DDD1-9D81-F044-9A51-A90DECF9FCEA}"/>
              </a:ext>
            </a:extLst>
          </p:cNvPr>
          <p:cNvSpPr/>
          <p:nvPr userDrawn="1"/>
        </p:nvSpPr>
        <p:spPr>
          <a:xfrm>
            <a:off x="4494728" y="3429000"/>
            <a:ext cx="6709892" cy="2390104"/>
          </a:xfrm>
          <a:prstGeom prst="roundRect">
            <a:avLst>
              <a:gd name="adj" fmla="val 4586"/>
            </a:avLst>
          </a:prstGeom>
          <a:solidFill>
            <a:schemeClr val="bg1"/>
          </a:solidFill>
          <a:ln w="50800">
            <a:solidFill>
              <a:srgbClr val="FFE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DA08018B-C29E-9945-949A-BEC45FE8F6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0585" y="4962978"/>
            <a:ext cx="1469546" cy="1999383"/>
          </a:xfrm>
          <a:prstGeom prst="rect">
            <a:avLst/>
          </a:prstGeom>
          <a:ln>
            <a:noFill/>
          </a:ln>
          <a:effectLst>
            <a:glow rad="135863">
              <a:schemeClr val="bg1">
                <a:alpha val="92686"/>
              </a:schemeClr>
            </a:glow>
          </a:effectLst>
        </p:spPr>
      </p:pic>
      <p:pic>
        <p:nvPicPr>
          <p:cNvPr id="22" name="Picture 21" descr="Logo, company name&#10;&#10;Description automatically generated">
            <a:extLst>
              <a:ext uri="{FF2B5EF4-FFF2-40B4-BE49-F238E27FC236}">
                <a16:creationId xmlns:a16="http://schemas.microsoft.com/office/drawing/2014/main" id="{C6BE1142-18EA-8C4F-88DA-1F3509FA54E7}"/>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5338" t="13731" r="23938" b="36628"/>
          <a:stretch/>
        </p:blipFill>
        <p:spPr>
          <a:xfrm>
            <a:off x="11076457" y="6569545"/>
            <a:ext cx="235680" cy="230305"/>
          </a:xfrm>
          <a:prstGeom prst="rect">
            <a:avLst/>
          </a:prstGeom>
        </p:spPr>
      </p:pic>
      <p:sp>
        <p:nvSpPr>
          <p:cNvPr id="26" name="Rounded Rectangle 25">
            <a:extLst>
              <a:ext uri="{FF2B5EF4-FFF2-40B4-BE49-F238E27FC236}">
                <a16:creationId xmlns:a16="http://schemas.microsoft.com/office/drawing/2014/main" id="{A6ED2B38-EE05-6E47-ADD8-670F75C21AC1}"/>
              </a:ext>
            </a:extLst>
          </p:cNvPr>
          <p:cNvSpPr/>
          <p:nvPr userDrawn="1"/>
        </p:nvSpPr>
        <p:spPr>
          <a:xfrm>
            <a:off x="6371284" y="450698"/>
            <a:ext cx="2956775" cy="554760"/>
          </a:xfrm>
          <a:prstGeom prst="roundRect">
            <a:avLst>
              <a:gd name="adj" fmla="val 21894"/>
            </a:avLst>
          </a:prstGeom>
          <a:solidFill>
            <a:srgbClr val="FFEA5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Summary</a:t>
            </a:r>
          </a:p>
        </p:txBody>
      </p:sp>
      <p:sp>
        <p:nvSpPr>
          <p:cNvPr id="27" name="Rounded Rectangle 26">
            <a:extLst>
              <a:ext uri="{FF2B5EF4-FFF2-40B4-BE49-F238E27FC236}">
                <a16:creationId xmlns:a16="http://schemas.microsoft.com/office/drawing/2014/main" id="{749C0024-6B3B-1141-B531-3F5F17815188}"/>
              </a:ext>
            </a:extLst>
          </p:cNvPr>
          <p:cNvSpPr/>
          <p:nvPr userDrawn="1"/>
        </p:nvSpPr>
        <p:spPr>
          <a:xfrm>
            <a:off x="5710705" y="3149593"/>
            <a:ext cx="4277931" cy="554760"/>
          </a:xfrm>
          <a:prstGeom prst="roundRect">
            <a:avLst>
              <a:gd name="adj" fmla="val 21894"/>
            </a:avLst>
          </a:prstGeom>
          <a:solidFill>
            <a:schemeClr val="tx1"/>
          </a:solidFill>
          <a:ln w="25400">
            <a:solidFill>
              <a:srgbClr val="FFE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Proven Expertise</a:t>
            </a:r>
          </a:p>
        </p:txBody>
      </p:sp>
      <p:pic>
        <p:nvPicPr>
          <p:cNvPr id="28" name="Picture 27" descr="Graphical user interface, application&#10;&#10;Description automatically generated">
            <a:extLst>
              <a:ext uri="{FF2B5EF4-FFF2-40B4-BE49-F238E27FC236}">
                <a16:creationId xmlns:a16="http://schemas.microsoft.com/office/drawing/2014/main" id="{7A66BAD2-0E1E-D94E-ABC7-AC997C6F4E9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85273" y="4100378"/>
            <a:ext cx="1409634" cy="1409634"/>
          </a:xfrm>
          <a:prstGeom prst="rect">
            <a:avLst/>
          </a:prstGeom>
          <a:effectLst>
            <a:glow rad="272694">
              <a:schemeClr val="bg1">
                <a:alpha val="78369"/>
              </a:schemeClr>
            </a:glow>
          </a:effectLst>
        </p:spPr>
      </p:pic>
    </p:spTree>
    <p:extLst>
      <p:ext uri="{BB962C8B-B14F-4D97-AF65-F5344CB8AC3E}">
        <p14:creationId xmlns:p14="http://schemas.microsoft.com/office/powerpoint/2010/main" val="411332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518C56-E306-3D4B-8DCB-38A78832994A}"/>
              </a:ext>
            </a:extLst>
          </p:cNvPr>
          <p:cNvSpPr/>
          <p:nvPr userDrawn="1"/>
        </p:nvSpPr>
        <p:spPr>
          <a:xfrm flipV="1">
            <a:off x="-1584" y="-32926"/>
            <a:ext cx="12186240" cy="6890926"/>
          </a:xfrm>
          <a:prstGeom prst="rect">
            <a:avLst/>
          </a:prstGeom>
          <a:gradFill flip="none" rotWithShape="1">
            <a:gsLst>
              <a:gs pos="82000">
                <a:schemeClr val="bg1"/>
              </a:gs>
              <a:gs pos="0">
                <a:srgbClr val="FFEE6E"/>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grpSp>
        <p:nvGrpSpPr>
          <p:cNvPr id="2" name="Group 1">
            <a:extLst>
              <a:ext uri="{FF2B5EF4-FFF2-40B4-BE49-F238E27FC236}">
                <a16:creationId xmlns:a16="http://schemas.microsoft.com/office/drawing/2014/main" id="{BA4F8C3B-FA24-9347-9693-E81031420AF3}"/>
              </a:ext>
            </a:extLst>
          </p:cNvPr>
          <p:cNvGrpSpPr/>
          <p:nvPr userDrawn="1"/>
        </p:nvGrpSpPr>
        <p:grpSpPr>
          <a:xfrm rot="16200000">
            <a:off x="7781686" y="3041639"/>
            <a:ext cx="6890926" cy="741796"/>
            <a:chOff x="-3255" y="5547926"/>
            <a:chExt cx="12187914" cy="741796"/>
          </a:xfrm>
        </p:grpSpPr>
        <p:sp>
          <p:nvSpPr>
            <p:cNvPr id="8" name="Parallelogram 7">
              <a:extLst>
                <a:ext uri="{FF2B5EF4-FFF2-40B4-BE49-F238E27FC236}">
                  <a16:creationId xmlns:a16="http://schemas.microsoft.com/office/drawing/2014/main" id="{86B2D79A-6684-7148-AB29-5AC2A5630DF0}"/>
                </a:ext>
              </a:extLst>
            </p:cNvPr>
            <p:cNvSpPr/>
            <p:nvPr userDrawn="1"/>
          </p:nvSpPr>
          <p:spPr>
            <a:xfrm rot="16200000">
              <a:off x="6017992" y="124643"/>
              <a:ext cx="145499" cy="12184659"/>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1F0B201-E320-B549-AB7D-F904C3F12E38}"/>
                </a:ext>
              </a:extLst>
            </p:cNvPr>
            <p:cNvSpPr/>
            <p:nvPr userDrawn="1"/>
          </p:nvSpPr>
          <p:spPr>
            <a:xfrm rot="16200000">
              <a:off x="6017994" y="-27228"/>
              <a:ext cx="145499" cy="12184660"/>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FE8E574-82AA-AF43-9127-E522F65A6DD9}"/>
                </a:ext>
              </a:extLst>
            </p:cNvPr>
            <p:cNvSpPr/>
            <p:nvPr userDrawn="1"/>
          </p:nvSpPr>
          <p:spPr>
            <a:xfrm rot="16200000">
              <a:off x="6019580" y="-172727"/>
              <a:ext cx="145499" cy="12184658"/>
            </a:xfrm>
            <a:prstGeom prst="parallelogram">
              <a:avLst>
                <a:gd name="adj" fmla="val 0"/>
              </a:avLst>
            </a:prstGeom>
            <a:solidFill>
              <a:schemeClr val="bg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0A4D025B-F3DB-DB42-8276-863B6E7570E3}"/>
                </a:ext>
              </a:extLst>
            </p:cNvPr>
            <p:cNvSpPr/>
            <p:nvPr userDrawn="1"/>
          </p:nvSpPr>
          <p:spPr>
            <a:xfrm rot="16200000">
              <a:off x="6017994" y="-322294"/>
              <a:ext cx="145499" cy="12184663"/>
            </a:xfrm>
            <a:prstGeom prst="parallelogram">
              <a:avLst>
                <a:gd name="adj" fmla="val 0"/>
              </a:avLst>
            </a:prstGeom>
            <a:solidFill>
              <a:srgbClr val="FFEE6E">
                <a:alpha val="62801"/>
              </a:srgb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1C557DC-8807-5A4A-9B81-9C6B01E0001F}"/>
                </a:ext>
              </a:extLst>
            </p:cNvPr>
            <p:cNvSpPr/>
            <p:nvPr userDrawn="1"/>
          </p:nvSpPr>
          <p:spPr>
            <a:xfrm rot="16200000">
              <a:off x="6016327" y="-471656"/>
              <a:ext cx="145499" cy="12184664"/>
            </a:xfrm>
            <a:prstGeom prst="parallelogram">
              <a:avLst>
                <a:gd name="adj" fmla="val 0"/>
              </a:avLst>
            </a:prstGeom>
            <a:solidFill>
              <a:schemeClr val="tx1">
                <a:alpha val="71944"/>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3" name="Picture 12" descr="Icon&#10;&#10;Description automatically generated">
            <a:extLst>
              <a:ext uri="{FF2B5EF4-FFF2-40B4-BE49-F238E27FC236}">
                <a16:creationId xmlns:a16="http://schemas.microsoft.com/office/drawing/2014/main" id="{299DEB81-06CB-D744-9834-E42FBC9CE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0249" y="1165240"/>
            <a:ext cx="3327727" cy="4527520"/>
          </a:xfrm>
          <a:prstGeom prst="rect">
            <a:avLst/>
          </a:prstGeom>
          <a:ln>
            <a:noFill/>
          </a:ln>
          <a:effectLst>
            <a:glow rad="138389">
              <a:schemeClr val="bg1">
                <a:alpha val="92686"/>
              </a:schemeClr>
            </a:glow>
          </a:effectLst>
        </p:spPr>
      </p:pic>
      <p:pic>
        <p:nvPicPr>
          <p:cNvPr id="15" name="Picture 14" descr="Logo, company name&#10;&#10;Description automatically generated">
            <a:extLst>
              <a:ext uri="{FF2B5EF4-FFF2-40B4-BE49-F238E27FC236}">
                <a16:creationId xmlns:a16="http://schemas.microsoft.com/office/drawing/2014/main" id="{BB091CFC-7D85-5441-97E5-0DC5FDEAB46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5338" t="13731" r="23938" b="36628"/>
          <a:stretch/>
        </p:blipFill>
        <p:spPr>
          <a:xfrm>
            <a:off x="2618252" y="4904267"/>
            <a:ext cx="471719" cy="460962"/>
          </a:xfrm>
          <a:prstGeom prst="rect">
            <a:avLst/>
          </a:prstGeom>
        </p:spPr>
      </p:pic>
      <p:sp>
        <p:nvSpPr>
          <p:cNvPr id="3" name="TextBox 2">
            <a:extLst>
              <a:ext uri="{FF2B5EF4-FFF2-40B4-BE49-F238E27FC236}">
                <a16:creationId xmlns:a16="http://schemas.microsoft.com/office/drawing/2014/main" id="{C9C45953-20DA-CA43-B12C-BDDD4BD90A99}"/>
              </a:ext>
            </a:extLst>
          </p:cNvPr>
          <p:cNvSpPr txBox="1"/>
          <p:nvPr userDrawn="1"/>
        </p:nvSpPr>
        <p:spPr>
          <a:xfrm>
            <a:off x="5137553" y="2225266"/>
            <a:ext cx="4222823" cy="2800767"/>
          </a:xfrm>
          <a:prstGeom prst="rect">
            <a:avLst/>
          </a:prstGeom>
          <a:noFill/>
        </p:spPr>
        <p:txBody>
          <a:bodyPr wrap="none" rtlCol="0">
            <a:spAutoFit/>
          </a:bodyPr>
          <a:lstStyle/>
          <a:p>
            <a:r>
              <a:rPr lang="en-US" sz="8800" b="1" dirty="0"/>
              <a:t>END OF</a:t>
            </a:r>
          </a:p>
          <a:p>
            <a:r>
              <a:rPr lang="en-US" sz="8800" b="1" dirty="0"/>
              <a:t>SECTION</a:t>
            </a:r>
          </a:p>
        </p:txBody>
      </p:sp>
      <p:pic>
        <p:nvPicPr>
          <p:cNvPr id="14" name="Picture 13" descr="Application&#10;&#10;Description automatically generated with low confidence">
            <a:extLst>
              <a:ext uri="{FF2B5EF4-FFF2-40B4-BE49-F238E27FC236}">
                <a16:creationId xmlns:a16="http://schemas.microsoft.com/office/drawing/2014/main" id="{AEFD0A41-0E5C-3C42-B226-6089CE31CF01}"/>
              </a:ext>
            </a:extLst>
          </p:cNvPr>
          <p:cNvPicPr>
            <a:picLocks noChangeAspect="1"/>
          </p:cNvPicPr>
          <p:nvPr userDrawn="1"/>
        </p:nvPicPr>
        <p:blipFill>
          <a:blip r:embed="rId4"/>
          <a:stretch>
            <a:fillRect/>
          </a:stretch>
        </p:blipFill>
        <p:spPr>
          <a:xfrm>
            <a:off x="10341568" y="278881"/>
            <a:ext cx="1772717" cy="1772717"/>
          </a:xfrm>
          <a:prstGeom prst="rect">
            <a:avLst/>
          </a:prstGeom>
          <a:effectLst>
            <a:glow>
              <a:schemeClr val="bg1">
                <a:alpha val="99854"/>
              </a:schemeClr>
            </a:glow>
          </a:effectLst>
        </p:spPr>
      </p:pic>
    </p:spTree>
    <p:extLst>
      <p:ext uri="{BB962C8B-B14F-4D97-AF65-F5344CB8AC3E}">
        <p14:creationId xmlns:p14="http://schemas.microsoft.com/office/powerpoint/2010/main" val="396600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30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85A0-A27E-6649-B8A9-0F7696F67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EC0D9-101E-1F4F-B9B4-43A193483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A522D-A769-734B-AE11-8F15F9BA3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CE126-7162-7840-9FFB-19892651A510}" type="datetimeFigureOut">
              <a:rPr lang="en-US" smtClean="0"/>
              <a:t>6/28/22</a:t>
            </a:fld>
            <a:endParaRPr lang="en-US"/>
          </a:p>
        </p:txBody>
      </p:sp>
      <p:sp>
        <p:nvSpPr>
          <p:cNvPr id="5" name="Footer Placeholder 4">
            <a:extLst>
              <a:ext uri="{FF2B5EF4-FFF2-40B4-BE49-F238E27FC236}">
                <a16:creationId xmlns:a16="http://schemas.microsoft.com/office/drawing/2014/main" id="{84A16DA8-9B2A-DB43-B165-9FD6B38F0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91F199-170B-D649-B74E-6EA22C6EC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33364-7005-D64D-B043-F6D7BE097A8D}" type="slidenum">
              <a:rPr lang="en-US" smtClean="0"/>
              <a:t>‹#›</a:t>
            </a:fld>
            <a:endParaRPr lang="en-US"/>
          </a:p>
        </p:txBody>
      </p:sp>
      <p:pic>
        <p:nvPicPr>
          <p:cNvPr id="14" name="Picture 13" descr="Logo, company name&#10;&#10;Description automatically generated">
            <a:extLst>
              <a:ext uri="{FF2B5EF4-FFF2-40B4-BE49-F238E27FC236}">
                <a16:creationId xmlns:a16="http://schemas.microsoft.com/office/drawing/2014/main" id="{9184A0E5-8FA8-244A-9AFD-4077843FDED0}"/>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25338" t="13731" r="23938" b="36628"/>
          <a:stretch/>
        </p:blipFill>
        <p:spPr>
          <a:xfrm>
            <a:off x="2302252" y="6335502"/>
            <a:ext cx="471719" cy="460962"/>
          </a:xfrm>
          <a:prstGeom prst="rect">
            <a:avLst/>
          </a:prstGeom>
        </p:spPr>
      </p:pic>
    </p:spTree>
    <p:extLst>
      <p:ext uri="{BB962C8B-B14F-4D97-AF65-F5344CB8AC3E}">
        <p14:creationId xmlns:p14="http://schemas.microsoft.com/office/powerpoint/2010/main" val="50522624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4" r:id="rId7"/>
    <p:sldLayoutId id="214748365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3ECAAC-A022-7F47-AA3A-6A8AC465643C}"/>
              </a:ext>
            </a:extLst>
          </p:cNvPr>
          <p:cNvSpPr>
            <a:spLocks noGrp="1"/>
          </p:cNvSpPr>
          <p:nvPr>
            <p:ph type="body" sz="quarter" idx="10"/>
          </p:nvPr>
        </p:nvSpPr>
        <p:spPr>
          <a:xfrm>
            <a:off x="4258102" y="2925785"/>
            <a:ext cx="7465323" cy="1006429"/>
          </a:xfrm>
        </p:spPr>
        <p:txBody>
          <a:bodyPr/>
          <a:lstStyle/>
          <a:p>
            <a:r>
              <a:rPr lang="en-US" sz="6600" b="1" dirty="0"/>
              <a:t>Exam Experience</a:t>
            </a:r>
            <a:endParaRPr lang="en-US" sz="6000" b="1" dirty="0"/>
          </a:p>
        </p:txBody>
      </p:sp>
    </p:spTree>
    <p:extLst>
      <p:ext uri="{BB962C8B-B14F-4D97-AF65-F5344CB8AC3E}">
        <p14:creationId xmlns:p14="http://schemas.microsoft.com/office/powerpoint/2010/main" val="80492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Using </a:t>
            </a:r>
            <a:r>
              <a:rPr lang="en-US" dirty="0" err="1"/>
              <a:t>Portainer</a:t>
            </a:r>
            <a:endParaRPr lang="en-US" dirty="0"/>
          </a:p>
        </p:txBody>
      </p:sp>
      <p:sp>
        <p:nvSpPr>
          <p:cNvPr id="3" name="Text Placeholder 2">
            <a:extLst>
              <a:ext uri="{FF2B5EF4-FFF2-40B4-BE49-F238E27FC236}">
                <a16:creationId xmlns:a16="http://schemas.microsoft.com/office/drawing/2014/main" id="{CF44B1A1-C02A-044E-8E6E-31D52D0D3E20}"/>
              </a:ext>
            </a:extLst>
          </p:cNvPr>
          <p:cNvSpPr>
            <a:spLocks noGrp="1"/>
          </p:cNvSpPr>
          <p:nvPr>
            <p:ph type="body" sz="quarter" idx="11"/>
          </p:nvPr>
        </p:nvSpPr>
        <p:spPr/>
        <p:txBody>
          <a:bodyPr/>
          <a:lstStyle/>
          <a:p>
            <a:r>
              <a:rPr lang="en-US" dirty="0"/>
              <a:t>Needed for some Lab-Based Scenarios</a:t>
            </a:r>
          </a:p>
        </p:txBody>
      </p:sp>
      <p:pic>
        <p:nvPicPr>
          <p:cNvPr id="16" name="Picture 15">
            <a:extLst>
              <a:ext uri="{FF2B5EF4-FFF2-40B4-BE49-F238E27FC236}">
                <a16:creationId xmlns:a16="http://schemas.microsoft.com/office/drawing/2014/main" id="{6C86EA88-43F0-C840-BDF9-8A6897F35121}"/>
              </a:ext>
            </a:extLst>
          </p:cNvPr>
          <p:cNvPicPr>
            <a:picLocks noChangeAspect="1"/>
          </p:cNvPicPr>
          <p:nvPr/>
        </p:nvPicPr>
        <p:blipFill>
          <a:blip r:embed="rId2"/>
          <a:stretch>
            <a:fillRect/>
          </a:stretch>
        </p:blipFill>
        <p:spPr>
          <a:xfrm>
            <a:off x="700573" y="1788537"/>
            <a:ext cx="8871632" cy="3844374"/>
          </a:xfrm>
          <a:prstGeom prst="rect">
            <a:avLst/>
          </a:prstGeom>
        </p:spPr>
      </p:pic>
      <p:cxnSp>
        <p:nvCxnSpPr>
          <p:cNvPr id="20" name="Straight Arrow Connector 19">
            <a:extLst>
              <a:ext uri="{FF2B5EF4-FFF2-40B4-BE49-F238E27FC236}">
                <a16:creationId xmlns:a16="http://schemas.microsoft.com/office/drawing/2014/main" id="{5262FE8A-4BFA-D64B-8FC3-8CB788AC8EDF}"/>
              </a:ext>
            </a:extLst>
          </p:cNvPr>
          <p:cNvCxnSpPr/>
          <p:nvPr/>
        </p:nvCxnSpPr>
        <p:spPr>
          <a:xfrm flipH="1" flipV="1">
            <a:off x="2562808" y="4236098"/>
            <a:ext cx="510073" cy="55361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324E84-7470-5A4A-B559-07D7BBB09356}"/>
              </a:ext>
            </a:extLst>
          </p:cNvPr>
          <p:cNvCxnSpPr>
            <a:cxnSpLocks/>
          </p:cNvCxnSpPr>
          <p:nvPr/>
        </p:nvCxnSpPr>
        <p:spPr>
          <a:xfrm flipH="1">
            <a:off x="2817844" y="2001270"/>
            <a:ext cx="945503" cy="55655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8D69165-E5F4-1449-884C-E539FFB0CCF5}"/>
              </a:ext>
            </a:extLst>
          </p:cNvPr>
          <p:cNvCxnSpPr>
            <a:cxnSpLocks/>
          </p:cNvCxnSpPr>
          <p:nvPr/>
        </p:nvCxnSpPr>
        <p:spPr>
          <a:xfrm flipH="1">
            <a:off x="3850432" y="1933013"/>
            <a:ext cx="142445" cy="64395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FD6A02-2556-074E-B65D-CA21F066AD2D}"/>
              </a:ext>
            </a:extLst>
          </p:cNvPr>
          <p:cNvSpPr txBox="1"/>
          <p:nvPr/>
        </p:nvSpPr>
        <p:spPr>
          <a:xfrm>
            <a:off x="8260703" y="6362316"/>
            <a:ext cx="2209259" cy="261610"/>
          </a:xfrm>
          <a:prstGeom prst="rect">
            <a:avLst/>
          </a:prstGeom>
          <a:noFill/>
        </p:spPr>
        <p:txBody>
          <a:bodyPr wrap="none" rtlCol="0">
            <a:spAutoFit/>
          </a:bodyPr>
          <a:lstStyle/>
          <a:p>
            <a:r>
              <a:rPr lang="en-US" sz="1100" dirty="0"/>
              <a:t>*Screenshot from </a:t>
            </a:r>
            <a:r>
              <a:rPr lang="en-US" sz="1100" dirty="0" err="1"/>
              <a:t>docs.portainer.io</a:t>
            </a:r>
            <a:endParaRPr lang="en-US" sz="1100" dirty="0"/>
          </a:p>
        </p:txBody>
      </p:sp>
      <p:sp>
        <p:nvSpPr>
          <p:cNvPr id="30" name="Rounded Rectangle 29">
            <a:extLst>
              <a:ext uri="{FF2B5EF4-FFF2-40B4-BE49-F238E27FC236}">
                <a16:creationId xmlns:a16="http://schemas.microsoft.com/office/drawing/2014/main" id="{27F97BC2-0756-EB44-887A-45F463550510}"/>
              </a:ext>
            </a:extLst>
          </p:cNvPr>
          <p:cNvSpPr/>
          <p:nvPr/>
        </p:nvSpPr>
        <p:spPr>
          <a:xfrm>
            <a:off x="2992790" y="4709115"/>
            <a:ext cx="2000174" cy="395646"/>
          </a:xfrm>
          <a:prstGeom prst="roundRect">
            <a:avLst/>
          </a:prstGeom>
          <a:solidFill>
            <a:srgbClr val="FFEA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Select Container</a:t>
            </a:r>
          </a:p>
        </p:txBody>
      </p:sp>
      <p:sp>
        <p:nvSpPr>
          <p:cNvPr id="31" name="Rectangle 30">
            <a:extLst>
              <a:ext uri="{FF2B5EF4-FFF2-40B4-BE49-F238E27FC236}">
                <a16:creationId xmlns:a16="http://schemas.microsoft.com/office/drawing/2014/main" id="{2DF82D87-92D6-8C4F-8CED-9D0DA4CF3578}"/>
              </a:ext>
            </a:extLst>
          </p:cNvPr>
          <p:cNvSpPr/>
          <p:nvPr/>
        </p:nvSpPr>
        <p:spPr>
          <a:xfrm>
            <a:off x="2338872" y="3428999"/>
            <a:ext cx="223935" cy="70757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78F6D344-78D9-FF4F-8BE5-608A0FEFEA4E}"/>
              </a:ext>
            </a:extLst>
          </p:cNvPr>
          <p:cNvSpPr/>
          <p:nvPr/>
        </p:nvSpPr>
        <p:spPr>
          <a:xfrm>
            <a:off x="3569889" y="1735190"/>
            <a:ext cx="2000174" cy="395646"/>
          </a:xfrm>
          <a:prstGeom prst="roundRect">
            <a:avLst/>
          </a:prstGeom>
          <a:solidFill>
            <a:srgbClr val="FFEA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Choose Action</a:t>
            </a:r>
          </a:p>
        </p:txBody>
      </p:sp>
    </p:spTree>
    <p:extLst>
      <p:ext uri="{BB962C8B-B14F-4D97-AF65-F5344CB8AC3E}">
        <p14:creationId xmlns:p14="http://schemas.microsoft.com/office/powerpoint/2010/main" val="312428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73ED5EF-0F52-6048-87E1-AE4CB748C596}"/>
              </a:ext>
            </a:extLst>
          </p:cNvPr>
          <p:cNvPicPr>
            <a:picLocks noChangeAspect="1"/>
          </p:cNvPicPr>
          <p:nvPr/>
        </p:nvPicPr>
        <p:blipFill>
          <a:blip r:embed="rId2"/>
          <a:stretch>
            <a:fillRect/>
          </a:stretch>
        </p:blipFill>
        <p:spPr>
          <a:xfrm>
            <a:off x="493700" y="1401207"/>
            <a:ext cx="8871632" cy="3844374"/>
          </a:xfrm>
          <a:prstGeom prst="rect">
            <a:avLst/>
          </a:prstGeom>
          <a:ln w="31750">
            <a:solidFill>
              <a:schemeClr val="accent2"/>
            </a:solidFill>
          </a:ln>
        </p:spPr>
      </p:pic>
      <p:pic>
        <p:nvPicPr>
          <p:cNvPr id="4" name="Picture 3">
            <a:extLst>
              <a:ext uri="{FF2B5EF4-FFF2-40B4-BE49-F238E27FC236}">
                <a16:creationId xmlns:a16="http://schemas.microsoft.com/office/drawing/2014/main" id="{063BE465-F618-5845-90BB-BDC3C947C3E0}"/>
              </a:ext>
            </a:extLst>
          </p:cNvPr>
          <p:cNvPicPr>
            <a:picLocks noChangeAspect="1"/>
          </p:cNvPicPr>
          <p:nvPr/>
        </p:nvPicPr>
        <p:blipFill>
          <a:blip r:embed="rId3"/>
          <a:stretch>
            <a:fillRect/>
          </a:stretch>
        </p:blipFill>
        <p:spPr>
          <a:xfrm>
            <a:off x="3276559" y="2594962"/>
            <a:ext cx="7951633" cy="3448281"/>
          </a:xfrm>
          <a:prstGeom prst="rect">
            <a:avLst/>
          </a:prstGeom>
          <a:ln w="28575">
            <a:solidFill>
              <a:schemeClr val="tx1"/>
            </a:solidFill>
          </a:ln>
        </p:spPr>
      </p:pic>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Using </a:t>
            </a:r>
            <a:r>
              <a:rPr lang="en-US" dirty="0" err="1"/>
              <a:t>Portainer</a:t>
            </a:r>
            <a:endParaRPr lang="en-US" dirty="0"/>
          </a:p>
        </p:txBody>
      </p:sp>
      <p:sp>
        <p:nvSpPr>
          <p:cNvPr id="3" name="Text Placeholder 2">
            <a:extLst>
              <a:ext uri="{FF2B5EF4-FFF2-40B4-BE49-F238E27FC236}">
                <a16:creationId xmlns:a16="http://schemas.microsoft.com/office/drawing/2014/main" id="{CF44B1A1-C02A-044E-8E6E-31D52D0D3E20}"/>
              </a:ext>
            </a:extLst>
          </p:cNvPr>
          <p:cNvSpPr>
            <a:spLocks noGrp="1"/>
          </p:cNvSpPr>
          <p:nvPr>
            <p:ph type="body" sz="quarter" idx="11"/>
          </p:nvPr>
        </p:nvSpPr>
        <p:spPr/>
        <p:txBody>
          <a:bodyPr/>
          <a:lstStyle/>
          <a:p>
            <a:r>
              <a:rPr lang="en-US" dirty="0"/>
              <a:t>Needed for some Lab-Based Scenarios</a:t>
            </a:r>
          </a:p>
        </p:txBody>
      </p:sp>
      <p:cxnSp>
        <p:nvCxnSpPr>
          <p:cNvPr id="20" name="Straight Arrow Connector 19">
            <a:extLst>
              <a:ext uri="{FF2B5EF4-FFF2-40B4-BE49-F238E27FC236}">
                <a16:creationId xmlns:a16="http://schemas.microsoft.com/office/drawing/2014/main" id="{5262FE8A-4BFA-D64B-8FC3-8CB788AC8EDF}"/>
              </a:ext>
            </a:extLst>
          </p:cNvPr>
          <p:cNvCxnSpPr>
            <a:cxnSpLocks/>
          </p:cNvCxnSpPr>
          <p:nvPr/>
        </p:nvCxnSpPr>
        <p:spPr>
          <a:xfrm>
            <a:off x="1979082" y="2774302"/>
            <a:ext cx="396172" cy="53891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324E84-7470-5A4A-B559-07D7BBB09356}"/>
              </a:ext>
            </a:extLst>
          </p:cNvPr>
          <p:cNvCxnSpPr>
            <a:cxnSpLocks/>
          </p:cNvCxnSpPr>
          <p:nvPr/>
        </p:nvCxnSpPr>
        <p:spPr>
          <a:xfrm flipH="1">
            <a:off x="5103336" y="4816694"/>
            <a:ext cx="526133" cy="5372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FD6A02-2556-074E-B65D-CA21F066AD2D}"/>
              </a:ext>
            </a:extLst>
          </p:cNvPr>
          <p:cNvSpPr txBox="1"/>
          <p:nvPr/>
        </p:nvSpPr>
        <p:spPr>
          <a:xfrm>
            <a:off x="8260703" y="6362316"/>
            <a:ext cx="2209259" cy="261610"/>
          </a:xfrm>
          <a:prstGeom prst="rect">
            <a:avLst/>
          </a:prstGeom>
          <a:noFill/>
        </p:spPr>
        <p:txBody>
          <a:bodyPr wrap="none" rtlCol="0">
            <a:spAutoFit/>
          </a:bodyPr>
          <a:lstStyle/>
          <a:p>
            <a:r>
              <a:rPr lang="en-US" sz="1100" dirty="0"/>
              <a:t>*Screenshot from </a:t>
            </a:r>
            <a:r>
              <a:rPr lang="en-US" sz="1100" dirty="0" err="1"/>
              <a:t>docs.portainer.io</a:t>
            </a:r>
            <a:endParaRPr lang="en-US" sz="1100" dirty="0"/>
          </a:p>
        </p:txBody>
      </p:sp>
      <p:sp>
        <p:nvSpPr>
          <p:cNvPr id="5" name="Rounded Rectangle 4">
            <a:extLst>
              <a:ext uri="{FF2B5EF4-FFF2-40B4-BE49-F238E27FC236}">
                <a16:creationId xmlns:a16="http://schemas.microsoft.com/office/drawing/2014/main" id="{7E3A9EB2-54FA-224F-9AF8-42BAA45BFD91}"/>
              </a:ext>
            </a:extLst>
          </p:cNvPr>
          <p:cNvSpPr/>
          <p:nvPr/>
        </p:nvSpPr>
        <p:spPr>
          <a:xfrm>
            <a:off x="133426" y="2500822"/>
            <a:ext cx="2000174" cy="395646"/>
          </a:xfrm>
          <a:prstGeom prst="roundRect">
            <a:avLst/>
          </a:prstGeom>
          <a:solidFill>
            <a:srgbClr val="FFEA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Click Container</a:t>
            </a:r>
          </a:p>
        </p:txBody>
      </p:sp>
      <p:sp>
        <p:nvSpPr>
          <p:cNvPr id="8" name="Rectangle 7">
            <a:extLst>
              <a:ext uri="{FF2B5EF4-FFF2-40B4-BE49-F238E27FC236}">
                <a16:creationId xmlns:a16="http://schemas.microsoft.com/office/drawing/2014/main" id="{3988A83D-6C44-3443-8905-21EAD23F14B0}"/>
              </a:ext>
            </a:extLst>
          </p:cNvPr>
          <p:cNvSpPr/>
          <p:nvPr/>
        </p:nvSpPr>
        <p:spPr>
          <a:xfrm>
            <a:off x="2304360" y="3341164"/>
            <a:ext cx="400720" cy="17567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34FF8527-21BC-B742-AB35-C1FC15E6842E}"/>
              </a:ext>
            </a:extLst>
          </p:cNvPr>
          <p:cNvSpPr/>
          <p:nvPr/>
        </p:nvSpPr>
        <p:spPr>
          <a:xfrm>
            <a:off x="5456072" y="4497621"/>
            <a:ext cx="2000174" cy="395646"/>
          </a:xfrm>
          <a:prstGeom prst="roundRect">
            <a:avLst/>
          </a:prstGeom>
          <a:solidFill>
            <a:srgbClr val="FFEA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Click Logs</a:t>
            </a:r>
          </a:p>
        </p:txBody>
      </p:sp>
    </p:spTree>
    <p:extLst>
      <p:ext uri="{BB962C8B-B14F-4D97-AF65-F5344CB8AC3E}">
        <p14:creationId xmlns:p14="http://schemas.microsoft.com/office/powerpoint/2010/main" val="207176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308B64-47C9-234C-AD4E-5A0C4573B8BD}"/>
              </a:ext>
            </a:extLst>
          </p:cNvPr>
          <p:cNvPicPr>
            <a:picLocks noChangeAspect="1"/>
          </p:cNvPicPr>
          <p:nvPr/>
        </p:nvPicPr>
        <p:blipFill>
          <a:blip r:embed="rId2"/>
          <a:stretch>
            <a:fillRect/>
          </a:stretch>
        </p:blipFill>
        <p:spPr>
          <a:xfrm>
            <a:off x="656933" y="1682123"/>
            <a:ext cx="9039808" cy="3913337"/>
          </a:xfrm>
          <a:prstGeom prst="rect">
            <a:avLst/>
          </a:prstGeom>
          <a:ln w="25400">
            <a:solidFill>
              <a:schemeClr val="tx1"/>
            </a:solidFill>
          </a:ln>
        </p:spPr>
      </p:pic>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Using </a:t>
            </a:r>
            <a:r>
              <a:rPr lang="en-US" dirty="0" err="1"/>
              <a:t>Portainer</a:t>
            </a:r>
            <a:endParaRPr lang="en-US" dirty="0"/>
          </a:p>
        </p:txBody>
      </p:sp>
      <p:sp>
        <p:nvSpPr>
          <p:cNvPr id="3" name="Text Placeholder 2">
            <a:extLst>
              <a:ext uri="{FF2B5EF4-FFF2-40B4-BE49-F238E27FC236}">
                <a16:creationId xmlns:a16="http://schemas.microsoft.com/office/drawing/2014/main" id="{CF44B1A1-C02A-044E-8E6E-31D52D0D3E20}"/>
              </a:ext>
            </a:extLst>
          </p:cNvPr>
          <p:cNvSpPr>
            <a:spLocks noGrp="1"/>
          </p:cNvSpPr>
          <p:nvPr>
            <p:ph type="body" sz="quarter" idx="11"/>
          </p:nvPr>
        </p:nvSpPr>
        <p:spPr/>
        <p:txBody>
          <a:bodyPr/>
          <a:lstStyle/>
          <a:p>
            <a:r>
              <a:rPr lang="en-US" dirty="0"/>
              <a:t>Needed for some Lab-Based Scenarios</a:t>
            </a:r>
          </a:p>
        </p:txBody>
      </p:sp>
      <p:cxnSp>
        <p:nvCxnSpPr>
          <p:cNvPr id="22" name="Straight Arrow Connector 21">
            <a:extLst>
              <a:ext uri="{FF2B5EF4-FFF2-40B4-BE49-F238E27FC236}">
                <a16:creationId xmlns:a16="http://schemas.microsoft.com/office/drawing/2014/main" id="{A6324E84-7470-5A4A-B559-07D7BBB09356}"/>
              </a:ext>
            </a:extLst>
          </p:cNvPr>
          <p:cNvCxnSpPr>
            <a:cxnSpLocks/>
          </p:cNvCxnSpPr>
          <p:nvPr/>
        </p:nvCxnSpPr>
        <p:spPr>
          <a:xfrm flipH="1">
            <a:off x="6239843" y="4491363"/>
            <a:ext cx="316467" cy="58520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FD6A02-2556-074E-B65D-CA21F066AD2D}"/>
              </a:ext>
            </a:extLst>
          </p:cNvPr>
          <p:cNvSpPr txBox="1"/>
          <p:nvPr/>
        </p:nvSpPr>
        <p:spPr>
          <a:xfrm>
            <a:off x="8260703" y="6362316"/>
            <a:ext cx="2209259" cy="261610"/>
          </a:xfrm>
          <a:prstGeom prst="rect">
            <a:avLst/>
          </a:prstGeom>
          <a:noFill/>
        </p:spPr>
        <p:txBody>
          <a:bodyPr wrap="none" rtlCol="0">
            <a:spAutoFit/>
          </a:bodyPr>
          <a:lstStyle/>
          <a:p>
            <a:r>
              <a:rPr lang="en-US" sz="1100" dirty="0"/>
              <a:t>*Screenshot from </a:t>
            </a:r>
            <a:r>
              <a:rPr lang="en-US" sz="1100" dirty="0" err="1"/>
              <a:t>docs.portainer.io</a:t>
            </a:r>
            <a:endParaRPr lang="en-US" sz="1100" dirty="0"/>
          </a:p>
        </p:txBody>
      </p:sp>
      <p:sp>
        <p:nvSpPr>
          <p:cNvPr id="19" name="Rounded Rectangle 18">
            <a:extLst>
              <a:ext uri="{FF2B5EF4-FFF2-40B4-BE49-F238E27FC236}">
                <a16:creationId xmlns:a16="http://schemas.microsoft.com/office/drawing/2014/main" id="{34FF8527-21BC-B742-AB35-C1FC15E6842E}"/>
              </a:ext>
            </a:extLst>
          </p:cNvPr>
          <p:cNvSpPr/>
          <p:nvPr/>
        </p:nvSpPr>
        <p:spPr>
          <a:xfrm>
            <a:off x="6494880" y="4161719"/>
            <a:ext cx="2000174" cy="395646"/>
          </a:xfrm>
          <a:prstGeom prst="roundRect">
            <a:avLst/>
          </a:prstGeom>
          <a:solidFill>
            <a:srgbClr val="FFEA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Logs Here</a:t>
            </a:r>
          </a:p>
        </p:txBody>
      </p:sp>
      <p:sp>
        <p:nvSpPr>
          <p:cNvPr id="14" name="Rectangle 13">
            <a:extLst>
              <a:ext uri="{FF2B5EF4-FFF2-40B4-BE49-F238E27FC236}">
                <a16:creationId xmlns:a16="http://schemas.microsoft.com/office/drawing/2014/main" id="{3419FFE7-9C1A-304A-B925-CED5B2E45F09}"/>
              </a:ext>
            </a:extLst>
          </p:cNvPr>
          <p:cNvSpPr/>
          <p:nvPr/>
        </p:nvSpPr>
        <p:spPr>
          <a:xfrm>
            <a:off x="2310580" y="5076569"/>
            <a:ext cx="5240996" cy="52695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521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36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About the Exam</a:t>
            </a:r>
          </a:p>
        </p:txBody>
      </p:sp>
      <p:sp>
        <p:nvSpPr>
          <p:cNvPr id="4" name="TextBox 3">
            <a:extLst>
              <a:ext uri="{FF2B5EF4-FFF2-40B4-BE49-F238E27FC236}">
                <a16:creationId xmlns:a16="http://schemas.microsoft.com/office/drawing/2014/main" id="{EF7B5CAD-B313-DC4D-AF4F-BEB3F1A30A65}"/>
              </a:ext>
            </a:extLst>
          </p:cNvPr>
          <p:cNvSpPr txBox="1"/>
          <p:nvPr/>
        </p:nvSpPr>
        <p:spPr>
          <a:xfrm>
            <a:off x="776001" y="1619486"/>
            <a:ext cx="10949526" cy="3708708"/>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2800" b="1" dirty="0"/>
              <a:t>Multiple-Choice Questions</a:t>
            </a:r>
          </a:p>
          <a:p>
            <a:pPr marL="914400" lvl="1" indent="-228600">
              <a:spcAft>
                <a:spcPts val="2400"/>
              </a:spcAft>
              <a:buFont typeface="Arial" panose="020B0604020202020204" pitchFamily="34" charset="0"/>
              <a:buChar char="•"/>
            </a:pPr>
            <a:r>
              <a:rPr lang="en-US" sz="2400" dirty="0"/>
              <a:t>Longer, scenario-based questions</a:t>
            </a:r>
          </a:p>
          <a:p>
            <a:pPr marL="457200" indent="-457200">
              <a:spcAft>
                <a:spcPts val="600"/>
              </a:spcAft>
              <a:buFont typeface="Arial" panose="020B0604020202020204" pitchFamily="34" charset="0"/>
              <a:buChar char="•"/>
            </a:pPr>
            <a:r>
              <a:rPr lang="en-US" sz="2800" b="1" dirty="0"/>
              <a:t>Hands-On Lab Scenarios</a:t>
            </a:r>
          </a:p>
          <a:p>
            <a:pPr marL="914400" lvl="1" indent="-228600">
              <a:spcAft>
                <a:spcPts val="2400"/>
              </a:spcAft>
              <a:buFont typeface="Arial" panose="020B0604020202020204" pitchFamily="34" charset="0"/>
              <a:buChar char="•"/>
            </a:pPr>
            <a:r>
              <a:rPr lang="en-US" sz="2400" dirty="0"/>
              <a:t>Read a scenario, configure Vault as required</a:t>
            </a:r>
          </a:p>
          <a:p>
            <a:pPr marL="457200" indent="-457200">
              <a:spcAft>
                <a:spcPts val="600"/>
              </a:spcAft>
              <a:buFont typeface="Arial" panose="020B0604020202020204" pitchFamily="34" charset="0"/>
              <a:buChar char="•"/>
            </a:pPr>
            <a:r>
              <a:rPr lang="en-US" sz="2800" b="1" dirty="0"/>
              <a:t>Hybrid Scenarios</a:t>
            </a:r>
          </a:p>
          <a:p>
            <a:pPr marL="914400" lvl="1" indent="-228600">
              <a:spcAft>
                <a:spcPts val="600"/>
              </a:spcAft>
              <a:buFont typeface="Arial" panose="020B0604020202020204" pitchFamily="34" charset="0"/>
              <a:buChar char="•"/>
            </a:pPr>
            <a:r>
              <a:rPr lang="en-US" sz="2400" dirty="0"/>
              <a:t>Read a scenario, look at Vault to determine the answer and select the proper answer from multiple-choice</a:t>
            </a:r>
          </a:p>
        </p:txBody>
      </p:sp>
    </p:spTree>
    <p:extLst>
      <p:ext uri="{BB962C8B-B14F-4D97-AF65-F5344CB8AC3E}">
        <p14:creationId xmlns:p14="http://schemas.microsoft.com/office/powerpoint/2010/main" val="418750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Exam Experience</a:t>
            </a:r>
          </a:p>
        </p:txBody>
      </p:sp>
      <p:pic>
        <p:nvPicPr>
          <p:cNvPr id="3" name="Picture 2">
            <a:extLst>
              <a:ext uri="{FF2B5EF4-FFF2-40B4-BE49-F238E27FC236}">
                <a16:creationId xmlns:a16="http://schemas.microsoft.com/office/drawing/2014/main" id="{D0852CEF-035C-EF4A-9892-DB8FF29EC104}"/>
              </a:ext>
            </a:extLst>
          </p:cNvPr>
          <p:cNvPicPr>
            <a:picLocks noChangeAspect="1"/>
          </p:cNvPicPr>
          <p:nvPr/>
        </p:nvPicPr>
        <p:blipFill>
          <a:blip r:embed="rId2"/>
          <a:stretch>
            <a:fillRect/>
          </a:stretch>
        </p:blipFill>
        <p:spPr>
          <a:xfrm>
            <a:off x="4860644" y="1797667"/>
            <a:ext cx="5670628" cy="3416321"/>
          </a:xfrm>
          <a:prstGeom prst="rect">
            <a:avLst/>
          </a:prstGeom>
        </p:spPr>
      </p:pic>
      <p:sp>
        <p:nvSpPr>
          <p:cNvPr id="5" name="TextBox 4">
            <a:extLst>
              <a:ext uri="{FF2B5EF4-FFF2-40B4-BE49-F238E27FC236}">
                <a16:creationId xmlns:a16="http://schemas.microsoft.com/office/drawing/2014/main" id="{E7DB9A07-9EA7-3745-8D6D-B452E0E34F25}"/>
              </a:ext>
            </a:extLst>
          </p:cNvPr>
          <p:cNvSpPr txBox="1"/>
          <p:nvPr/>
        </p:nvSpPr>
        <p:spPr>
          <a:xfrm>
            <a:off x="227902" y="1982333"/>
            <a:ext cx="438142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All assessments are done via browser in the virtual desktop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Hybrid Questions are under the Lab-Based Scenarios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You can use Firefox to access Vault documentation</a:t>
            </a:r>
          </a:p>
        </p:txBody>
      </p:sp>
      <p:sp>
        <p:nvSpPr>
          <p:cNvPr id="6" name="TextBox 5">
            <a:extLst>
              <a:ext uri="{FF2B5EF4-FFF2-40B4-BE49-F238E27FC236}">
                <a16:creationId xmlns:a16="http://schemas.microsoft.com/office/drawing/2014/main" id="{A0D78A91-1716-EF42-ADE7-6D1837284AE9}"/>
              </a:ext>
            </a:extLst>
          </p:cNvPr>
          <p:cNvSpPr txBox="1"/>
          <p:nvPr/>
        </p:nvSpPr>
        <p:spPr>
          <a:xfrm>
            <a:off x="8120130" y="6370116"/>
            <a:ext cx="2369559" cy="261610"/>
          </a:xfrm>
          <a:prstGeom prst="rect">
            <a:avLst/>
          </a:prstGeom>
          <a:noFill/>
        </p:spPr>
        <p:txBody>
          <a:bodyPr wrap="none" rtlCol="0">
            <a:spAutoFit/>
          </a:bodyPr>
          <a:lstStyle/>
          <a:p>
            <a:r>
              <a:rPr lang="en-US" sz="1100" dirty="0"/>
              <a:t>*Screenshot from HCVOP Study Guide</a:t>
            </a:r>
          </a:p>
        </p:txBody>
      </p:sp>
    </p:spTree>
    <p:extLst>
      <p:ext uri="{BB962C8B-B14F-4D97-AF65-F5344CB8AC3E}">
        <p14:creationId xmlns:p14="http://schemas.microsoft.com/office/powerpoint/2010/main" val="206571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Multiple-Choice</a:t>
            </a:r>
          </a:p>
        </p:txBody>
      </p:sp>
      <p:sp>
        <p:nvSpPr>
          <p:cNvPr id="7" name="TextBox 6">
            <a:extLst>
              <a:ext uri="{FF2B5EF4-FFF2-40B4-BE49-F238E27FC236}">
                <a16:creationId xmlns:a16="http://schemas.microsoft.com/office/drawing/2014/main" id="{889540CD-17B4-A24A-B27C-C25DD4BEF528}"/>
              </a:ext>
            </a:extLst>
          </p:cNvPr>
          <p:cNvSpPr txBox="1"/>
          <p:nvPr/>
        </p:nvSpPr>
        <p:spPr>
          <a:xfrm>
            <a:off x="517527" y="1361930"/>
            <a:ext cx="10363200" cy="4493538"/>
          </a:xfrm>
          <a:prstGeom prst="rect">
            <a:avLst/>
          </a:prstGeom>
          <a:noFill/>
        </p:spPr>
        <p:txBody>
          <a:bodyPr wrap="square" rtlCol="0">
            <a:spAutoFit/>
          </a:bodyPr>
          <a:lstStyle/>
          <a:p>
            <a:r>
              <a:rPr lang="en-US" sz="1900" b="1" dirty="0">
                <a:cs typeface="Courier New" panose="02070309020205020404" pitchFamily="49" charset="0"/>
              </a:rPr>
              <a:t>Your organization is running Vault Enterprise for production workloads. Due to high workloads, your production cluster is cannot keep up with the number of reads requests. As a result, applications are displaying errors to customers and the business is at risk of losing significant revenue.</a:t>
            </a:r>
          </a:p>
          <a:p>
            <a:endParaRPr lang="en-US" sz="1900" b="1" dirty="0">
              <a:cs typeface="Courier New" panose="02070309020205020404" pitchFamily="49" charset="0"/>
            </a:endParaRPr>
          </a:p>
          <a:p>
            <a:r>
              <a:rPr lang="en-US" sz="1900" b="1" dirty="0">
                <a:cs typeface="Courier New" panose="02070309020205020404" pitchFamily="49" charset="0"/>
              </a:rPr>
              <a:t>How can you reconfigure the Vault cluster to provide scale-out read capabilities without taking an outage on any of the Vault cluster nodes?</a:t>
            </a:r>
          </a:p>
          <a:p>
            <a:endParaRPr lang="en-US" sz="1900" dirty="0">
              <a:cs typeface="Courier New" panose="02070309020205020404" pitchFamily="49" charset="0"/>
            </a:endParaRPr>
          </a:p>
          <a:p>
            <a:pPr marL="342900" indent="-342900">
              <a:spcBef>
                <a:spcPts val="600"/>
              </a:spcBef>
              <a:buAutoNum type="alphaLcParenR"/>
            </a:pPr>
            <a:r>
              <a:rPr lang="en-US" sz="1900" dirty="0">
                <a:cs typeface="Courier New" panose="02070309020205020404" pitchFamily="49" charset="0"/>
              </a:rPr>
              <a:t>Increase the memory for each node by changing the underlying hardware</a:t>
            </a:r>
          </a:p>
          <a:p>
            <a:pPr marL="342900" indent="-342900">
              <a:spcBef>
                <a:spcPts val="600"/>
              </a:spcBef>
              <a:buAutoNum type="alphaLcParenR"/>
            </a:pPr>
            <a:r>
              <a:rPr lang="en-US" sz="1900" dirty="0">
                <a:cs typeface="Courier New" panose="02070309020205020404" pitchFamily="49" charset="0"/>
              </a:rPr>
              <a:t>Determine the secrets engine being overused and enable multiple secrets engines to spread the workload across them</a:t>
            </a:r>
          </a:p>
          <a:p>
            <a:pPr marL="342900" indent="-342900">
              <a:spcBef>
                <a:spcPts val="600"/>
              </a:spcBef>
              <a:buAutoNum type="alphaLcParenR"/>
            </a:pPr>
            <a:r>
              <a:rPr lang="en-US" sz="1900" dirty="0">
                <a:cs typeface="Courier New" panose="02070309020205020404" pitchFamily="49" charset="0"/>
              </a:rPr>
              <a:t>Reconfigure the load balancer with another listener, point it to the performance standby nodes, and reconfigure read-only applications to send request to the new listener</a:t>
            </a:r>
          </a:p>
          <a:p>
            <a:pPr marL="342900" indent="-342900">
              <a:spcBef>
                <a:spcPts val="600"/>
              </a:spcBef>
              <a:buAutoNum type="alphaLcParenR"/>
            </a:pPr>
            <a:r>
              <a:rPr lang="en-US" sz="1900" dirty="0">
                <a:cs typeface="Courier New" panose="02070309020205020404" pitchFamily="49" charset="0"/>
              </a:rPr>
              <a:t>Deploy another Vault cluster and configure disaster recovery replication. Redirect some clients to   the new cluster.</a:t>
            </a:r>
          </a:p>
        </p:txBody>
      </p:sp>
      <p:sp>
        <p:nvSpPr>
          <p:cNvPr id="8" name="TextBox 7">
            <a:extLst>
              <a:ext uri="{FF2B5EF4-FFF2-40B4-BE49-F238E27FC236}">
                <a16:creationId xmlns:a16="http://schemas.microsoft.com/office/drawing/2014/main" id="{FF0EC6E4-2819-184D-84FF-440F278D079A}"/>
              </a:ext>
            </a:extLst>
          </p:cNvPr>
          <p:cNvSpPr txBox="1"/>
          <p:nvPr/>
        </p:nvSpPr>
        <p:spPr>
          <a:xfrm>
            <a:off x="9301742" y="6313787"/>
            <a:ext cx="1125629" cy="369332"/>
          </a:xfrm>
          <a:prstGeom prst="rect">
            <a:avLst/>
          </a:prstGeom>
          <a:noFill/>
        </p:spPr>
        <p:txBody>
          <a:bodyPr wrap="none" rtlCol="0">
            <a:spAutoFit/>
          </a:bodyPr>
          <a:lstStyle/>
          <a:p>
            <a:r>
              <a:rPr lang="en-US" dirty="0"/>
              <a:t>Answer: C</a:t>
            </a:r>
          </a:p>
        </p:txBody>
      </p:sp>
    </p:spTree>
    <p:extLst>
      <p:ext uri="{BB962C8B-B14F-4D97-AF65-F5344CB8AC3E}">
        <p14:creationId xmlns:p14="http://schemas.microsoft.com/office/powerpoint/2010/main" val="22050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Hybrid Question</a:t>
            </a:r>
          </a:p>
        </p:txBody>
      </p:sp>
      <p:sp>
        <p:nvSpPr>
          <p:cNvPr id="8" name="TextBox 7">
            <a:extLst>
              <a:ext uri="{FF2B5EF4-FFF2-40B4-BE49-F238E27FC236}">
                <a16:creationId xmlns:a16="http://schemas.microsoft.com/office/drawing/2014/main" id="{FF0EC6E4-2819-184D-84FF-440F278D079A}"/>
              </a:ext>
            </a:extLst>
          </p:cNvPr>
          <p:cNvSpPr txBox="1"/>
          <p:nvPr/>
        </p:nvSpPr>
        <p:spPr>
          <a:xfrm>
            <a:off x="9301742" y="6313787"/>
            <a:ext cx="1125629" cy="369332"/>
          </a:xfrm>
          <a:prstGeom prst="rect">
            <a:avLst/>
          </a:prstGeom>
          <a:noFill/>
        </p:spPr>
        <p:txBody>
          <a:bodyPr wrap="none" rtlCol="0">
            <a:spAutoFit/>
          </a:bodyPr>
          <a:lstStyle/>
          <a:p>
            <a:r>
              <a:rPr lang="en-US" dirty="0"/>
              <a:t>Answer: C</a:t>
            </a:r>
          </a:p>
        </p:txBody>
      </p:sp>
      <p:sp>
        <p:nvSpPr>
          <p:cNvPr id="5" name="TextBox 4">
            <a:extLst>
              <a:ext uri="{FF2B5EF4-FFF2-40B4-BE49-F238E27FC236}">
                <a16:creationId xmlns:a16="http://schemas.microsoft.com/office/drawing/2014/main" id="{CD273F7F-A0AF-044A-9D47-21890B72FB1D}"/>
              </a:ext>
            </a:extLst>
          </p:cNvPr>
          <p:cNvSpPr txBox="1"/>
          <p:nvPr/>
        </p:nvSpPr>
        <p:spPr>
          <a:xfrm>
            <a:off x="563627" y="1474619"/>
            <a:ext cx="7442038" cy="4201150"/>
          </a:xfrm>
          <a:prstGeom prst="rect">
            <a:avLst/>
          </a:prstGeom>
          <a:noFill/>
        </p:spPr>
        <p:txBody>
          <a:bodyPr wrap="square" rtlCol="0">
            <a:spAutoFit/>
          </a:bodyPr>
          <a:lstStyle/>
          <a:p>
            <a:r>
              <a:rPr lang="en-US" sz="1900" b="1" dirty="0">
                <a:cs typeface="Courier New" panose="02070309020205020404" pitchFamily="49" charset="0"/>
              </a:rPr>
              <a:t>You are the Vault engineer at your organization. A user recently stated they cannot log in to Vault and interact with the proper Namespace assigned to their team. Based on the policies that are already created in Vault, determine which policy permits them to authenticate to the root namespace and interact with the namespace called mobile-team-a.</a:t>
            </a:r>
          </a:p>
          <a:p>
            <a:endParaRPr lang="en-US" sz="1900" b="1" dirty="0">
              <a:cs typeface="Courier New" panose="02070309020205020404" pitchFamily="49" charset="0"/>
            </a:endParaRPr>
          </a:p>
          <a:p>
            <a:r>
              <a:rPr lang="en-US" sz="1900" b="1" dirty="0">
                <a:cs typeface="Courier New" panose="02070309020205020404" pitchFamily="49" charset="0"/>
              </a:rPr>
              <a:t>Click </a:t>
            </a:r>
            <a:r>
              <a:rPr lang="en-US" sz="1900" b="1" u="sng" dirty="0">
                <a:cs typeface="Courier New" panose="02070309020205020404" pitchFamily="49" charset="0"/>
              </a:rPr>
              <a:t>HERE</a:t>
            </a:r>
            <a:r>
              <a:rPr lang="en-US" sz="1900" b="1" dirty="0">
                <a:cs typeface="Courier New" panose="02070309020205020404" pitchFamily="49" charset="0"/>
              </a:rPr>
              <a:t> to open an SSH session to the Vault cluster node. Determine the correct policy to use and select the answer below.</a:t>
            </a:r>
          </a:p>
          <a:p>
            <a:endParaRPr lang="en-US" sz="1900" dirty="0">
              <a:cs typeface="Courier New" panose="02070309020205020404" pitchFamily="49" charset="0"/>
            </a:endParaRPr>
          </a:p>
          <a:p>
            <a:pPr marL="342900" indent="-342900">
              <a:spcBef>
                <a:spcPts val="600"/>
              </a:spcBef>
              <a:buAutoNum type="alphaLcParenR"/>
            </a:pPr>
            <a:r>
              <a:rPr lang="en-US" sz="1900" dirty="0">
                <a:cs typeface="Courier New" panose="02070309020205020404" pitchFamily="49" charset="0"/>
              </a:rPr>
              <a:t>operation-policy</a:t>
            </a:r>
          </a:p>
          <a:p>
            <a:pPr marL="342900" indent="-342900">
              <a:spcBef>
                <a:spcPts val="600"/>
              </a:spcBef>
              <a:buAutoNum type="alphaLcParenR"/>
            </a:pPr>
            <a:r>
              <a:rPr lang="en-US" sz="1900" dirty="0">
                <a:cs typeface="Courier New" panose="02070309020205020404" pitchFamily="49" charset="0"/>
              </a:rPr>
              <a:t>automation-</a:t>
            </a:r>
            <a:r>
              <a:rPr lang="en-US" sz="1900" dirty="0" err="1">
                <a:cs typeface="Courier New" panose="02070309020205020404" pitchFamily="49" charset="0"/>
              </a:rPr>
              <a:t>ro</a:t>
            </a:r>
            <a:r>
              <a:rPr lang="en-US" sz="1900" dirty="0">
                <a:cs typeface="Courier New" panose="02070309020205020404" pitchFamily="49" charset="0"/>
              </a:rPr>
              <a:t>-policy</a:t>
            </a:r>
          </a:p>
          <a:p>
            <a:pPr marL="342900" indent="-342900">
              <a:spcBef>
                <a:spcPts val="600"/>
              </a:spcBef>
              <a:buAutoNum type="alphaLcParenR"/>
            </a:pPr>
            <a:r>
              <a:rPr lang="en-US" sz="1900" dirty="0">
                <a:cs typeface="Courier New" panose="02070309020205020404" pitchFamily="49" charset="0"/>
              </a:rPr>
              <a:t>training-team-policy</a:t>
            </a:r>
          </a:p>
          <a:p>
            <a:pPr marL="342900" indent="-342900">
              <a:spcBef>
                <a:spcPts val="600"/>
              </a:spcBef>
              <a:buAutoNum type="alphaLcParenR"/>
            </a:pPr>
            <a:r>
              <a:rPr lang="en-US" sz="1900" dirty="0">
                <a:cs typeface="Courier New" panose="02070309020205020404" pitchFamily="49" charset="0"/>
              </a:rPr>
              <a:t>developer-team-a-policy</a:t>
            </a:r>
          </a:p>
        </p:txBody>
      </p:sp>
      <p:grpSp>
        <p:nvGrpSpPr>
          <p:cNvPr id="6" name="Group 5">
            <a:extLst>
              <a:ext uri="{FF2B5EF4-FFF2-40B4-BE49-F238E27FC236}">
                <a16:creationId xmlns:a16="http://schemas.microsoft.com/office/drawing/2014/main" id="{B23C359F-76D3-C14D-895F-F849D58CB94F}"/>
              </a:ext>
            </a:extLst>
          </p:cNvPr>
          <p:cNvGrpSpPr/>
          <p:nvPr/>
        </p:nvGrpSpPr>
        <p:grpSpPr>
          <a:xfrm>
            <a:off x="8325876" y="2633498"/>
            <a:ext cx="3441511" cy="1883391"/>
            <a:chOff x="8052179" y="3766782"/>
            <a:chExt cx="3441511" cy="1883391"/>
          </a:xfrm>
        </p:grpSpPr>
        <p:sp>
          <p:nvSpPr>
            <p:cNvPr id="9" name="Rectangle 8">
              <a:extLst>
                <a:ext uri="{FF2B5EF4-FFF2-40B4-BE49-F238E27FC236}">
                  <a16:creationId xmlns:a16="http://schemas.microsoft.com/office/drawing/2014/main" id="{FE609514-4D7E-0B4A-950F-D16D49002BA5}"/>
                </a:ext>
              </a:extLst>
            </p:cNvPr>
            <p:cNvSpPr/>
            <p:nvPr/>
          </p:nvSpPr>
          <p:spPr>
            <a:xfrm>
              <a:off x="8052179" y="3766782"/>
              <a:ext cx="3439236" cy="1883391"/>
            </a:xfrm>
            <a:prstGeom prst="rect">
              <a:avLst/>
            </a:prstGeom>
            <a:solidFill>
              <a:schemeClr val="tx1"/>
            </a:solidFill>
            <a:ln w="50800">
              <a:solidFill>
                <a:srgbClr val="FFE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C23631-3269-E548-949A-E8AFF6BD9D14}"/>
                </a:ext>
              </a:extLst>
            </p:cNvPr>
            <p:cNvSpPr/>
            <p:nvPr/>
          </p:nvSpPr>
          <p:spPr>
            <a:xfrm>
              <a:off x="8054454" y="3766782"/>
              <a:ext cx="3439236" cy="182993"/>
            </a:xfrm>
            <a:prstGeom prst="rect">
              <a:avLst/>
            </a:prstGeom>
            <a:solidFill>
              <a:srgbClr val="FFEA59"/>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TERMINAL</a:t>
              </a:r>
            </a:p>
          </p:txBody>
        </p:sp>
        <p:sp>
          <p:nvSpPr>
            <p:cNvPr id="11" name="Oval 10">
              <a:extLst>
                <a:ext uri="{FF2B5EF4-FFF2-40B4-BE49-F238E27FC236}">
                  <a16:creationId xmlns:a16="http://schemas.microsoft.com/office/drawing/2014/main" id="{7A4EE4EB-5C3C-6443-822D-84DBB825969E}"/>
                </a:ext>
              </a:extLst>
            </p:cNvPr>
            <p:cNvSpPr/>
            <p:nvPr/>
          </p:nvSpPr>
          <p:spPr>
            <a:xfrm>
              <a:off x="8126798" y="3800471"/>
              <a:ext cx="97392" cy="9739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A9935D3-ABE7-4F46-86F8-3EF73254C77A}"/>
                </a:ext>
              </a:extLst>
            </p:cNvPr>
            <p:cNvSpPr/>
            <p:nvPr/>
          </p:nvSpPr>
          <p:spPr>
            <a:xfrm>
              <a:off x="8247838" y="3800471"/>
              <a:ext cx="97392" cy="973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05F0F05-BFE5-1840-AF0F-2947F4BAABF1}"/>
                </a:ext>
              </a:extLst>
            </p:cNvPr>
            <p:cNvSpPr/>
            <p:nvPr/>
          </p:nvSpPr>
          <p:spPr>
            <a:xfrm>
              <a:off x="8368878" y="3800471"/>
              <a:ext cx="97392" cy="973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472DD55-B5B3-6548-85D5-AF063B67926B}"/>
                </a:ext>
              </a:extLst>
            </p:cNvPr>
            <p:cNvSpPr txBox="1"/>
            <p:nvPr/>
          </p:nvSpPr>
          <p:spPr>
            <a:xfrm>
              <a:off x="8247838" y="4106684"/>
              <a:ext cx="3044190" cy="646331"/>
            </a:xfrm>
            <a:prstGeom prst="rect">
              <a:avLst/>
            </a:prstGeom>
            <a:noFill/>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Welcome to the Vault cluster.</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3935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Lab-Based Scenarios</a:t>
            </a:r>
          </a:p>
        </p:txBody>
      </p:sp>
      <p:sp>
        <p:nvSpPr>
          <p:cNvPr id="5" name="TextBox 4">
            <a:extLst>
              <a:ext uri="{FF2B5EF4-FFF2-40B4-BE49-F238E27FC236}">
                <a16:creationId xmlns:a16="http://schemas.microsoft.com/office/drawing/2014/main" id="{E7DB9A07-9EA7-3745-8D6D-B452E0E34F25}"/>
              </a:ext>
            </a:extLst>
          </p:cNvPr>
          <p:cNvSpPr txBox="1"/>
          <p:nvPr/>
        </p:nvSpPr>
        <p:spPr>
          <a:xfrm>
            <a:off x="429333" y="1461234"/>
            <a:ext cx="10580789" cy="4231928"/>
          </a:xfrm>
          <a:prstGeom prst="rect">
            <a:avLst/>
          </a:prstGeom>
          <a:noFill/>
        </p:spPr>
        <p:txBody>
          <a:bodyPr wrap="square" rtlCol="0">
            <a:spAutoFit/>
          </a:bodyPr>
          <a:lstStyle/>
          <a:p>
            <a:pPr marL="342900" indent="-342900">
              <a:buFont typeface="Arial" panose="020B0604020202020204" pitchFamily="34" charset="0"/>
              <a:buChar char="•"/>
            </a:pPr>
            <a:r>
              <a:rPr lang="en-US" sz="2400" dirty="0"/>
              <a:t>There are </a:t>
            </a:r>
            <a:r>
              <a:rPr lang="en-US" sz="2400" b="1" dirty="0"/>
              <a:t>MANY</a:t>
            </a:r>
            <a:r>
              <a:rPr lang="en-US" sz="2400" dirty="0"/>
              <a:t> grading opportunities throughout the test, meaning that you will get partial credit for doing some things correctly even if others are incorrect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Validate your configurations/answers</a:t>
            </a:r>
          </a:p>
          <a:p>
            <a:pPr marL="800100" lvl="1" indent="-342900">
              <a:spcBef>
                <a:spcPts val="1200"/>
              </a:spcBef>
              <a:buFont typeface="Arial" panose="020B0604020202020204" pitchFamily="34" charset="0"/>
              <a:buChar char="•"/>
            </a:pPr>
            <a:r>
              <a:rPr lang="en-US" sz="2000" dirty="0"/>
              <a:t>Run a </a:t>
            </a:r>
            <a:r>
              <a:rPr lang="en-US" sz="2000" dirty="0">
                <a:highlight>
                  <a:srgbClr val="E7D35F"/>
                </a:highlight>
                <a:latin typeface="Courier New" panose="02070309020205020404" pitchFamily="49" charset="0"/>
                <a:cs typeface="Courier New" panose="02070309020205020404" pitchFamily="49" charset="0"/>
              </a:rPr>
              <a:t>cat /grading/scenario1/node-</a:t>
            </a:r>
            <a:r>
              <a:rPr lang="en-US" sz="2000" dirty="0" err="1">
                <a:highlight>
                  <a:srgbClr val="E7D35F"/>
                </a:highlight>
                <a:latin typeface="Courier New" panose="02070309020205020404" pitchFamily="49" charset="0"/>
                <a:cs typeface="Courier New" panose="02070309020205020404" pitchFamily="49" charset="0"/>
              </a:rPr>
              <a:t>a.json</a:t>
            </a:r>
            <a:r>
              <a:rPr lang="en-US" sz="2000" dirty="0"/>
              <a:t> to view the file</a:t>
            </a:r>
          </a:p>
          <a:p>
            <a:pPr marL="800100" lvl="1" indent="-342900">
              <a:buFont typeface="Arial" panose="020B0604020202020204" pitchFamily="34" charset="0"/>
              <a:buChar char="•"/>
            </a:pPr>
            <a:r>
              <a:rPr lang="en-US" sz="2000" dirty="0"/>
              <a:t>Log in as a user your created to validate it works and the correct config is there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Some tasks build on others, so you'll need to complete each scenario in order:</a:t>
            </a:r>
          </a:p>
          <a:p>
            <a:pPr marL="1257300" lvl="1" indent="-460375">
              <a:spcBef>
                <a:spcPts val="600"/>
              </a:spcBef>
              <a:buFont typeface="+mj-lt"/>
              <a:buAutoNum type="arabicPeriod"/>
            </a:pPr>
            <a:r>
              <a:rPr lang="en-US" sz="2000" dirty="0"/>
              <a:t>Create a Vault configuration file</a:t>
            </a:r>
          </a:p>
          <a:p>
            <a:pPr marL="1257300" lvl="1" indent="-460375">
              <a:spcBef>
                <a:spcPts val="600"/>
              </a:spcBef>
              <a:buFont typeface="+mj-lt"/>
              <a:buAutoNum type="arabicPeriod"/>
            </a:pPr>
            <a:r>
              <a:rPr lang="en-US" sz="2000" dirty="0"/>
              <a:t>Start Vault</a:t>
            </a:r>
          </a:p>
          <a:p>
            <a:pPr marL="1257300" lvl="1" indent="-460375">
              <a:spcBef>
                <a:spcPts val="600"/>
              </a:spcBef>
              <a:buFont typeface="+mj-lt"/>
              <a:buAutoNum type="arabicPeriod"/>
            </a:pPr>
            <a:r>
              <a:rPr lang="en-US" sz="2000" dirty="0"/>
              <a:t>Initialize Vault</a:t>
            </a:r>
            <a:endParaRPr lang="en-US" sz="2400" dirty="0"/>
          </a:p>
        </p:txBody>
      </p:sp>
    </p:spTree>
    <p:extLst>
      <p:ext uri="{BB962C8B-B14F-4D97-AF65-F5344CB8AC3E}">
        <p14:creationId xmlns:p14="http://schemas.microsoft.com/office/powerpoint/2010/main" val="22796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Lab-Based Scenarios</a:t>
            </a:r>
          </a:p>
        </p:txBody>
      </p:sp>
      <p:sp>
        <p:nvSpPr>
          <p:cNvPr id="3" name="Text Placeholder 2">
            <a:extLst>
              <a:ext uri="{FF2B5EF4-FFF2-40B4-BE49-F238E27FC236}">
                <a16:creationId xmlns:a16="http://schemas.microsoft.com/office/drawing/2014/main" id="{CF44B1A1-C02A-044E-8E6E-31D52D0D3E20}"/>
              </a:ext>
            </a:extLst>
          </p:cNvPr>
          <p:cNvSpPr>
            <a:spLocks noGrp="1"/>
          </p:cNvSpPr>
          <p:nvPr>
            <p:ph type="body" sz="quarter" idx="11"/>
          </p:nvPr>
        </p:nvSpPr>
        <p:spPr/>
        <p:txBody>
          <a:bodyPr/>
          <a:lstStyle/>
          <a:p>
            <a:r>
              <a:rPr lang="en-US" dirty="0"/>
              <a:t>Example Scenario</a:t>
            </a:r>
          </a:p>
        </p:txBody>
      </p:sp>
      <p:sp>
        <p:nvSpPr>
          <p:cNvPr id="7" name="TextBox 6">
            <a:extLst>
              <a:ext uri="{FF2B5EF4-FFF2-40B4-BE49-F238E27FC236}">
                <a16:creationId xmlns:a16="http://schemas.microsoft.com/office/drawing/2014/main" id="{F5A92B74-6B84-1946-8726-F0C274C0D830}"/>
              </a:ext>
            </a:extLst>
          </p:cNvPr>
          <p:cNvSpPr txBox="1"/>
          <p:nvPr/>
        </p:nvSpPr>
        <p:spPr>
          <a:xfrm>
            <a:off x="563627" y="1663846"/>
            <a:ext cx="11414657" cy="2616101"/>
          </a:xfrm>
          <a:prstGeom prst="rect">
            <a:avLst/>
          </a:prstGeom>
          <a:noFill/>
        </p:spPr>
        <p:txBody>
          <a:bodyPr wrap="square" rtlCol="0">
            <a:spAutoFit/>
          </a:bodyPr>
          <a:lstStyle/>
          <a:p>
            <a:r>
              <a:rPr lang="en-US" sz="2800" b="1" u="sng" dirty="0"/>
              <a:t>Initialize a Vault node using Integrated Storage</a:t>
            </a:r>
          </a:p>
          <a:p>
            <a:pPr marL="800100" lvl="1" indent="-342900">
              <a:spcBef>
                <a:spcPts val="1200"/>
              </a:spcBef>
              <a:buFont typeface="Arial" panose="020B0604020202020204" pitchFamily="34" charset="0"/>
              <a:buChar char="•"/>
            </a:pPr>
            <a:r>
              <a:rPr lang="en-US" sz="2400" dirty="0"/>
              <a:t>Demonstrate you can create a Vault server configuration file</a:t>
            </a:r>
          </a:p>
          <a:p>
            <a:pPr marL="800100" lvl="1" indent="-342900">
              <a:spcBef>
                <a:spcPts val="1200"/>
              </a:spcBef>
              <a:buFont typeface="Arial" panose="020B0604020202020204" pitchFamily="34" charset="0"/>
              <a:buChar char="•"/>
            </a:pPr>
            <a:r>
              <a:rPr lang="en-US" sz="2400" dirty="0"/>
              <a:t>Know how to configure Auto Unseal</a:t>
            </a:r>
          </a:p>
          <a:p>
            <a:pPr marL="800100" lvl="1" indent="-342900">
              <a:spcBef>
                <a:spcPts val="1200"/>
              </a:spcBef>
              <a:buFont typeface="Arial" panose="020B0604020202020204" pitchFamily="34" charset="0"/>
              <a:buChar char="•"/>
            </a:pPr>
            <a:r>
              <a:rPr lang="en-US" sz="2400" dirty="0"/>
              <a:t>Set up an HA cluster</a:t>
            </a:r>
          </a:p>
          <a:p>
            <a:pPr marL="800100" lvl="1" indent="-342900">
              <a:spcBef>
                <a:spcPts val="1200"/>
              </a:spcBef>
              <a:buFont typeface="Arial" panose="020B0604020202020204" pitchFamily="34" charset="0"/>
              <a:buChar char="•"/>
            </a:pPr>
            <a:r>
              <a:rPr lang="en-US" sz="2400" dirty="0"/>
              <a:t>Initialize a Vault server using production hardening techniques</a:t>
            </a:r>
          </a:p>
        </p:txBody>
      </p:sp>
      <p:grpSp>
        <p:nvGrpSpPr>
          <p:cNvPr id="19" name="Group 18">
            <a:extLst>
              <a:ext uri="{FF2B5EF4-FFF2-40B4-BE49-F238E27FC236}">
                <a16:creationId xmlns:a16="http://schemas.microsoft.com/office/drawing/2014/main" id="{30B2F0C5-0F43-0949-A905-2425C8CE8DB6}"/>
              </a:ext>
            </a:extLst>
          </p:cNvPr>
          <p:cNvGrpSpPr/>
          <p:nvPr/>
        </p:nvGrpSpPr>
        <p:grpSpPr>
          <a:xfrm>
            <a:off x="4653138" y="4633237"/>
            <a:ext cx="1071284" cy="1410662"/>
            <a:chOff x="4699561" y="4633237"/>
            <a:chExt cx="1071284" cy="1410662"/>
          </a:xfrm>
        </p:grpSpPr>
        <p:grpSp>
          <p:nvGrpSpPr>
            <p:cNvPr id="14" name="Group 13">
              <a:extLst>
                <a:ext uri="{FF2B5EF4-FFF2-40B4-BE49-F238E27FC236}">
                  <a16:creationId xmlns:a16="http://schemas.microsoft.com/office/drawing/2014/main" id="{E5BF3613-E395-3045-8A3E-29498A0CD34A}"/>
                </a:ext>
              </a:extLst>
            </p:cNvPr>
            <p:cNvGrpSpPr/>
            <p:nvPr/>
          </p:nvGrpSpPr>
          <p:grpSpPr>
            <a:xfrm>
              <a:off x="4699561" y="4633237"/>
              <a:ext cx="1071284" cy="1057372"/>
              <a:chOff x="4547573" y="4633237"/>
              <a:chExt cx="1071284" cy="1057372"/>
            </a:xfrm>
          </p:grpSpPr>
          <p:sp>
            <p:nvSpPr>
              <p:cNvPr id="11" name="Rounded Rectangle 10">
                <a:extLst>
                  <a:ext uri="{FF2B5EF4-FFF2-40B4-BE49-F238E27FC236}">
                    <a16:creationId xmlns:a16="http://schemas.microsoft.com/office/drawing/2014/main" id="{258A7931-D3F6-8349-8CB1-106B374FE770}"/>
                  </a:ext>
                </a:extLst>
              </p:cNvPr>
              <p:cNvSpPr/>
              <p:nvPr/>
            </p:nvSpPr>
            <p:spPr>
              <a:xfrm>
                <a:off x="4547573" y="4633237"/>
                <a:ext cx="1071284" cy="1057372"/>
              </a:xfrm>
              <a:prstGeom prst="roundRect">
                <a:avLst>
                  <a:gd name="adj" fmla="val 581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8AD7EC9-FB69-7340-BC76-FF786EC2601C}"/>
                  </a:ext>
                </a:extLst>
              </p:cNvPr>
              <p:cNvPicPr>
                <a:picLocks noChangeAspect="1"/>
              </p:cNvPicPr>
              <p:nvPr/>
            </p:nvPicPr>
            <p:blipFill rotWithShape="1">
              <a:blip r:embed="rId2">
                <a:extLst>
                  <a:ext uri="{28A0092B-C50C-407E-A947-70E740481C1C}">
                    <a14:useLocalDpi xmlns:a14="http://schemas.microsoft.com/office/drawing/2010/main" val="0"/>
                  </a:ext>
                </a:extLst>
              </a:blip>
              <a:srcRect l="24820" t="13093" r="25236" b="36068"/>
              <a:stretch/>
            </p:blipFill>
            <p:spPr>
              <a:xfrm>
                <a:off x="4760042" y="4920283"/>
                <a:ext cx="618518" cy="602832"/>
              </a:xfrm>
              <a:prstGeom prst="rect">
                <a:avLst/>
              </a:prstGeom>
            </p:spPr>
          </p:pic>
        </p:grpSp>
        <p:sp>
          <p:nvSpPr>
            <p:cNvPr id="13" name="TextBox 12">
              <a:extLst>
                <a:ext uri="{FF2B5EF4-FFF2-40B4-BE49-F238E27FC236}">
                  <a16:creationId xmlns:a16="http://schemas.microsoft.com/office/drawing/2014/main" id="{435E46C9-F6CE-4C44-9665-AA90815C9C05}"/>
                </a:ext>
              </a:extLst>
            </p:cNvPr>
            <p:cNvSpPr txBox="1"/>
            <p:nvPr/>
          </p:nvSpPr>
          <p:spPr>
            <a:xfrm>
              <a:off x="4797935" y="5674567"/>
              <a:ext cx="846707" cy="369332"/>
            </a:xfrm>
            <a:prstGeom prst="rect">
              <a:avLst/>
            </a:prstGeom>
            <a:noFill/>
          </p:spPr>
          <p:txBody>
            <a:bodyPr wrap="none" rtlCol="0">
              <a:spAutoFit/>
            </a:bodyPr>
            <a:lstStyle/>
            <a:p>
              <a:r>
                <a:rPr lang="en-US" dirty="0"/>
                <a:t>node-a</a:t>
              </a:r>
            </a:p>
          </p:txBody>
        </p:sp>
      </p:grpSp>
      <p:grpSp>
        <p:nvGrpSpPr>
          <p:cNvPr id="17" name="Group 16">
            <a:extLst>
              <a:ext uri="{FF2B5EF4-FFF2-40B4-BE49-F238E27FC236}">
                <a16:creationId xmlns:a16="http://schemas.microsoft.com/office/drawing/2014/main" id="{35D43138-21C6-B64A-A4D5-33AA44F68028}"/>
              </a:ext>
            </a:extLst>
          </p:cNvPr>
          <p:cNvGrpSpPr/>
          <p:nvPr/>
        </p:nvGrpSpPr>
        <p:grpSpPr>
          <a:xfrm>
            <a:off x="6523223" y="4708869"/>
            <a:ext cx="1502334" cy="1339176"/>
            <a:chOff x="6523223" y="4708869"/>
            <a:chExt cx="1502334" cy="1339176"/>
          </a:xfrm>
        </p:grpSpPr>
        <p:pic>
          <p:nvPicPr>
            <p:cNvPr id="8" name="Graphic 7" descr="Single gear with solid fill">
              <a:extLst>
                <a:ext uri="{FF2B5EF4-FFF2-40B4-BE49-F238E27FC236}">
                  <a16:creationId xmlns:a16="http://schemas.microsoft.com/office/drawing/2014/main" id="{BA4016E2-2C86-6E47-933E-2D2D619CE8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7190" y="4708869"/>
              <a:ext cx="914400" cy="914400"/>
            </a:xfrm>
            <a:prstGeom prst="rect">
              <a:avLst/>
            </a:prstGeom>
          </p:spPr>
        </p:pic>
        <p:sp>
          <p:nvSpPr>
            <p:cNvPr id="15" name="TextBox 14">
              <a:extLst>
                <a:ext uri="{FF2B5EF4-FFF2-40B4-BE49-F238E27FC236}">
                  <a16:creationId xmlns:a16="http://schemas.microsoft.com/office/drawing/2014/main" id="{C1933E24-400B-7D48-8E1C-0C77C64EBBC8}"/>
                </a:ext>
              </a:extLst>
            </p:cNvPr>
            <p:cNvSpPr txBox="1"/>
            <p:nvPr/>
          </p:nvSpPr>
          <p:spPr>
            <a:xfrm>
              <a:off x="6523223" y="5678713"/>
              <a:ext cx="1502334" cy="369332"/>
            </a:xfrm>
            <a:prstGeom prst="rect">
              <a:avLst/>
            </a:prstGeom>
            <a:noFill/>
          </p:spPr>
          <p:txBody>
            <a:bodyPr wrap="none" rtlCol="0">
              <a:spAutoFit/>
            </a:bodyPr>
            <a:lstStyle/>
            <a:p>
              <a:r>
                <a:rPr lang="en-US" dirty="0"/>
                <a:t>Start/Initialize</a:t>
              </a:r>
            </a:p>
          </p:txBody>
        </p:sp>
      </p:grpSp>
      <p:grpSp>
        <p:nvGrpSpPr>
          <p:cNvPr id="18" name="Group 17">
            <a:extLst>
              <a:ext uri="{FF2B5EF4-FFF2-40B4-BE49-F238E27FC236}">
                <a16:creationId xmlns:a16="http://schemas.microsoft.com/office/drawing/2014/main" id="{6372F2BB-3E82-3F44-BA33-40BAADAD9424}"/>
              </a:ext>
            </a:extLst>
          </p:cNvPr>
          <p:cNvGrpSpPr/>
          <p:nvPr/>
        </p:nvGrpSpPr>
        <p:grpSpPr>
          <a:xfrm>
            <a:off x="2537695" y="4704723"/>
            <a:ext cx="1316642" cy="1355218"/>
            <a:chOff x="2537695" y="4704723"/>
            <a:chExt cx="1316642" cy="1355218"/>
          </a:xfrm>
        </p:grpSpPr>
        <p:pic>
          <p:nvPicPr>
            <p:cNvPr id="10" name="Graphic 9" descr="Document with solid fill">
              <a:extLst>
                <a:ext uri="{FF2B5EF4-FFF2-40B4-BE49-F238E27FC236}">
                  <a16:creationId xmlns:a16="http://schemas.microsoft.com/office/drawing/2014/main" id="{10311454-1544-A64B-953A-70B527E12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38816" y="4704723"/>
              <a:ext cx="914400" cy="914400"/>
            </a:xfrm>
            <a:prstGeom prst="rect">
              <a:avLst/>
            </a:prstGeom>
          </p:spPr>
        </p:pic>
        <p:sp>
          <p:nvSpPr>
            <p:cNvPr id="16" name="TextBox 15">
              <a:extLst>
                <a:ext uri="{FF2B5EF4-FFF2-40B4-BE49-F238E27FC236}">
                  <a16:creationId xmlns:a16="http://schemas.microsoft.com/office/drawing/2014/main" id="{51EDC104-D290-8B4B-ACB8-C02E98C80606}"/>
                </a:ext>
              </a:extLst>
            </p:cNvPr>
            <p:cNvSpPr txBox="1"/>
            <p:nvPr/>
          </p:nvSpPr>
          <p:spPr>
            <a:xfrm>
              <a:off x="2537695" y="5690609"/>
              <a:ext cx="1316642" cy="369332"/>
            </a:xfrm>
            <a:prstGeom prst="rect">
              <a:avLst/>
            </a:prstGeom>
            <a:noFill/>
          </p:spPr>
          <p:txBody>
            <a:bodyPr wrap="none" rtlCol="0">
              <a:spAutoFit/>
            </a:bodyPr>
            <a:lstStyle/>
            <a:p>
              <a:r>
                <a:rPr lang="en-US" dirty="0"/>
                <a:t>Vault Config</a:t>
              </a:r>
            </a:p>
          </p:txBody>
        </p:sp>
      </p:grpSp>
      <p:cxnSp>
        <p:nvCxnSpPr>
          <p:cNvPr id="20" name="Straight Arrow Connector 19">
            <a:extLst>
              <a:ext uri="{FF2B5EF4-FFF2-40B4-BE49-F238E27FC236}">
                <a16:creationId xmlns:a16="http://schemas.microsoft.com/office/drawing/2014/main" id="{0E25C8B2-C9A0-6143-8BE4-CA66617384CA}"/>
              </a:ext>
            </a:extLst>
          </p:cNvPr>
          <p:cNvCxnSpPr>
            <a:cxnSpLocks/>
          </p:cNvCxnSpPr>
          <p:nvPr/>
        </p:nvCxnSpPr>
        <p:spPr>
          <a:xfrm>
            <a:off x="3653216" y="5198896"/>
            <a:ext cx="83555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1E79F2-7F43-D540-85DA-D597768AF8F4}"/>
              </a:ext>
            </a:extLst>
          </p:cNvPr>
          <p:cNvCxnSpPr>
            <a:cxnSpLocks/>
          </p:cNvCxnSpPr>
          <p:nvPr/>
        </p:nvCxnSpPr>
        <p:spPr>
          <a:xfrm>
            <a:off x="5911889" y="5177304"/>
            <a:ext cx="83555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8B5047A-B9C1-A149-9559-0943057C1BFB}"/>
              </a:ext>
            </a:extLst>
          </p:cNvPr>
          <p:cNvSpPr txBox="1"/>
          <p:nvPr/>
        </p:nvSpPr>
        <p:spPr>
          <a:xfrm>
            <a:off x="8378890" y="6351036"/>
            <a:ext cx="2130711" cy="276999"/>
          </a:xfrm>
          <a:prstGeom prst="rect">
            <a:avLst/>
          </a:prstGeom>
          <a:noFill/>
        </p:spPr>
        <p:txBody>
          <a:bodyPr wrap="none" rtlCol="0">
            <a:spAutoFit/>
          </a:bodyPr>
          <a:lstStyle/>
          <a:p>
            <a:r>
              <a:rPr lang="en-US" sz="1200" dirty="0"/>
              <a:t>*Information from Study Guide</a:t>
            </a:r>
          </a:p>
        </p:txBody>
      </p:sp>
    </p:spTree>
    <p:extLst>
      <p:ext uri="{BB962C8B-B14F-4D97-AF65-F5344CB8AC3E}">
        <p14:creationId xmlns:p14="http://schemas.microsoft.com/office/powerpoint/2010/main" val="371671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Lab-Based Scenarios</a:t>
            </a:r>
          </a:p>
        </p:txBody>
      </p:sp>
      <p:sp>
        <p:nvSpPr>
          <p:cNvPr id="3" name="Text Placeholder 2">
            <a:extLst>
              <a:ext uri="{FF2B5EF4-FFF2-40B4-BE49-F238E27FC236}">
                <a16:creationId xmlns:a16="http://schemas.microsoft.com/office/drawing/2014/main" id="{CF44B1A1-C02A-044E-8E6E-31D52D0D3E20}"/>
              </a:ext>
            </a:extLst>
          </p:cNvPr>
          <p:cNvSpPr>
            <a:spLocks noGrp="1"/>
          </p:cNvSpPr>
          <p:nvPr>
            <p:ph type="body" sz="quarter" idx="11"/>
          </p:nvPr>
        </p:nvSpPr>
        <p:spPr/>
        <p:txBody>
          <a:bodyPr/>
          <a:lstStyle/>
          <a:p>
            <a:r>
              <a:rPr lang="en-US" dirty="0"/>
              <a:t>Example Scenario</a:t>
            </a:r>
          </a:p>
        </p:txBody>
      </p:sp>
      <p:sp>
        <p:nvSpPr>
          <p:cNvPr id="7" name="TextBox 6">
            <a:extLst>
              <a:ext uri="{FF2B5EF4-FFF2-40B4-BE49-F238E27FC236}">
                <a16:creationId xmlns:a16="http://schemas.microsoft.com/office/drawing/2014/main" id="{F5A92B74-6B84-1946-8726-F0C274C0D830}"/>
              </a:ext>
            </a:extLst>
          </p:cNvPr>
          <p:cNvSpPr txBox="1"/>
          <p:nvPr/>
        </p:nvSpPr>
        <p:spPr>
          <a:xfrm>
            <a:off x="563627" y="1647125"/>
            <a:ext cx="11414657" cy="1569660"/>
          </a:xfrm>
          <a:prstGeom prst="rect">
            <a:avLst/>
          </a:prstGeom>
          <a:noFill/>
        </p:spPr>
        <p:txBody>
          <a:bodyPr wrap="square" rtlCol="0">
            <a:spAutoFit/>
          </a:bodyPr>
          <a:lstStyle/>
          <a:p>
            <a:r>
              <a:rPr lang="en-US" sz="2800" b="1" u="sng" dirty="0"/>
              <a:t>Vault Agent and Templating</a:t>
            </a:r>
          </a:p>
          <a:p>
            <a:pPr marL="800100" lvl="1" indent="-342900">
              <a:spcBef>
                <a:spcPts val="1200"/>
              </a:spcBef>
              <a:buFont typeface="Arial" panose="020B0604020202020204" pitchFamily="34" charset="0"/>
              <a:buChar char="•"/>
            </a:pPr>
            <a:r>
              <a:rPr lang="en-US" sz="2400" dirty="0"/>
              <a:t>Set up a Vault Agent to authenticate to Vault </a:t>
            </a:r>
            <a:r>
              <a:rPr lang="en-US" sz="2400" i="1" dirty="0"/>
              <a:t>(Vault Agent Auth-Auth)</a:t>
            </a:r>
          </a:p>
          <a:p>
            <a:pPr marL="800100" lvl="1" indent="-342900">
              <a:spcBef>
                <a:spcPts val="1200"/>
              </a:spcBef>
              <a:buFont typeface="Arial" panose="020B0604020202020204" pitchFamily="34" charset="0"/>
              <a:buChar char="•"/>
            </a:pPr>
            <a:r>
              <a:rPr lang="en-US" sz="2400" dirty="0"/>
              <a:t>Retrieve Secrets </a:t>
            </a:r>
            <a:r>
              <a:rPr lang="en-US" sz="2400" i="1" dirty="0"/>
              <a:t>(Vault Agent Templates)</a:t>
            </a:r>
          </a:p>
        </p:txBody>
      </p:sp>
      <p:sp>
        <p:nvSpPr>
          <p:cNvPr id="5" name="Rounded Rectangle 4">
            <a:extLst>
              <a:ext uri="{FF2B5EF4-FFF2-40B4-BE49-F238E27FC236}">
                <a16:creationId xmlns:a16="http://schemas.microsoft.com/office/drawing/2014/main" id="{1E3A59FA-E3D8-8445-9765-DD7FBAFEBFB0}"/>
              </a:ext>
            </a:extLst>
          </p:cNvPr>
          <p:cNvSpPr/>
          <p:nvPr/>
        </p:nvSpPr>
        <p:spPr>
          <a:xfrm>
            <a:off x="2129509" y="3774201"/>
            <a:ext cx="1890169" cy="1865622"/>
          </a:xfrm>
          <a:prstGeom prst="roundRect">
            <a:avLst>
              <a:gd name="adj" fmla="val 581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5ACE45E1-199B-0A45-A209-B3599000DDF9}"/>
              </a:ext>
            </a:extLst>
          </p:cNvPr>
          <p:cNvSpPr/>
          <p:nvPr/>
        </p:nvSpPr>
        <p:spPr>
          <a:xfrm>
            <a:off x="6369093" y="3774201"/>
            <a:ext cx="1890169" cy="1865622"/>
          </a:xfrm>
          <a:prstGeom prst="roundRect">
            <a:avLst>
              <a:gd name="adj" fmla="val 581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288E71-4E92-344C-8168-B931BAF274FE}"/>
              </a:ext>
            </a:extLst>
          </p:cNvPr>
          <p:cNvPicPr>
            <a:picLocks noChangeAspect="1"/>
          </p:cNvPicPr>
          <p:nvPr/>
        </p:nvPicPr>
        <p:blipFill rotWithShape="1">
          <a:blip r:embed="rId2">
            <a:extLst>
              <a:ext uri="{28A0092B-C50C-407E-A947-70E740481C1C}">
                <a14:useLocalDpi xmlns:a14="http://schemas.microsoft.com/office/drawing/2010/main" val="0"/>
              </a:ext>
            </a:extLst>
          </a:blip>
          <a:srcRect l="24820" t="13093" r="25236" b="36068"/>
          <a:stretch/>
        </p:blipFill>
        <p:spPr>
          <a:xfrm>
            <a:off x="3357692" y="5038572"/>
            <a:ext cx="470660" cy="458724"/>
          </a:xfrm>
          <a:prstGeom prst="rect">
            <a:avLst/>
          </a:prstGeom>
        </p:spPr>
      </p:pic>
      <p:pic>
        <p:nvPicPr>
          <p:cNvPr id="9" name="Picture 8">
            <a:extLst>
              <a:ext uri="{FF2B5EF4-FFF2-40B4-BE49-F238E27FC236}">
                <a16:creationId xmlns:a16="http://schemas.microsoft.com/office/drawing/2014/main" id="{7F089332-5757-CD40-8423-3CF45C7EB0A1}"/>
              </a:ext>
            </a:extLst>
          </p:cNvPr>
          <p:cNvPicPr>
            <a:picLocks noChangeAspect="1"/>
          </p:cNvPicPr>
          <p:nvPr/>
        </p:nvPicPr>
        <p:blipFill rotWithShape="1">
          <a:blip r:embed="rId2">
            <a:extLst>
              <a:ext uri="{28A0092B-C50C-407E-A947-70E740481C1C}">
                <a14:useLocalDpi xmlns:a14="http://schemas.microsoft.com/office/drawing/2010/main" val="0"/>
              </a:ext>
            </a:extLst>
          </a:blip>
          <a:srcRect l="24820" t="13093" r="25236" b="36068"/>
          <a:stretch/>
        </p:blipFill>
        <p:spPr>
          <a:xfrm>
            <a:off x="6768522" y="4175196"/>
            <a:ext cx="1091309" cy="1063633"/>
          </a:xfrm>
          <a:prstGeom prst="rect">
            <a:avLst/>
          </a:prstGeom>
        </p:spPr>
      </p:pic>
      <p:cxnSp>
        <p:nvCxnSpPr>
          <p:cNvPr id="10" name="Straight Arrow Connector 9">
            <a:extLst>
              <a:ext uri="{FF2B5EF4-FFF2-40B4-BE49-F238E27FC236}">
                <a16:creationId xmlns:a16="http://schemas.microsoft.com/office/drawing/2014/main" id="{4568D053-6582-1944-A546-BFFC04EFADF2}"/>
              </a:ext>
            </a:extLst>
          </p:cNvPr>
          <p:cNvCxnSpPr>
            <a:cxnSpLocks/>
          </p:cNvCxnSpPr>
          <p:nvPr/>
        </p:nvCxnSpPr>
        <p:spPr>
          <a:xfrm>
            <a:off x="4228333" y="4707012"/>
            <a:ext cx="186766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1D0A298-261A-444D-9A5C-B2395D10B90E}"/>
              </a:ext>
            </a:extLst>
          </p:cNvPr>
          <p:cNvSpPr txBox="1"/>
          <p:nvPr/>
        </p:nvSpPr>
        <p:spPr>
          <a:xfrm>
            <a:off x="4548889" y="4337680"/>
            <a:ext cx="1270669" cy="369332"/>
          </a:xfrm>
          <a:prstGeom prst="rect">
            <a:avLst/>
          </a:prstGeom>
          <a:noFill/>
        </p:spPr>
        <p:txBody>
          <a:bodyPr wrap="none" rtlCol="0">
            <a:spAutoFit/>
          </a:bodyPr>
          <a:lstStyle/>
          <a:p>
            <a:r>
              <a:rPr lang="en-US" dirty="0"/>
              <a:t>Vault Agent</a:t>
            </a:r>
          </a:p>
        </p:txBody>
      </p:sp>
      <p:sp>
        <p:nvSpPr>
          <p:cNvPr id="12" name="TextBox 11">
            <a:extLst>
              <a:ext uri="{FF2B5EF4-FFF2-40B4-BE49-F238E27FC236}">
                <a16:creationId xmlns:a16="http://schemas.microsoft.com/office/drawing/2014/main" id="{8ABF99EC-A4D1-D84B-AE8A-D3B5A4561558}"/>
              </a:ext>
            </a:extLst>
          </p:cNvPr>
          <p:cNvSpPr txBox="1"/>
          <p:nvPr/>
        </p:nvSpPr>
        <p:spPr>
          <a:xfrm>
            <a:off x="2651238" y="5613136"/>
            <a:ext cx="720069" cy="369332"/>
          </a:xfrm>
          <a:prstGeom prst="rect">
            <a:avLst/>
          </a:prstGeom>
          <a:noFill/>
        </p:spPr>
        <p:txBody>
          <a:bodyPr wrap="none" rtlCol="0">
            <a:spAutoFit/>
          </a:bodyPr>
          <a:lstStyle/>
          <a:p>
            <a:r>
              <a:rPr lang="en-US" dirty="0"/>
              <a:t>app-a</a:t>
            </a:r>
          </a:p>
        </p:txBody>
      </p:sp>
      <p:sp>
        <p:nvSpPr>
          <p:cNvPr id="13" name="TextBox 12">
            <a:extLst>
              <a:ext uri="{FF2B5EF4-FFF2-40B4-BE49-F238E27FC236}">
                <a16:creationId xmlns:a16="http://schemas.microsoft.com/office/drawing/2014/main" id="{E049530E-5082-2A4E-9056-E136D2794836}"/>
              </a:ext>
            </a:extLst>
          </p:cNvPr>
          <p:cNvSpPr txBox="1"/>
          <p:nvPr/>
        </p:nvSpPr>
        <p:spPr>
          <a:xfrm>
            <a:off x="6890822" y="5613136"/>
            <a:ext cx="846707" cy="369332"/>
          </a:xfrm>
          <a:prstGeom prst="rect">
            <a:avLst/>
          </a:prstGeom>
          <a:noFill/>
        </p:spPr>
        <p:txBody>
          <a:bodyPr wrap="none" rtlCol="0">
            <a:spAutoFit/>
          </a:bodyPr>
          <a:lstStyle/>
          <a:p>
            <a:r>
              <a:rPr lang="en-US" dirty="0"/>
              <a:t>node-a</a:t>
            </a:r>
          </a:p>
        </p:txBody>
      </p:sp>
      <p:pic>
        <p:nvPicPr>
          <p:cNvPr id="16" name="Graphic 15" descr="Web design outline">
            <a:extLst>
              <a:ext uri="{FF2B5EF4-FFF2-40B4-BE49-F238E27FC236}">
                <a16:creationId xmlns:a16="http://schemas.microsoft.com/office/drawing/2014/main" id="{42B29952-E943-3E4F-B631-7FC9262088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7391" y="3983856"/>
            <a:ext cx="914400" cy="914400"/>
          </a:xfrm>
          <a:prstGeom prst="rect">
            <a:avLst/>
          </a:prstGeom>
        </p:spPr>
      </p:pic>
      <p:sp>
        <p:nvSpPr>
          <p:cNvPr id="17" name="TextBox 16">
            <a:extLst>
              <a:ext uri="{FF2B5EF4-FFF2-40B4-BE49-F238E27FC236}">
                <a16:creationId xmlns:a16="http://schemas.microsoft.com/office/drawing/2014/main" id="{BA83F3A0-B258-2A4D-998D-32CFF04D7889}"/>
              </a:ext>
            </a:extLst>
          </p:cNvPr>
          <p:cNvSpPr txBox="1"/>
          <p:nvPr/>
        </p:nvSpPr>
        <p:spPr>
          <a:xfrm>
            <a:off x="4665876" y="4776962"/>
            <a:ext cx="992579" cy="523220"/>
          </a:xfrm>
          <a:prstGeom prst="rect">
            <a:avLst/>
          </a:prstGeom>
          <a:noFill/>
        </p:spPr>
        <p:txBody>
          <a:bodyPr wrap="none" rtlCol="0">
            <a:spAutoFit/>
          </a:bodyPr>
          <a:lstStyle/>
          <a:p>
            <a:r>
              <a:rPr lang="en-US" sz="1400" dirty="0"/>
              <a:t>Auto-Auth</a:t>
            </a:r>
          </a:p>
          <a:p>
            <a:r>
              <a:rPr lang="en-US" sz="1400" dirty="0"/>
              <a:t>Templating</a:t>
            </a:r>
          </a:p>
        </p:txBody>
      </p:sp>
      <p:sp>
        <p:nvSpPr>
          <p:cNvPr id="18" name="TextBox 17">
            <a:extLst>
              <a:ext uri="{FF2B5EF4-FFF2-40B4-BE49-F238E27FC236}">
                <a16:creationId xmlns:a16="http://schemas.microsoft.com/office/drawing/2014/main" id="{016EF0D6-232D-1C45-A6EA-F2C3076A9207}"/>
              </a:ext>
            </a:extLst>
          </p:cNvPr>
          <p:cNvSpPr txBox="1"/>
          <p:nvPr/>
        </p:nvSpPr>
        <p:spPr>
          <a:xfrm>
            <a:off x="8378890" y="6351036"/>
            <a:ext cx="2130711" cy="276999"/>
          </a:xfrm>
          <a:prstGeom prst="rect">
            <a:avLst/>
          </a:prstGeom>
          <a:noFill/>
        </p:spPr>
        <p:txBody>
          <a:bodyPr wrap="none" rtlCol="0">
            <a:spAutoFit/>
          </a:bodyPr>
          <a:lstStyle/>
          <a:p>
            <a:r>
              <a:rPr lang="en-US" sz="1200" dirty="0"/>
              <a:t>*Information from Study Guide</a:t>
            </a:r>
          </a:p>
        </p:txBody>
      </p:sp>
    </p:spTree>
    <p:extLst>
      <p:ext uri="{BB962C8B-B14F-4D97-AF65-F5344CB8AC3E}">
        <p14:creationId xmlns:p14="http://schemas.microsoft.com/office/powerpoint/2010/main" val="59028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B9290-49EC-AD43-9E13-898082AC57B6}"/>
              </a:ext>
            </a:extLst>
          </p:cNvPr>
          <p:cNvSpPr>
            <a:spLocks noGrp="1"/>
          </p:cNvSpPr>
          <p:nvPr>
            <p:ph type="body" sz="quarter" idx="10"/>
          </p:nvPr>
        </p:nvSpPr>
        <p:spPr/>
        <p:txBody>
          <a:bodyPr/>
          <a:lstStyle/>
          <a:p>
            <a:r>
              <a:rPr lang="en-US" dirty="0"/>
              <a:t>Lab-Based Scenarios</a:t>
            </a:r>
          </a:p>
        </p:txBody>
      </p:sp>
      <p:sp>
        <p:nvSpPr>
          <p:cNvPr id="3" name="Text Placeholder 2">
            <a:extLst>
              <a:ext uri="{FF2B5EF4-FFF2-40B4-BE49-F238E27FC236}">
                <a16:creationId xmlns:a16="http://schemas.microsoft.com/office/drawing/2014/main" id="{CF44B1A1-C02A-044E-8E6E-31D52D0D3E20}"/>
              </a:ext>
            </a:extLst>
          </p:cNvPr>
          <p:cNvSpPr>
            <a:spLocks noGrp="1"/>
          </p:cNvSpPr>
          <p:nvPr>
            <p:ph type="body" sz="quarter" idx="11"/>
          </p:nvPr>
        </p:nvSpPr>
        <p:spPr/>
        <p:txBody>
          <a:bodyPr/>
          <a:lstStyle/>
          <a:p>
            <a:r>
              <a:rPr lang="en-US" dirty="0"/>
              <a:t>Example Scenario</a:t>
            </a:r>
          </a:p>
        </p:txBody>
      </p:sp>
      <p:sp>
        <p:nvSpPr>
          <p:cNvPr id="7" name="TextBox 6">
            <a:extLst>
              <a:ext uri="{FF2B5EF4-FFF2-40B4-BE49-F238E27FC236}">
                <a16:creationId xmlns:a16="http://schemas.microsoft.com/office/drawing/2014/main" id="{F5A92B74-6B84-1946-8726-F0C274C0D830}"/>
              </a:ext>
            </a:extLst>
          </p:cNvPr>
          <p:cNvSpPr txBox="1"/>
          <p:nvPr/>
        </p:nvSpPr>
        <p:spPr>
          <a:xfrm>
            <a:off x="563627" y="1646701"/>
            <a:ext cx="11414657" cy="1569660"/>
          </a:xfrm>
          <a:prstGeom prst="rect">
            <a:avLst/>
          </a:prstGeom>
          <a:noFill/>
        </p:spPr>
        <p:txBody>
          <a:bodyPr wrap="square" rtlCol="0">
            <a:spAutoFit/>
          </a:bodyPr>
          <a:lstStyle/>
          <a:p>
            <a:r>
              <a:rPr lang="en-US" sz="2800" b="1" u="sng" dirty="0"/>
              <a:t>Vault Enterprise Replication</a:t>
            </a:r>
          </a:p>
          <a:p>
            <a:pPr marL="800100" lvl="1" indent="-342900">
              <a:spcBef>
                <a:spcPts val="1200"/>
              </a:spcBef>
              <a:buFont typeface="Arial" panose="020B0604020202020204" pitchFamily="34" charset="0"/>
              <a:buChar char="•"/>
            </a:pPr>
            <a:r>
              <a:rPr lang="en-US" sz="2400" dirty="0"/>
              <a:t>Enable and Configure DR Replication and Performance Replication</a:t>
            </a:r>
            <a:endParaRPr lang="en-US" sz="2400" i="1" dirty="0"/>
          </a:p>
          <a:p>
            <a:pPr marL="800100" lvl="1" indent="-342900">
              <a:spcBef>
                <a:spcPts val="1200"/>
              </a:spcBef>
              <a:buFont typeface="Arial" panose="020B0604020202020204" pitchFamily="34" charset="0"/>
              <a:buChar char="•"/>
            </a:pPr>
            <a:r>
              <a:rPr lang="en-US" sz="2400" dirty="0"/>
              <a:t>Know how to configure a paths filter</a:t>
            </a:r>
            <a:endParaRPr lang="en-US" sz="2400" i="1" dirty="0"/>
          </a:p>
        </p:txBody>
      </p:sp>
      <p:sp>
        <p:nvSpPr>
          <p:cNvPr id="4" name="Rounded Rectangle 3">
            <a:extLst>
              <a:ext uri="{FF2B5EF4-FFF2-40B4-BE49-F238E27FC236}">
                <a16:creationId xmlns:a16="http://schemas.microsoft.com/office/drawing/2014/main" id="{DAAD84DE-861B-234B-9737-6D753AAB1E23}"/>
              </a:ext>
            </a:extLst>
          </p:cNvPr>
          <p:cNvSpPr/>
          <p:nvPr/>
        </p:nvSpPr>
        <p:spPr>
          <a:xfrm>
            <a:off x="2154390" y="3695478"/>
            <a:ext cx="1890169" cy="1865622"/>
          </a:xfrm>
          <a:prstGeom prst="roundRect">
            <a:avLst>
              <a:gd name="adj" fmla="val 581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A476448-D9E8-0D44-9129-1EB550B5A3E8}"/>
              </a:ext>
            </a:extLst>
          </p:cNvPr>
          <p:cNvSpPr/>
          <p:nvPr/>
        </p:nvSpPr>
        <p:spPr>
          <a:xfrm>
            <a:off x="6393974" y="3695478"/>
            <a:ext cx="1890169" cy="1865622"/>
          </a:xfrm>
          <a:prstGeom prst="roundRect">
            <a:avLst>
              <a:gd name="adj" fmla="val 581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05BE91A-A976-6945-A963-7551597ED454}"/>
              </a:ext>
            </a:extLst>
          </p:cNvPr>
          <p:cNvPicPr>
            <a:picLocks noChangeAspect="1"/>
          </p:cNvPicPr>
          <p:nvPr/>
        </p:nvPicPr>
        <p:blipFill rotWithShape="1">
          <a:blip r:embed="rId2">
            <a:extLst>
              <a:ext uri="{28A0092B-C50C-407E-A947-70E740481C1C}">
                <a14:useLocalDpi xmlns:a14="http://schemas.microsoft.com/office/drawing/2010/main" val="0"/>
              </a:ext>
            </a:extLst>
          </a:blip>
          <a:srcRect l="24820" t="13093" r="25236" b="36068"/>
          <a:stretch/>
        </p:blipFill>
        <p:spPr>
          <a:xfrm>
            <a:off x="2553819" y="4096473"/>
            <a:ext cx="1091309" cy="1063633"/>
          </a:xfrm>
          <a:prstGeom prst="rect">
            <a:avLst/>
          </a:prstGeom>
        </p:spPr>
      </p:pic>
      <p:pic>
        <p:nvPicPr>
          <p:cNvPr id="9" name="Picture 8">
            <a:extLst>
              <a:ext uri="{FF2B5EF4-FFF2-40B4-BE49-F238E27FC236}">
                <a16:creationId xmlns:a16="http://schemas.microsoft.com/office/drawing/2014/main" id="{D04FDE6E-0C78-844B-9D77-D240D540F1C7}"/>
              </a:ext>
            </a:extLst>
          </p:cNvPr>
          <p:cNvPicPr>
            <a:picLocks noChangeAspect="1"/>
          </p:cNvPicPr>
          <p:nvPr/>
        </p:nvPicPr>
        <p:blipFill rotWithShape="1">
          <a:blip r:embed="rId2">
            <a:extLst>
              <a:ext uri="{28A0092B-C50C-407E-A947-70E740481C1C}">
                <a14:useLocalDpi xmlns:a14="http://schemas.microsoft.com/office/drawing/2010/main" val="0"/>
              </a:ext>
            </a:extLst>
          </a:blip>
          <a:srcRect l="24820" t="13093" r="25236" b="36068"/>
          <a:stretch/>
        </p:blipFill>
        <p:spPr>
          <a:xfrm>
            <a:off x="6793403" y="4096473"/>
            <a:ext cx="1091309" cy="1063633"/>
          </a:xfrm>
          <a:prstGeom prst="rect">
            <a:avLst/>
          </a:prstGeom>
        </p:spPr>
      </p:pic>
      <p:cxnSp>
        <p:nvCxnSpPr>
          <p:cNvPr id="10" name="Straight Arrow Connector 9">
            <a:extLst>
              <a:ext uri="{FF2B5EF4-FFF2-40B4-BE49-F238E27FC236}">
                <a16:creationId xmlns:a16="http://schemas.microsoft.com/office/drawing/2014/main" id="{023ECAAD-4444-144D-B9C3-BD3D29EA31BE}"/>
              </a:ext>
            </a:extLst>
          </p:cNvPr>
          <p:cNvCxnSpPr>
            <a:cxnSpLocks/>
          </p:cNvCxnSpPr>
          <p:nvPr/>
        </p:nvCxnSpPr>
        <p:spPr>
          <a:xfrm>
            <a:off x="4253214" y="4628289"/>
            <a:ext cx="186766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FB6229-D2BB-DB49-9705-8A8F2FC34030}"/>
              </a:ext>
            </a:extLst>
          </p:cNvPr>
          <p:cNvSpPr txBox="1"/>
          <p:nvPr/>
        </p:nvSpPr>
        <p:spPr>
          <a:xfrm>
            <a:off x="4573770" y="4258957"/>
            <a:ext cx="1226554" cy="369332"/>
          </a:xfrm>
          <a:prstGeom prst="rect">
            <a:avLst/>
          </a:prstGeom>
          <a:noFill/>
        </p:spPr>
        <p:txBody>
          <a:bodyPr wrap="none" rtlCol="0">
            <a:spAutoFit/>
          </a:bodyPr>
          <a:lstStyle/>
          <a:p>
            <a:r>
              <a:rPr lang="en-US" dirty="0"/>
              <a:t>Replication</a:t>
            </a:r>
          </a:p>
        </p:txBody>
      </p:sp>
      <p:sp>
        <p:nvSpPr>
          <p:cNvPr id="12" name="TextBox 11">
            <a:extLst>
              <a:ext uri="{FF2B5EF4-FFF2-40B4-BE49-F238E27FC236}">
                <a16:creationId xmlns:a16="http://schemas.microsoft.com/office/drawing/2014/main" id="{4DEB6688-9D56-E44A-81AA-32B38D83F201}"/>
              </a:ext>
            </a:extLst>
          </p:cNvPr>
          <p:cNvSpPr txBox="1"/>
          <p:nvPr/>
        </p:nvSpPr>
        <p:spPr>
          <a:xfrm>
            <a:off x="2676119" y="5534413"/>
            <a:ext cx="846707" cy="369332"/>
          </a:xfrm>
          <a:prstGeom prst="rect">
            <a:avLst/>
          </a:prstGeom>
          <a:noFill/>
        </p:spPr>
        <p:txBody>
          <a:bodyPr wrap="none" rtlCol="0">
            <a:spAutoFit/>
          </a:bodyPr>
          <a:lstStyle/>
          <a:p>
            <a:r>
              <a:rPr lang="en-US" dirty="0"/>
              <a:t>node-a</a:t>
            </a:r>
          </a:p>
        </p:txBody>
      </p:sp>
      <p:sp>
        <p:nvSpPr>
          <p:cNvPr id="13" name="TextBox 12">
            <a:extLst>
              <a:ext uri="{FF2B5EF4-FFF2-40B4-BE49-F238E27FC236}">
                <a16:creationId xmlns:a16="http://schemas.microsoft.com/office/drawing/2014/main" id="{6B9FC72E-4571-FF46-97CD-8C3752DAFAB8}"/>
              </a:ext>
            </a:extLst>
          </p:cNvPr>
          <p:cNvSpPr txBox="1"/>
          <p:nvPr/>
        </p:nvSpPr>
        <p:spPr>
          <a:xfrm>
            <a:off x="6915703" y="5534413"/>
            <a:ext cx="857927" cy="369332"/>
          </a:xfrm>
          <a:prstGeom prst="rect">
            <a:avLst/>
          </a:prstGeom>
          <a:noFill/>
        </p:spPr>
        <p:txBody>
          <a:bodyPr wrap="none" rtlCol="0">
            <a:spAutoFit/>
          </a:bodyPr>
          <a:lstStyle/>
          <a:p>
            <a:r>
              <a:rPr lang="en-US" dirty="0"/>
              <a:t>node-b</a:t>
            </a:r>
          </a:p>
        </p:txBody>
      </p:sp>
      <p:cxnSp>
        <p:nvCxnSpPr>
          <p:cNvPr id="14" name="Straight Arrow Connector 13">
            <a:extLst>
              <a:ext uri="{FF2B5EF4-FFF2-40B4-BE49-F238E27FC236}">
                <a16:creationId xmlns:a16="http://schemas.microsoft.com/office/drawing/2014/main" id="{E6826149-0164-1F47-BAA8-8E9362C8F83F}"/>
              </a:ext>
            </a:extLst>
          </p:cNvPr>
          <p:cNvCxnSpPr>
            <a:cxnSpLocks/>
          </p:cNvCxnSpPr>
          <p:nvPr/>
        </p:nvCxnSpPr>
        <p:spPr>
          <a:xfrm>
            <a:off x="4253214" y="4951451"/>
            <a:ext cx="1867667" cy="0"/>
          </a:xfrm>
          <a:prstGeom prst="straightConnector1">
            <a:avLst/>
          </a:prstGeom>
          <a:ln w="31750" cap="rnd">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66639B-D5AD-E94C-B678-8B74534C9C4F}"/>
              </a:ext>
            </a:extLst>
          </p:cNvPr>
          <p:cNvSpPr txBox="1"/>
          <p:nvPr/>
        </p:nvSpPr>
        <p:spPr>
          <a:xfrm>
            <a:off x="4572103" y="4951451"/>
            <a:ext cx="1229888" cy="369332"/>
          </a:xfrm>
          <a:prstGeom prst="rect">
            <a:avLst/>
          </a:prstGeom>
          <a:noFill/>
        </p:spPr>
        <p:txBody>
          <a:bodyPr wrap="none" rtlCol="0">
            <a:spAutoFit/>
          </a:bodyPr>
          <a:lstStyle/>
          <a:p>
            <a:r>
              <a:rPr lang="en-US" dirty="0"/>
              <a:t>Paths Filter</a:t>
            </a:r>
          </a:p>
        </p:txBody>
      </p:sp>
      <p:sp>
        <p:nvSpPr>
          <p:cNvPr id="16" name="TextBox 15">
            <a:extLst>
              <a:ext uri="{FF2B5EF4-FFF2-40B4-BE49-F238E27FC236}">
                <a16:creationId xmlns:a16="http://schemas.microsoft.com/office/drawing/2014/main" id="{868403C2-2089-4749-AC0A-207BFF2EDCF8}"/>
              </a:ext>
            </a:extLst>
          </p:cNvPr>
          <p:cNvSpPr txBox="1"/>
          <p:nvPr/>
        </p:nvSpPr>
        <p:spPr>
          <a:xfrm>
            <a:off x="8378890" y="6351036"/>
            <a:ext cx="2130711" cy="276999"/>
          </a:xfrm>
          <a:prstGeom prst="rect">
            <a:avLst/>
          </a:prstGeom>
          <a:noFill/>
        </p:spPr>
        <p:txBody>
          <a:bodyPr wrap="none" rtlCol="0">
            <a:spAutoFit/>
          </a:bodyPr>
          <a:lstStyle/>
          <a:p>
            <a:r>
              <a:rPr lang="en-US" sz="1200" dirty="0"/>
              <a:t>*Information from Study Guide</a:t>
            </a:r>
          </a:p>
        </p:txBody>
      </p:sp>
    </p:spTree>
    <p:extLst>
      <p:ext uri="{BB962C8B-B14F-4D97-AF65-F5344CB8AC3E}">
        <p14:creationId xmlns:p14="http://schemas.microsoft.com/office/powerpoint/2010/main" val="2840950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FF400827-7742-422A-9D54-204C0B7B7693}"/>
</file>

<file path=customXml/itemProps2.xml><?xml version="1.0" encoding="utf-8"?>
<ds:datastoreItem xmlns:ds="http://schemas.openxmlformats.org/officeDocument/2006/customXml" ds:itemID="{24F98962-DFD0-4C91-A395-65A8079BF47E}"/>
</file>

<file path=customXml/itemProps3.xml><?xml version="1.0" encoding="utf-8"?>
<ds:datastoreItem xmlns:ds="http://schemas.openxmlformats.org/officeDocument/2006/customXml" ds:itemID="{1146021E-9DA2-4F41-81B2-FB5F087BB097}"/>
</file>

<file path=docProps/app.xml><?xml version="1.0" encoding="utf-8"?>
<Properties xmlns="http://schemas.openxmlformats.org/officeDocument/2006/extended-properties" xmlns:vt="http://schemas.openxmlformats.org/officeDocument/2006/docPropsVTypes">
  <TotalTime>1749</TotalTime>
  <Words>604</Words>
  <Application>Microsoft Macintosh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Krausen</dc:creator>
  <cp:lastModifiedBy>Bryan Krausen</cp:lastModifiedBy>
  <cp:revision>2</cp:revision>
  <dcterms:created xsi:type="dcterms:W3CDTF">2022-02-14T18:38:55Z</dcterms:created>
  <dcterms:modified xsi:type="dcterms:W3CDTF">2022-06-28T23:06:08Z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