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MontserratSemiBold-boldItalic.fntdata"/><Relationship Id="rId8" Type="http://schemas.openxmlformats.org/officeDocument/2006/relationships/slide" Target="slides/slide4.xml"/><Relationship Id="rId26" Type="http://schemas.openxmlformats.org/officeDocument/2006/relationships/customXml" Target="../customXml/item3.xml"/><Relationship Id="rId21" Type="http://schemas.openxmlformats.org/officeDocument/2006/relationships/font" Target="fonts/Montserrat-italic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7" Type="http://schemas.openxmlformats.org/officeDocument/2006/relationships/slide" Target="slides/slide3.xml"/><Relationship Id="rId25" Type="http://schemas.openxmlformats.org/officeDocument/2006/relationships/customXml" Target="../customXml/item2.xml"/><Relationship Id="rId20" Type="http://schemas.openxmlformats.org/officeDocument/2006/relationships/font" Target="fonts/Montserrat-bold.fntdata"/><Relationship Id="rId2" Type="http://schemas.openxmlformats.org/officeDocument/2006/relationships/presProps" Target="presProps.xml"/><Relationship Id="rId16" Type="http://schemas.openxmlformats.org/officeDocument/2006/relationships/font" Target="fonts/MontserratSemiBold-bold.fntdata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24" Type="http://schemas.openxmlformats.org/officeDocument/2006/relationships/customXml" Target="../customXml/item1.xml"/><Relationship Id="rId23" Type="http://schemas.openxmlformats.org/officeDocument/2006/relationships/font" Target="fonts/VarelaRound-regular.fntdata"/><Relationship Id="rId15" Type="http://schemas.openxmlformats.org/officeDocument/2006/relationships/font" Target="fonts/MontserratSemiBold-regular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Montserrat-regular.fntdata"/><Relationship Id="rId22" Type="http://schemas.openxmlformats.org/officeDocument/2006/relationships/font" Target="fonts/Montserrat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046c88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6046c88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046c8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56046c8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ad3cec0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fad3cec0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ad3cec0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fad3cec0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8ed6a82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8ed6a82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ad3cec0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fad3cec0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ad3cec09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fad3cec09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48dc73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048dc73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046c88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6046c88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350360" y="1808226"/>
            <a:ext cx="5650085" cy="9162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350360" y="2724455"/>
            <a:ext cx="565008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350111"/>
            <a:ext cx="8246070" cy="3512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281425" y="281175"/>
            <a:ext cx="610820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AA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281425" y="1044701"/>
            <a:ext cx="6108200" cy="3663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1670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80" y="16412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80" y="211363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1" y="16412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1" y="211363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553126" y="1808225"/>
            <a:ext cx="6447300" cy="916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CAREER PATH  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CAREER CHANGE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350360" y="2724455"/>
            <a:ext cx="565008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281425" y="2811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Learning never stops</a:t>
            </a:r>
            <a:endParaRPr i="0" sz="24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00" y="1006275"/>
            <a:ext cx="5977239" cy="39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Degree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200150"/>
            <a:ext cx="5160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arela Round"/>
              <a:buChar char="•"/>
            </a:pPr>
            <a:r>
              <a:rPr lang="en-US"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No need for cyber security college degree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arela Round"/>
              <a:buChar char="•"/>
            </a:pPr>
            <a:r>
              <a:rPr lang="en-US"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Masters degree helpful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68025" y="1406926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375" y="1265573"/>
            <a:ext cx="3524774" cy="21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Self Study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200150"/>
            <a:ext cx="5160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arela Round"/>
              <a:buChar char="•"/>
            </a:pPr>
            <a:r>
              <a:rPr lang="en-US" sz="22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How much IT knowledge do you know?</a:t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arela Round"/>
              <a:buChar char="•"/>
            </a:pPr>
            <a:r>
              <a:rPr lang="en-US" sz="22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Certification exams are challenging</a:t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arela Round"/>
              <a:buChar char="•"/>
            </a:pPr>
            <a:r>
              <a:rPr lang="en-US" sz="22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Basics of Networking</a:t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arela Round"/>
              <a:buChar char="•"/>
            </a:pPr>
            <a:r>
              <a:rPr lang="en-US" sz="22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Basics of Computer Security</a:t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Varela Round"/>
              <a:buChar char="•"/>
            </a:pPr>
            <a:r>
              <a:rPr lang="en-US" sz="22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Basics of Web development</a:t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205800" y="1348650"/>
            <a:ext cx="36822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875" y="1277675"/>
            <a:ext cx="3638826" cy="2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Self Study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IP &amp; MAC addresses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Switches, routers &amp; hubs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Ethernet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HTTP, HTTPS, TLS/SSL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TCP/IP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OSI Model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Domain Name System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DHCP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Ports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Malware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Antivirus, firewalls, IDS, IPS, encryption, biometrics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Hacking methodology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Phishing, sql injection, brute force attacks, ransomware etc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media &amp; privacy issues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VPNs,Tor &amp; </a:t>
            </a: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Anonymizers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HTML, CSS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How web servers work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Basics of databases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Self Study Materials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Comptia security+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Comptia network+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CCNA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Online courses for basics of cyber security and web development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Self Study Materials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CBT Nuggets training videos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9820">
            <a:off x="3610201" y="2196352"/>
            <a:ext cx="1752446" cy="232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41884">
            <a:off x="6403007" y="2406015"/>
            <a:ext cx="1695184" cy="22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Decision Time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Do your research - what do you like?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Private sector or public sector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Security clearance?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Decide what field you want to go for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Write certification exams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Apply for jobs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Security analyst role?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 Experience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Graduate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Start applying for jobs - security analyst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Gain </a:t>
            </a: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certifications</a:t>
            </a: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 for specialization i.e CEH, CFA, CISSP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Grow your career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281425" y="2811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Huge Demand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335275" y="9957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25" y="995774"/>
            <a:ext cx="6408801" cy="35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84B4E16-FFF2-4F3C-AB76-35A57060F0D1}"/>
</file>

<file path=customXml/itemProps2.xml><?xml version="1.0" encoding="utf-8"?>
<ds:datastoreItem xmlns:ds="http://schemas.openxmlformats.org/officeDocument/2006/customXml" ds:itemID="{580A00E3-3B3E-4DB6-BDAA-68C55367AB1D}"/>
</file>

<file path=customXml/itemProps3.xml><?xml version="1.0" encoding="utf-8"?>
<ds:datastoreItem xmlns:ds="http://schemas.openxmlformats.org/officeDocument/2006/customXml" ds:itemID="{22E42483-8F24-42CC-8399-E4554C0ED8F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