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Sniglet"/>
      <p:regular r:id="rId11"/>
    </p:embeddedFont>
    <p:embeddedFont>
      <p:font typeface="Walter Turncoat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ustomXml" Target="../customXml/item1.xml"/><Relationship Id="rId3" Type="http://schemas.openxmlformats.org/officeDocument/2006/relationships/slideMaster" Target="slideMasters/slideMaster1.xml"/><Relationship Id="rId12" Type="http://schemas.openxmlformats.org/officeDocument/2006/relationships/font" Target="fonts/WalterTurncoat-regular.fntdata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1" Type="http://schemas.openxmlformats.org/officeDocument/2006/relationships/font" Target="fonts/Sniglet-regular.fntdata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5" Type="http://schemas.openxmlformats.org/officeDocument/2006/relationships/customXml" Target="../customXml/item3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f993a0f30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3f993a0f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f993a0f30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f993a0f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f993a0f3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f993a0f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993a0f3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993a0f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993a0f30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993a0f3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5" name="Google Shape;15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6" name="Google Shape;16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8" name="Google Shape;28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457175" y="162195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" name="Google Shape;3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25" y="290500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-186650" y="813400"/>
            <a:ext cx="9156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NEEDED SILLS</a:t>
            </a:r>
            <a:endParaRPr sz="2400"/>
          </a:p>
        </p:txBody>
      </p:sp>
      <p:pic>
        <p:nvPicPr>
          <p:cNvPr id="45" name="Google Shape;4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28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-186650" y="813400"/>
            <a:ext cx="9156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NEEDED SKILLS</a:t>
            </a:r>
            <a:endParaRPr sz="2400"/>
          </a:p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175" y="162195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Networking</a:t>
            </a:r>
            <a:endParaRPr sz="30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○"/>
            </a:pPr>
            <a:r>
              <a:rPr lang="en" sz="2400">
                <a:solidFill>
                  <a:srgbClr val="FF0000"/>
                </a:solidFill>
              </a:rPr>
              <a:t>CCNA</a:t>
            </a:r>
            <a:endParaRPr sz="2400">
              <a:solidFill>
                <a:srgbClr val="FF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○"/>
            </a:pPr>
            <a:r>
              <a:rPr lang="en" sz="2400">
                <a:solidFill>
                  <a:srgbClr val="FF0000"/>
                </a:solidFill>
              </a:rPr>
              <a:t>Comptia Network+ </a:t>
            </a:r>
            <a:endParaRPr sz="2400">
              <a:solidFill>
                <a:srgbClr val="FF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Certification is NOT required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/>
              <a:t>CBT Nuggets training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4141750" y="-1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4399139" y="2812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-186650" y="765875"/>
            <a:ext cx="9156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NEEDED SKILLS</a:t>
            </a:r>
            <a:endParaRPr sz="2400"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21300" y="1089525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General Cybersecurity Knowledge</a:t>
            </a:r>
            <a:endParaRPr sz="30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Malware and attacks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Preventive measures, antivirus, firewalls, IDS &amp; IPS etc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Hackers and hacking methodology and software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Hacking software - </a:t>
            </a:r>
            <a:r>
              <a:rPr lang="en" sz="2400">
                <a:solidFill>
                  <a:srgbClr val="FF0000"/>
                </a:solidFill>
              </a:rPr>
              <a:t>Wireshark, Nmap, Cain &amp; Abel</a:t>
            </a:r>
            <a:endParaRPr sz="2400">
              <a:solidFill>
                <a:srgbClr val="FF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Social media, online identity, privacy, anonymity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Check out my 2 beginners courses</a:t>
            </a:r>
            <a:br>
              <a:rPr lang="en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141750" y="-1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399139" y="2812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-186650" y="813400"/>
            <a:ext cx="9156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NEEDED SKILLS</a:t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175" y="162195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Programming?</a:t>
            </a:r>
            <a:endParaRPr sz="2400">
              <a:solidFill>
                <a:srgbClr val="FF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Helps but </a:t>
            </a:r>
            <a:r>
              <a:rPr lang="en" sz="2400">
                <a:solidFill>
                  <a:srgbClr val="FFFFFF"/>
                </a:solidFill>
              </a:rPr>
              <a:t>NOT required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/>
              <a:t>Depends on your specialization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0000"/>
                </a:solidFill>
              </a:rPr>
              <a:t>Python</a:t>
            </a:r>
            <a:r>
              <a:rPr lang="en" sz="2400"/>
              <a:t> language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141750" y="-1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399139" y="2812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-186650" y="813400"/>
            <a:ext cx="9156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NEEDED SKILLS</a:t>
            </a:r>
            <a:endParaRPr sz="24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188" y="14558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Soft skills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Presentation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Analytical mind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Ability to work with a team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Networking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etc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141750" y="-1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4399139" y="2812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DD868BEE-7609-4E9B-9646-D2F83E52AAA0}"/>
</file>

<file path=customXml/itemProps2.xml><?xml version="1.0" encoding="utf-8"?>
<ds:datastoreItem xmlns:ds="http://schemas.openxmlformats.org/officeDocument/2006/customXml" ds:itemID="{2D23C9F8-DA50-4139-8ED3-34FB6D4528B4}"/>
</file>

<file path=customXml/itemProps3.xml><?xml version="1.0" encoding="utf-8"?>
<ds:datastoreItem xmlns:ds="http://schemas.openxmlformats.org/officeDocument/2006/customXml" ds:itemID="{4460C850-4AE5-4BF7-B0AF-1D431CDE254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